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sldIdLst>
    <p:sldId id="256" r:id="rId2"/>
    <p:sldId id="257" r:id="rId3"/>
    <p:sldId id="280" r:id="rId4"/>
    <p:sldId id="281" r:id="rId5"/>
    <p:sldId id="282" r:id="rId6"/>
    <p:sldId id="278" r:id="rId7"/>
    <p:sldId id="258" r:id="rId8"/>
    <p:sldId id="259" r:id="rId9"/>
    <p:sldId id="260" r:id="rId10"/>
    <p:sldId id="262" r:id="rId11"/>
    <p:sldId id="263" r:id="rId12"/>
    <p:sldId id="264" r:id="rId13"/>
    <p:sldId id="279" r:id="rId14"/>
    <p:sldId id="261" r:id="rId15"/>
    <p:sldId id="265" r:id="rId16"/>
    <p:sldId id="266" r:id="rId17"/>
    <p:sldId id="267" r:id="rId18"/>
    <p:sldId id="271" r:id="rId19"/>
    <p:sldId id="276" r:id="rId20"/>
    <p:sldId id="272" r:id="rId21"/>
    <p:sldId id="274" r:id="rId22"/>
    <p:sldId id="275" r:id="rId23"/>
    <p:sldId id="273" r:id="rId24"/>
    <p:sldId id="277" r:id="rId25"/>
    <p:sldId id="270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01"/>
    <p:restoredTop sz="94770"/>
  </p:normalViewPr>
  <p:slideViewPr>
    <p:cSldViewPr snapToGrid="0" snapToObjects="1">
      <p:cViewPr varScale="1">
        <p:scale>
          <a:sx n="79" d="100"/>
          <a:sy n="79" d="100"/>
        </p:scale>
        <p:origin x="232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Data in database/datastore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baseline="0" dirty="0" smtClean="0"/>
            <a:t>Data/logs in local or remote file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Transformation rules and configuration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4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3"/>
      <dgm:spPr/>
    </dgm:pt>
    <dgm:pt modelId="{30425880-86EF-F946-8570-36DFF81BCD11}" type="pres">
      <dgm:prSet presAssocID="{19479E47-2EB0-1E49-84BA-2C27DBFEF47A}" presName="vertSpace2b" presStyleCnt="0"/>
      <dgm:spPr/>
    </dgm:pt>
  </dgm:ptLst>
  <dgm:cxnLst>
    <dgm:cxn modelId="{218DE7F8-C9F1-4440-B61D-F730DFE5DF07}" type="presOf" srcId="{21846224-F110-E247-9A3F-2089CAD68BCE}" destId="{1F4BEBD2-AE95-724C-9387-209D2C5172D4}" srcOrd="0" destOrd="0" presId="urn:microsoft.com/office/officeart/2008/layout/LinedList"/>
    <dgm:cxn modelId="{B5908169-91E1-1C4A-B1B2-98917199B4F8}" type="presOf" srcId="{D607B796-A54A-EE42-BBF4-48481E91FEE3}" destId="{26D26326-A0C6-3043-8832-16BEC918A0D8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194D020-7052-DE4C-AF02-D0652F26E825}" type="presOf" srcId="{729DC064-97BB-774C-92E5-8F07308446FE}" destId="{71DD63FA-8E11-394C-8587-3AC5A8B55D12}" srcOrd="0" destOrd="0" presId="urn:microsoft.com/office/officeart/2008/layout/LinedList"/>
    <dgm:cxn modelId="{16CA70E2-FB36-114F-A2AC-5CC2AEE63148}" type="presOf" srcId="{19479E47-2EB0-1E49-84BA-2C27DBFEF47A}" destId="{C20C9A49-1271-D84D-99BD-5DB49918C3BA}" srcOrd="0" destOrd="0" presId="urn:microsoft.com/office/officeart/2008/layout/LinedList"/>
    <dgm:cxn modelId="{A232321F-AC86-424C-ABF6-404966967C63}" type="presOf" srcId="{2A0EE8A5-1D22-974B-B9C5-5B5A8BC75006}" destId="{39E88350-E430-9A48-96DE-1C49AD5168D5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22F550FA-3D49-AE44-8A1C-4F861D7A2618}" type="presParOf" srcId="{71DD63FA-8E11-394C-8587-3AC5A8B55D12}" destId="{EE6CD9B9-79E7-E84C-827E-C18B88796D3A}" srcOrd="0" destOrd="0" presId="urn:microsoft.com/office/officeart/2008/layout/LinedList"/>
    <dgm:cxn modelId="{D0831086-083B-574D-8A7C-A8A62FACC835}" type="presParOf" srcId="{71DD63FA-8E11-394C-8587-3AC5A8B55D12}" destId="{FA82B6B1-E930-7C47-BCAE-B4FC2B49BA4F}" srcOrd="1" destOrd="0" presId="urn:microsoft.com/office/officeart/2008/layout/LinedList"/>
    <dgm:cxn modelId="{2D147053-E104-0B4E-A14B-A4CFC7634EFA}" type="presParOf" srcId="{FA82B6B1-E930-7C47-BCAE-B4FC2B49BA4F}" destId="{1F4BEBD2-AE95-724C-9387-209D2C5172D4}" srcOrd="0" destOrd="0" presId="urn:microsoft.com/office/officeart/2008/layout/LinedList"/>
    <dgm:cxn modelId="{9E21DACD-6F34-9741-937F-7B7B9371DFCC}" type="presParOf" srcId="{FA82B6B1-E930-7C47-BCAE-B4FC2B49BA4F}" destId="{D657FCC8-BDD7-5547-8A3C-ABADBA6FA317}" srcOrd="1" destOrd="0" presId="urn:microsoft.com/office/officeart/2008/layout/LinedList"/>
    <dgm:cxn modelId="{900FCB4D-9113-DC44-BEE2-059C90D5171E}" type="presParOf" srcId="{D657FCC8-BDD7-5547-8A3C-ABADBA6FA317}" destId="{33038EDA-D390-4944-B675-F6DE5F26D76E}" srcOrd="0" destOrd="0" presId="urn:microsoft.com/office/officeart/2008/layout/LinedList"/>
    <dgm:cxn modelId="{5F70586E-F45E-3B46-A373-E0BD892B131C}" type="presParOf" srcId="{D657FCC8-BDD7-5547-8A3C-ABADBA6FA317}" destId="{F2BF2706-E970-DC40-8273-356278A6B51D}" srcOrd="1" destOrd="0" presId="urn:microsoft.com/office/officeart/2008/layout/LinedList"/>
    <dgm:cxn modelId="{17083C85-3D01-C349-9EE4-103CBAFA81C2}" type="presParOf" srcId="{F2BF2706-E970-DC40-8273-356278A6B51D}" destId="{41A77FF3-418A-B94A-95C9-F599253E55DB}" srcOrd="0" destOrd="0" presId="urn:microsoft.com/office/officeart/2008/layout/LinedList"/>
    <dgm:cxn modelId="{EC578694-C664-8D48-A04F-E5440433A502}" type="presParOf" srcId="{F2BF2706-E970-DC40-8273-356278A6B51D}" destId="{26D26326-A0C6-3043-8832-16BEC918A0D8}" srcOrd="1" destOrd="0" presId="urn:microsoft.com/office/officeart/2008/layout/LinedList"/>
    <dgm:cxn modelId="{C414488E-1AEC-6149-BA33-76A76AD9BACE}" type="presParOf" srcId="{F2BF2706-E970-DC40-8273-356278A6B51D}" destId="{D317A795-A149-CB45-B19A-9DCE66C9840C}" srcOrd="2" destOrd="0" presId="urn:microsoft.com/office/officeart/2008/layout/LinedList"/>
    <dgm:cxn modelId="{DA8F892F-0BEC-3647-A0DB-36D27A4EEA81}" type="presParOf" srcId="{D657FCC8-BDD7-5547-8A3C-ABADBA6FA317}" destId="{EB0FBDC5-86FF-D44E-A610-40D10EECE86F}" srcOrd="2" destOrd="0" presId="urn:microsoft.com/office/officeart/2008/layout/LinedList"/>
    <dgm:cxn modelId="{5B37C436-3518-A644-907E-4E45E93BA1ED}" type="presParOf" srcId="{D657FCC8-BDD7-5547-8A3C-ABADBA6FA317}" destId="{16BDBF1D-61DE-D646-8817-8B0A4FA39A34}" srcOrd="3" destOrd="0" presId="urn:microsoft.com/office/officeart/2008/layout/LinedList"/>
    <dgm:cxn modelId="{AA418FFF-4340-5648-99B8-126B5A279272}" type="presParOf" srcId="{D657FCC8-BDD7-5547-8A3C-ABADBA6FA317}" destId="{6C652C7E-F172-474B-976D-7FF86FC16660}" srcOrd="4" destOrd="0" presId="urn:microsoft.com/office/officeart/2008/layout/LinedList"/>
    <dgm:cxn modelId="{72C34FC8-EBD2-5641-A12B-52D35860DAAC}" type="presParOf" srcId="{6C652C7E-F172-474B-976D-7FF86FC16660}" destId="{1F022246-1C9C-FA43-BA5A-F3146409C601}" srcOrd="0" destOrd="0" presId="urn:microsoft.com/office/officeart/2008/layout/LinedList"/>
    <dgm:cxn modelId="{91636E0A-0CF2-B74B-921B-82DB211DDCC3}" type="presParOf" srcId="{6C652C7E-F172-474B-976D-7FF86FC16660}" destId="{39E88350-E430-9A48-96DE-1C49AD5168D5}" srcOrd="1" destOrd="0" presId="urn:microsoft.com/office/officeart/2008/layout/LinedList"/>
    <dgm:cxn modelId="{977BFB65-9E63-5348-9379-AC1878077B86}" type="presParOf" srcId="{6C652C7E-F172-474B-976D-7FF86FC16660}" destId="{DA702A67-1CB1-6D43-9B26-A237BB68DE5C}" srcOrd="2" destOrd="0" presId="urn:microsoft.com/office/officeart/2008/layout/LinedList"/>
    <dgm:cxn modelId="{648355FE-31E2-4F4E-BABB-A19F0DD25394}" type="presParOf" srcId="{D657FCC8-BDD7-5547-8A3C-ABADBA6FA317}" destId="{FA581879-A774-924F-82D0-BA64AA8215D1}" srcOrd="5" destOrd="0" presId="urn:microsoft.com/office/officeart/2008/layout/LinedList"/>
    <dgm:cxn modelId="{90A1648B-A704-8741-9BFE-101EB2E5146F}" type="presParOf" srcId="{D657FCC8-BDD7-5547-8A3C-ABADBA6FA317}" destId="{C435B4FC-E49C-8E40-AB4C-5C3D52630917}" srcOrd="6" destOrd="0" presId="urn:microsoft.com/office/officeart/2008/layout/LinedList"/>
    <dgm:cxn modelId="{6CA411B2-89DD-FE4A-A6D8-F1F73B9D043A}" type="presParOf" srcId="{D657FCC8-BDD7-5547-8A3C-ABADBA6FA317}" destId="{537FF502-BFC5-8F44-BC67-F0B8D366687F}" srcOrd="7" destOrd="0" presId="urn:microsoft.com/office/officeart/2008/layout/LinedList"/>
    <dgm:cxn modelId="{3651CC01-E6E7-E345-AC7A-E4F8B472E431}" type="presParOf" srcId="{537FF502-BFC5-8F44-BC67-F0B8D366687F}" destId="{4113495B-BE11-1540-82C7-C05965CF5015}" srcOrd="0" destOrd="0" presId="urn:microsoft.com/office/officeart/2008/layout/LinedList"/>
    <dgm:cxn modelId="{B33C6C9A-201E-7C48-89F3-F94853F9A69E}" type="presParOf" srcId="{537FF502-BFC5-8F44-BC67-F0B8D366687F}" destId="{C20C9A49-1271-D84D-99BD-5DB49918C3BA}" srcOrd="1" destOrd="0" presId="urn:microsoft.com/office/officeart/2008/layout/LinedList"/>
    <dgm:cxn modelId="{42834677-403E-2446-9BD6-B6D0359C20DC}" type="presParOf" srcId="{537FF502-BFC5-8F44-BC67-F0B8D366687F}" destId="{93319F78-0433-8C47-9868-AC8655A0B62E}" srcOrd="2" destOrd="0" presId="urn:microsoft.com/office/officeart/2008/layout/LinedList"/>
    <dgm:cxn modelId="{C5F54957-D74A-3443-BD18-CF8D5C0BAE38}" type="presParOf" srcId="{D657FCC8-BDD7-5547-8A3C-ABADBA6FA317}" destId="{396E4560-1309-014B-A447-DB1FD9C3BF1D}" srcOrd="8" destOrd="0" presId="urn:microsoft.com/office/officeart/2008/layout/LinedList"/>
    <dgm:cxn modelId="{73FA61F0-791A-8346-8BB1-E84F2E69C631}" type="presParOf" srcId="{D657FCC8-BDD7-5547-8A3C-ABADBA6FA317}" destId="{30425880-86EF-F946-8570-36DFF81BCD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Transformed data in database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Transformed data in files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40BC42B2-7A62-F34F-A95A-648F6C4292D5}">
      <dgm:prSet phldrT="[Text]"/>
      <dgm:spPr/>
      <dgm:t>
        <a:bodyPr/>
        <a:lstStyle/>
        <a:p>
          <a:r>
            <a:rPr lang="en-US" dirty="0" smtClean="0"/>
            <a:t>Application logs</a:t>
          </a:r>
          <a:endParaRPr lang="en-US" dirty="0"/>
        </a:p>
      </dgm:t>
    </dgm:pt>
    <dgm:pt modelId="{0B9CF1A3-EE86-7F46-B364-946EFA1758AC}" type="parTrans" cxnId="{EA672BAC-5B22-7E49-AF24-E0D355FEEA31}">
      <dgm:prSet/>
      <dgm:spPr/>
      <dgm:t>
        <a:bodyPr/>
        <a:lstStyle/>
        <a:p>
          <a:endParaRPr lang="en-US"/>
        </a:p>
      </dgm:t>
    </dgm:pt>
    <dgm:pt modelId="{41E1C64A-9B9D-D04A-89E4-B42EF30A2D8C}" type="sibTrans" cxnId="{EA672BAC-5B22-7E49-AF24-E0D355FEEA3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6BECEBFA-AC3C-424F-91FF-406F12F870CB}" type="pres">
      <dgm:prSet presAssocID="{40BC42B2-7A62-F34F-A95A-648F6C4292D5}" presName="horz2" presStyleCnt="0"/>
      <dgm:spPr/>
    </dgm:pt>
    <dgm:pt modelId="{34737466-06B0-CB4E-9CD2-DE4291FBFC6A}" type="pres">
      <dgm:prSet presAssocID="{40BC42B2-7A62-F34F-A95A-648F6C4292D5}" presName="horzSpace2" presStyleCnt="0"/>
      <dgm:spPr/>
    </dgm:pt>
    <dgm:pt modelId="{D8823D33-79BE-6040-BFDC-F7BC8DA6ED27}" type="pres">
      <dgm:prSet presAssocID="{40BC42B2-7A62-F34F-A95A-648F6C4292D5}" presName="tx2" presStyleLbl="revTx" presStyleIdx="3" presStyleCnt="4"/>
      <dgm:spPr/>
      <dgm:t>
        <a:bodyPr/>
        <a:lstStyle/>
        <a:p>
          <a:endParaRPr lang="en-US"/>
        </a:p>
      </dgm:t>
    </dgm:pt>
    <dgm:pt modelId="{874D425D-EA05-A84D-A1FB-EC3EB6E7AA04}" type="pres">
      <dgm:prSet presAssocID="{40BC42B2-7A62-F34F-A95A-648F6C4292D5}" presName="vert2" presStyleCnt="0"/>
      <dgm:spPr/>
    </dgm:pt>
    <dgm:pt modelId="{2813A7A8-3BC3-6948-AF27-38BFE4852515}" type="pres">
      <dgm:prSet presAssocID="{40BC42B2-7A62-F34F-A95A-648F6C4292D5}" presName="thinLine2b" presStyleLbl="callout" presStyleIdx="2" presStyleCnt="3"/>
      <dgm:spPr/>
    </dgm:pt>
    <dgm:pt modelId="{C7F51C79-F256-5A47-AEDF-B83142DEE4AF}" type="pres">
      <dgm:prSet presAssocID="{40BC42B2-7A62-F34F-A95A-648F6C4292D5}" presName="vertSpace2b" presStyleCnt="0"/>
      <dgm:spPr/>
    </dgm:pt>
  </dgm:ptLst>
  <dgm:cxnLst>
    <dgm:cxn modelId="{D06E2488-7348-3F44-96CA-2202AC04C4A3}" type="presOf" srcId="{21846224-F110-E247-9A3F-2089CAD68BCE}" destId="{1F4BEBD2-AE95-724C-9387-209D2C5172D4}" srcOrd="0" destOrd="0" presId="urn:microsoft.com/office/officeart/2008/layout/LinedList"/>
    <dgm:cxn modelId="{EA672BAC-5B22-7E49-AF24-E0D355FEEA31}" srcId="{21846224-F110-E247-9A3F-2089CAD68BCE}" destId="{40BC42B2-7A62-F34F-A95A-648F6C4292D5}" srcOrd="2" destOrd="0" parTransId="{0B9CF1A3-EE86-7F46-B364-946EFA1758AC}" sibTransId="{41E1C64A-9B9D-D04A-89E4-B42EF30A2D8C}"/>
    <dgm:cxn modelId="{32834061-0436-E94E-8987-0BACB2985E58}" type="presOf" srcId="{729DC064-97BB-774C-92E5-8F07308446FE}" destId="{71DD63FA-8E11-394C-8587-3AC5A8B55D12}" srcOrd="0" destOrd="0" presId="urn:microsoft.com/office/officeart/2008/layout/LinedList"/>
    <dgm:cxn modelId="{44B935B1-687D-E949-878A-6FEA8562E2AE}" type="presOf" srcId="{40BC42B2-7A62-F34F-A95A-648F6C4292D5}" destId="{D8823D33-79BE-6040-BFDC-F7BC8DA6ED27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78983B15-39B6-FE4E-A8A9-E5B273318CF6}" type="presOf" srcId="{D607B796-A54A-EE42-BBF4-48481E91FEE3}" destId="{26D26326-A0C6-3043-8832-16BEC918A0D8}" srcOrd="0" destOrd="0" presId="urn:microsoft.com/office/officeart/2008/layout/LinedList"/>
    <dgm:cxn modelId="{AB454E29-CE19-8845-82E5-74EBB57B80DA}" type="presOf" srcId="{2A0EE8A5-1D22-974B-B9C5-5B5A8BC75006}" destId="{39E88350-E430-9A48-96DE-1C49AD5168D5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9F43164-106C-C941-ACAC-619DE344308F}" type="presParOf" srcId="{71DD63FA-8E11-394C-8587-3AC5A8B55D12}" destId="{EE6CD9B9-79E7-E84C-827E-C18B88796D3A}" srcOrd="0" destOrd="0" presId="urn:microsoft.com/office/officeart/2008/layout/LinedList"/>
    <dgm:cxn modelId="{A8CA0205-9934-F64F-82D0-EFF1CB542FD6}" type="presParOf" srcId="{71DD63FA-8E11-394C-8587-3AC5A8B55D12}" destId="{FA82B6B1-E930-7C47-BCAE-B4FC2B49BA4F}" srcOrd="1" destOrd="0" presId="urn:microsoft.com/office/officeart/2008/layout/LinedList"/>
    <dgm:cxn modelId="{0A65A132-24E1-CE43-BBBC-50766CAE56C4}" type="presParOf" srcId="{FA82B6B1-E930-7C47-BCAE-B4FC2B49BA4F}" destId="{1F4BEBD2-AE95-724C-9387-209D2C5172D4}" srcOrd="0" destOrd="0" presId="urn:microsoft.com/office/officeart/2008/layout/LinedList"/>
    <dgm:cxn modelId="{CC469A5F-9E30-3541-A458-059368A72FB4}" type="presParOf" srcId="{FA82B6B1-E930-7C47-BCAE-B4FC2B49BA4F}" destId="{D657FCC8-BDD7-5547-8A3C-ABADBA6FA317}" srcOrd="1" destOrd="0" presId="urn:microsoft.com/office/officeart/2008/layout/LinedList"/>
    <dgm:cxn modelId="{DE141EB4-BE42-6944-BE96-EE036E38DA79}" type="presParOf" srcId="{D657FCC8-BDD7-5547-8A3C-ABADBA6FA317}" destId="{33038EDA-D390-4944-B675-F6DE5F26D76E}" srcOrd="0" destOrd="0" presId="urn:microsoft.com/office/officeart/2008/layout/LinedList"/>
    <dgm:cxn modelId="{3CB5910C-B20C-B34F-B58B-E84C1739927F}" type="presParOf" srcId="{D657FCC8-BDD7-5547-8A3C-ABADBA6FA317}" destId="{F2BF2706-E970-DC40-8273-356278A6B51D}" srcOrd="1" destOrd="0" presId="urn:microsoft.com/office/officeart/2008/layout/LinedList"/>
    <dgm:cxn modelId="{D9537AA3-7E5B-5D47-ABCC-546FF22E4A3E}" type="presParOf" srcId="{F2BF2706-E970-DC40-8273-356278A6B51D}" destId="{41A77FF3-418A-B94A-95C9-F599253E55DB}" srcOrd="0" destOrd="0" presId="urn:microsoft.com/office/officeart/2008/layout/LinedList"/>
    <dgm:cxn modelId="{E961A2CE-4BB9-E840-B888-BC16BAF9F065}" type="presParOf" srcId="{F2BF2706-E970-DC40-8273-356278A6B51D}" destId="{26D26326-A0C6-3043-8832-16BEC918A0D8}" srcOrd="1" destOrd="0" presId="urn:microsoft.com/office/officeart/2008/layout/LinedList"/>
    <dgm:cxn modelId="{6184788B-5021-1A47-82BA-299EE0DE253A}" type="presParOf" srcId="{F2BF2706-E970-DC40-8273-356278A6B51D}" destId="{D317A795-A149-CB45-B19A-9DCE66C9840C}" srcOrd="2" destOrd="0" presId="urn:microsoft.com/office/officeart/2008/layout/LinedList"/>
    <dgm:cxn modelId="{B8957BB4-147D-A348-B640-51E644879971}" type="presParOf" srcId="{D657FCC8-BDD7-5547-8A3C-ABADBA6FA317}" destId="{EB0FBDC5-86FF-D44E-A610-40D10EECE86F}" srcOrd="2" destOrd="0" presId="urn:microsoft.com/office/officeart/2008/layout/LinedList"/>
    <dgm:cxn modelId="{EA134890-FE96-1446-AED5-F681D8F1C830}" type="presParOf" srcId="{D657FCC8-BDD7-5547-8A3C-ABADBA6FA317}" destId="{16BDBF1D-61DE-D646-8817-8B0A4FA39A34}" srcOrd="3" destOrd="0" presId="urn:microsoft.com/office/officeart/2008/layout/LinedList"/>
    <dgm:cxn modelId="{F8836917-1A53-9447-A095-F2BF452A3CE0}" type="presParOf" srcId="{D657FCC8-BDD7-5547-8A3C-ABADBA6FA317}" destId="{6C652C7E-F172-474B-976D-7FF86FC16660}" srcOrd="4" destOrd="0" presId="urn:microsoft.com/office/officeart/2008/layout/LinedList"/>
    <dgm:cxn modelId="{9493D61B-1BC9-D748-839A-BE024D568235}" type="presParOf" srcId="{6C652C7E-F172-474B-976D-7FF86FC16660}" destId="{1F022246-1C9C-FA43-BA5A-F3146409C601}" srcOrd="0" destOrd="0" presId="urn:microsoft.com/office/officeart/2008/layout/LinedList"/>
    <dgm:cxn modelId="{67F6FA40-A19F-0B41-A23E-640A6A336D92}" type="presParOf" srcId="{6C652C7E-F172-474B-976D-7FF86FC16660}" destId="{39E88350-E430-9A48-96DE-1C49AD5168D5}" srcOrd="1" destOrd="0" presId="urn:microsoft.com/office/officeart/2008/layout/LinedList"/>
    <dgm:cxn modelId="{6D082BF7-5602-D04B-8886-B18903EED620}" type="presParOf" srcId="{6C652C7E-F172-474B-976D-7FF86FC16660}" destId="{DA702A67-1CB1-6D43-9B26-A237BB68DE5C}" srcOrd="2" destOrd="0" presId="urn:microsoft.com/office/officeart/2008/layout/LinedList"/>
    <dgm:cxn modelId="{42F58CCB-F9E7-144E-ABF7-9FE7523B12B0}" type="presParOf" srcId="{D657FCC8-BDD7-5547-8A3C-ABADBA6FA317}" destId="{FA581879-A774-924F-82D0-BA64AA8215D1}" srcOrd="5" destOrd="0" presId="urn:microsoft.com/office/officeart/2008/layout/LinedList"/>
    <dgm:cxn modelId="{6972D8BF-71C0-FA44-BA18-EF637CB95C68}" type="presParOf" srcId="{D657FCC8-BDD7-5547-8A3C-ABADBA6FA317}" destId="{C435B4FC-E49C-8E40-AB4C-5C3D52630917}" srcOrd="6" destOrd="0" presId="urn:microsoft.com/office/officeart/2008/layout/LinedList"/>
    <dgm:cxn modelId="{0EE6B4FC-6756-6F4C-A2F3-802CC9C919C4}" type="presParOf" srcId="{D657FCC8-BDD7-5547-8A3C-ABADBA6FA317}" destId="{6BECEBFA-AC3C-424F-91FF-406F12F870CB}" srcOrd="7" destOrd="0" presId="urn:microsoft.com/office/officeart/2008/layout/LinedList"/>
    <dgm:cxn modelId="{751629A7-5381-2D4C-A8D4-4342E1563E67}" type="presParOf" srcId="{6BECEBFA-AC3C-424F-91FF-406F12F870CB}" destId="{34737466-06B0-CB4E-9CD2-DE4291FBFC6A}" srcOrd="0" destOrd="0" presId="urn:microsoft.com/office/officeart/2008/layout/LinedList"/>
    <dgm:cxn modelId="{C4D245B6-AC86-B742-BC66-6A80EDD02259}" type="presParOf" srcId="{6BECEBFA-AC3C-424F-91FF-406F12F870CB}" destId="{D8823D33-79BE-6040-BFDC-F7BC8DA6ED27}" srcOrd="1" destOrd="0" presId="urn:microsoft.com/office/officeart/2008/layout/LinedList"/>
    <dgm:cxn modelId="{AA7733CD-0719-974E-A58A-A76DB6485DA2}" type="presParOf" srcId="{6BECEBFA-AC3C-424F-91FF-406F12F870CB}" destId="{874D425D-EA05-A84D-A1FB-EC3EB6E7AA04}" srcOrd="2" destOrd="0" presId="urn:microsoft.com/office/officeart/2008/layout/LinedList"/>
    <dgm:cxn modelId="{7AB00DE7-3418-4B42-91E0-0B63A09F3F6D}" type="presParOf" srcId="{D657FCC8-BDD7-5547-8A3C-ABADBA6FA317}" destId="{2813A7A8-3BC3-6948-AF27-38BFE4852515}" srcOrd="8" destOrd="0" presId="urn:microsoft.com/office/officeart/2008/layout/LinedList"/>
    <dgm:cxn modelId="{52CE7EE2-8014-F942-A6A9-FE48A4B620EA}" type="presParOf" srcId="{D657FCC8-BDD7-5547-8A3C-ABADBA6FA317}" destId="{C7F51C79-F256-5A47-AEDF-B83142DEE4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Request (URL, Method, Headers, Payload)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dirty="0" smtClean="0"/>
            <a:t>model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D92D30C0-25B7-6340-8763-967DDF847990}" type="presOf" srcId="{D607B796-A54A-EE42-BBF4-48481E91FEE3}" destId="{26D26326-A0C6-3043-8832-16BEC918A0D8}" srcOrd="0" destOrd="0" presId="urn:microsoft.com/office/officeart/2008/layout/LinedList"/>
    <dgm:cxn modelId="{51CD7A20-D9EC-A54F-B139-7DC68D92BED6}" type="presOf" srcId="{21846224-F110-E247-9A3F-2089CAD68BCE}" destId="{1F4BEBD2-AE95-724C-9387-209D2C5172D4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38B52627-0103-9B4A-847D-12A011B78791}" type="presOf" srcId="{2A0EE8A5-1D22-974B-B9C5-5B5A8BC75006}" destId="{39E88350-E430-9A48-96DE-1C49AD5168D5}" srcOrd="0" destOrd="0" presId="urn:microsoft.com/office/officeart/2008/layout/LinedList"/>
    <dgm:cxn modelId="{AF90AC4A-8F9B-A144-9BA1-E229CB68D447}" type="presOf" srcId="{115F9497-A999-D840-A49F-D99FAC3B2A50}" destId="{C13785A4-BF23-7E46-BAAB-39D31CF97FA2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7A6BA6B6-FE25-224E-8F2E-805000B9B747}" type="presOf" srcId="{729DC064-97BB-774C-92E5-8F07308446FE}" destId="{71DD63FA-8E11-394C-8587-3AC5A8B55D1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79B66A47-4368-8B4F-8D9A-911CD9C8B6D5}" type="presParOf" srcId="{71DD63FA-8E11-394C-8587-3AC5A8B55D12}" destId="{EE6CD9B9-79E7-E84C-827E-C18B88796D3A}" srcOrd="0" destOrd="0" presId="urn:microsoft.com/office/officeart/2008/layout/LinedList"/>
    <dgm:cxn modelId="{B1E71115-CD64-E44B-9C93-81C719AFD419}" type="presParOf" srcId="{71DD63FA-8E11-394C-8587-3AC5A8B55D12}" destId="{FA82B6B1-E930-7C47-BCAE-B4FC2B49BA4F}" srcOrd="1" destOrd="0" presId="urn:microsoft.com/office/officeart/2008/layout/LinedList"/>
    <dgm:cxn modelId="{BB4E68DD-E180-7142-9873-F3F5CEE0D026}" type="presParOf" srcId="{FA82B6B1-E930-7C47-BCAE-B4FC2B49BA4F}" destId="{1F4BEBD2-AE95-724C-9387-209D2C5172D4}" srcOrd="0" destOrd="0" presId="urn:microsoft.com/office/officeart/2008/layout/LinedList"/>
    <dgm:cxn modelId="{6B647FF7-0ED9-6A4E-971D-CB59AFCFAFDA}" type="presParOf" srcId="{FA82B6B1-E930-7C47-BCAE-B4FC2B49BA4F}" destId="{D657FCC8-BDD7-5547-8A3C-ABADBA6FA317}" srcOrd="1" destOrd="0" presId="urn:microsoft.com/office/officeart/2008/layout/LinedList"/>
    <dgm:cxn modelId="{A9790F10-BD3B-D846-9D65-F365D6E2A40D}" type="presParOf" srcId="{D657FCC8-BDD7-5547-8A3C-ABADBA6FA317}" destId="{33038EDA-D390-4944-B675-F6DE5F26D76E}" srcOrd="0" destOrd="0" presId="urn:microsoft.com/office/officeart/2008/layout/LinedList"/>
    <dgm:cxn modelId="{1A6205CD-1810-FF40-AAFA-2E50BEA1DFB4}" type="presParOf" srcId="{D657FCC8-BDD7-5547-8A3C-ABADBA6FA317}" destId="{F2BF2706-E970-DC40-8273-356278A6B51D}" srcOrd="1" destOrd="0" presId="urn:microsoft.com/office/officeart/2008/layout/LinedList"/>
    <dgm:cxn modelId="{54750FBC-8A10-7C4E-8137-977F04587F2B}" type="presParOf" srcId="{F2BF2706-E970-DC40-8273-356278A6B51D}" destId="{41A77FF3-418A-B94A-95C9-F599253E55DB}" srcOrd="0" destOrd="0" presId="urn:microsoft.com/office/officeart/2008/layout/LinedList"/>
    <dgm:cxn modelId="{4B6B2DB7-E87C-974F-8B51-4F6E9F9108B9}" type="presParOf" srcId="{F2BF2706-E970-DC40-8273-356278A6B51D}" destId="{26D26326-A0C6-3043-8832-16BEC918A0D8}" srcOrd="1" destOrd="0" presId="urn:microsoft.com/office/officeart/2008/layout/LinedList"/>
    <dgm:cxn modelId="{C1BDDB8B-F5CE-2B4B-9C74-04DD788E3786}" type="presParOf" srcId="{F2BF2706-E970-DC40-8273-356278A6B51D}" destId="{D317A795-A149-CB45-B19A-9DCE66C9840C}" srcOrd="2" destOrd="0" presId="urn:microsoft.com/office/officeart/2008/layout/LinedList"/>
    <dgm:cxn modelId="{266D4996-1A07-E94F-8262-B05FF2EDD86E}" type="presParOf" srcId="{D657FCC8-BDD7-5547-8A3C-ABADBA6FA317}" destId="{EB0FBDC5-86FF-D44E-A610-40D10EECE86F}" srcOrd="2" destOrd="0" presId="urn:microsoft.com/office/officeart/2008/layout/LinedList"/>
    <dgm:cxn modelId="{E3B9ECFF-835B-E04E-B0CB-77CFBF90ECE7}" type="presParOf" srcId="{D657FCC8-BDD7-5547-8A3C-ABADBA6FA317}" destId="{16BDBF1D-61DE-D646-8817-8B0A4FA39A34}" srcOrd="3" destOrd="0" presId="urn:microsoft.com/office/officeart/2008/layout/LinedList"/>
    <dgm:cxn modelId="{CA0DC2CB-C38B-8B48-BE4D-7E8DBFE1773A}" type="presParOf" srcId="{D657FCC8-BDD7-5547-8A3C-ABADBA6FA317}" destId="{6C652C7E-F172-474B-976D-7FF86FC16660}" srcOrd="4" destOrd="0" presId="urn:microsoft.com/office/officeart/2008/layout/LinedList"/>
    <dgm:cxn modelId="{0F36A97A-C1CE-794F-BA45-232DCA629D21}" type="presParOf" srcId="{6C652C7E-F172-474B-976D-7FF86FC16660}" destId="{1F022246-1C9C-FA43-BA5A-F3146409C601}" srcOrd="0" destOrd="0" presId="urn:microsoft.com/office/officeart/2008/layout/LinedList"/>
    <dgm:cxn modelId="{38BB73BE-D2A4-AF4E-B6E1-B615428756F1}" type="presParOf" srcId="{6C652C7E-F172-474B-976D-7FF86FC16660}" destId="{39E88350-E430-9A48-96DE-1C49AD5168D5}" srcOrd="1" destOrd="0" presId="urn:microsoft.com/office/officeart/2008/layout/LinedList"/>
    <dgm:cxn modelId="{921CBFD6-6A63-7E4D-BFFC-8F65EB48979E}" type="presParOf" srcId="{6C652C7E-F172-474B-976D-7FF86FC16660}" destId="{DA702A67-1CB1-6D43-9B26-A237BB68DE5C}" srcOrd="2" destOrd="0" presId="urn:microsoft.com/office/officeart/2008/layout/LinedList"/>
    <dgm:cxn modelId="{BE6D4E4F-5B0F-D140-B7A4-620350B160C2}" type="presParOf" srcId="{D657FCC8-BDD7-5547-8A3C-ABADBA6FA317}" destId="{FA581879-A774-924F-82D0-BA64AA8215D1}" srcOrd="5" destOrd="0" presId="urn:microsoft.com/office/officeart/2008/layout/LinedList"/>
    <dgm:cxn modelId="{85805A1F-92B9-C24A-AAF6-4058FD2CF50C}" type="presParOf" srcId="{D657FCC8-BDD7-5547-8A3C-ABADBA6FA317}" destId="{C435B4FC-E49C-8E40-AB4C-5C3D52630917}" srcOrd="6" destOrd="0" presId="urn:microsoft.com/office/officeart/2008/layout/LinedList"/>
    <dgm:cxn modelId="{B70ECC6E-F31A-4C47-B55E-FBF7292B4B09}" type="presParOf" srcId="{D657FCC8-BDD7-5547-8A3C-ABADBA6FA317}" destId="{94013D13-132C-494A-81A5-EA5E0B08AFE0}" srcOrd="7" destOrd="0" presId="urn:microsoft.com/office/officeart/2008/layout/LinedList"/>
    <dgm:cxn modelId="{1AC12BAA-0FAE-604F-8CC1-9B1E59A30EAD}" type="presParOf" srcId="{94013D13-132C-494A-81A5-EA5E0B08AFE0}" destId="{757645B5-A8F1-7A4C-83B9-52CA23E89C3C}" srcOrd="0" destOrd="0" presId="urn:microsoft.com/office/officeart/2008/layout/LinedList"/>
    <dgm:cxn modelId="{3A1C7A4C-2BB9-6A4D-8684-7D8D7EE88304}" type="presParOf" srcId="{94013D13-132C-494A-81A5-EA5E0B08AFE0}" destId="{C13785A4-BF23-7E46-BAAB-39D31CF97FA2}" srcOrd="1" destOrd="0" presId="urn:microsoft.com/office/officeart/2008/layout/LinedList"/>
    <dgm:cxn modelId="{DD7643EF-E0BE-5A4F-B38D-17A483731E60}" type="presParOf" srcId="{94013D13-132C-494A-81A5-EA5E0B08AFE0}" destId="{74658BD0-762E-DF4C-88CD-D7D09E3D7B33}" srcOrd="2" destOrd="0" presId="urn:microsoft.com/office/officeart/2008/layout/LinedList"/>
    <dgm:cxn modelId="{7A9EA55D-F309-2B4E-BCDD-BA83F3050C44}" type="presParOf" srcId="{D657FCC8-BDD7-5547-8A3C-ABADBA6FA317}" destId="{33574D30-4BB2-5849-8E50-E8AC36820D99}" srcOrd="8" destOrd="0" presId="urn:microsoft.com/office/officeart/2008/layout/LinedList"/>
    <dgm:cxn modelId="{4B2FD796-9122-8843-A374-5FC987D44C69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Response(Code, Header, Content) 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Updated business </a:t>
          </a:r>
          <a:r>
            <a:rPr lang="en-US" dirty="0" smtClean="0"/>
            <a:t>model data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5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5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4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5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4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5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4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4" presStyleCnt="5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3" presStyleCnt="4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918E964-7B4C-B14D-9089-2D0B9B5E1CC1}" type="presOf" srcId="{729DC064-97BB-774C-92E5-8F07308446FE}" destId="{71DD63FA-8E11-394C-8587-3AC5A8B55D12}" srcOrd="0" destOrd="0" presId="urn:microsoft.com/office/officeart/2008/layout/LinedList"/>
    <dgm:cxn modelId="{832EB26F-678A-D241-9E0E-3F4FD310E049}" type="presOf" srcId="{D607B796-A54A-EE42-BBF4-48481E91FEE3}" destId="{26D26326-A0C6-3043-8832-16BEC918A0D8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E4A93C54-E163-304E-B61E-7DE976354DAC}" type="presOf" srcId="{2A0EE8A5-1D22-974B-B9C5-5B5A8BC75006}" destId="{39E88350-E430-9A48-96DE-1C49AD5168D5}" srcOrd="0" destOrd="0" presId="urn:microsoft.com/office/officeart/2008/layout/LinedList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2191B7A0-548C-E54C-AF15-ED69DABE8D8B}" type="presOf" srcId="{115F9497-A999-D840-A49F-D99FAC3B2A50}" destId="{C13785A4-BF23-7E46-BAAB-39D31CF97FA2}" srcOrd="0" destOrd="0" presId="urn:microsoft.com/office/officeart/2008/layout/LinedList"/>
    <dgm:cxn modelId="{A5FAB2BE-7B88-6348-A947-B79F32A69494}" type="presOf" srcId="{21846224-F110-E247-9A3F-2089CAD68BCE}" destId="{1F4BEBD2-AE95-724C-9387-209D2C5172D4}" srcOrd="0" destOrd="0" presId="urn:microsoft.com/office/officeart/2008/layout/LinedList"/>
    <dgm:cxn modelId="{E61D86AD-700D-0B43-AFCD-A49E8401469B}" srcId="{21846224-F110-E247-9A3F-2089CAD68BCE}" destId="{115F9497-A999-D840-A49F-D99FAC3B2A50}" srcOrd="3" destOrd="0" parTransId="{6DDE5A02-A6C7-E645-91A2-5938B048CCD0}" sibTransId="{80FB7E9E-214E-1348-AF80-6C1C71459E20}"/>
    <dgm:cxn modelId="{2905773E-3D39-9B40-9462-14914D46FAC3}" type="presOf" srcId="{19479E47-2EB0-1E49-84BA-2C27DBFEF47A}" destId="{C20C9A49-1271-D84D-99BD-5DB49918C3BA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22537A8F-1ABF-F34E-AA8E-F02A0B8C9B67}" type="presParOf" srcId="{71DD63FA-8E11-394C-8587-3AC5A8B55D12}" destId="{EE6CD9B9-79E7-E84C-827E-C18B88796D3A}" srcOrd="0" destOrd="0" presId="urn:microsoft.com/office/officeart/2008/layout/LinedList"/>
    <dgm:cxn modelId="{E66AAB42-33A9-E44E-A80A-B4561B5A38A7}" type="presParOf" srcId="{71DD63FA-8E11-394C-8587-3AC5A8B55D12}" destId="{FA82B6B1-E930-7C47-BCAE-B4FC2B49BA4F}" srcOrd="1" destOrd="0" presId="urn:microsoft.com/office/officeart/2008/layout/LinedList"/>
    <dgm:cxn modelId="{F853B269-7E64-0D41-BC3A-03EA2D249CA2}" type="presParOf" srcId="{FA82B6B1-E930-7C47-BCAE-B4FC2B49BA4F}" destId="{1F4BEBD2-AE95-724C-9387-209D2C5172D4}" srcOrd="0" destOrd="0" presId="urn:microsoft.com/office/officeart/2008/layout/LinedList"/>
    <dgm:cxn modelId="{39717365-15AC-E14D-8B95-9474FDAFD69C}" type="presParOf" srcId="{FA82B6B1-E930-7C47-BCAE-B4FC2B49BA4F}" destId="{D657FCC8-BDD7-5547-8A3C-ABADBA6FA317}" srcOrd="1" destOrd="0" presId="urn:microsoft.com/office/officeart/2008/layout/LinedList"/>
    <dgm:cxn modelId="{5C3B9D22-E70E-8C41-B097-5AED0E74B242}" type="presParOf" srcId="{D657FCC8-BDD7-5547-8A3C-ABADBA6FA317}" destId="{33038EDA-D390-4944-B675-F6DE5F26D76E}" srcOrd="0" destOrd="0" presId="urn:microsoft.com/office/officeart/2008/layout/LinedList"/>
    <dgm:cxn modelId="{0BB7F7EC-CE03-5B4C-BC75-F78C9F7C7696}" type="presParOf" srcId="{D657FCC8-BDD7-5547-8A3C-ABADBA6FA317}" destId="{F2BF2706-E970-DC40-8273-356278A6B51D}" srcOrd="1" destOrd="0" presId="urn:microsoft.com/office/officeart/2008/layout/LinedList"/>
    <dgm:cxn modelId="{923E4DC3-9F44-E64C-86F4-8493786717D9}" type="presParOf" srcId="{F2BF2706-E970-DC40-8273-356278A6B51D}" destId="{41A77FF3-418A-B94A-95C9-F599253E55DB}" srcOrd="0" destOrd="0" presId="urn:microsoft.com/office/officeart/2008/layout/LinedList"/>
    <dgm:cxn modelId="{633F8076-2A6B-9E47-BDF1-7CEA2ED458E7}" type="presParOf" srcId="{F2BF2706-E970-DC40-8273-356278A6B51D}" destId="{26D26326-A0C6-3043-8832-16BEC918A0D8}" srcOrd="1" destOrd="0" presId="urn:microsoft.com/office/officeart/2008/layout/LinedList"/>
    <dgm:cxn modelId="{CF9BB666-00BE-E74E-9789-3ACB93E236F1}" type="presParOf" srcId="{F2BF2706-E970-DC40-8273-356278A6B51D}" destId="{D317A795-A149-CB45-B19A-9DCE66C9840C}" srcOrd="2" destOrd="0" presId="urn:microsoft.com/office/officeart/2008/layout/LinedList"/>
    <dgm:cxn modelId="{9089C7E9-87BA-2D45-97AE-96B1499227C2}" type="presParOf" srcId="{D657FCC8-BDD7-5547-8A3C-ABADBA6FA317}" destId="{EB0FBDC5-86FF-D44E-A610-40D10EECE86F}" srcOrd="2" destOrd="0" presId="urn:microsoft.com/office/officeart/2008/layout/LinedList"/>
    <dgm:cxn modelId="{02BEB59A-883B-7E45-B474-50CC7577FE22}" type="presParOf" srcId="{D657FCC8-BDD7-5547-8A3C-ABADBA6FA317}" destId="{16BDBF1D-61DE-D646-8817-8B0A4FA39A34}" srcOrd="3" destOrd="0" presId="urn:microsoft.com/office/officeart/2008/layout/LinedList"/>
    <dgm:cxn modelId="{DA66C6F6-3D68-3C49-B52E-8C28E2AB9312}" type="presParOf" srcId="{D657FCC8-BDD7-5547-8A3C-ABADBA6FA317}" destId="{6C652C7E-F172-474B-976D-7FF86FC16660}" srcOrd="4" destOrd="0" presId="urn:microsoft.com/office/officeart/2008/layout/LinedList"/>
    <dgm:cxn modelId="{26F4C86C-E5E8-1049-99E5-D449B975F96C}" type="presParOf" srcId="{6C652C7E-F172-474B-976D-7FF86FC16660}" destId="{1F022246-1C9C-FA43-BA5A-F3146409C601}" srcOrd="0" destOrd="0" presId="urn:microsoft.com/office/officeart/2008/layout/LinedList"/>
    <dgm:cxn modelId="{853F6F91-FE36-BA43-B16F-7E9F6B1B87D3}" type="presParOf" srcId="{6C652C7E-F172-474B-976D-7FF86FC16660}" destId="{39E88350-E430-9A48-96DE-1C49AD5168D5}" srcOrd="1" destOrd="0" presId="urn:microsoft.com/office/officeart/2008/layout/LinedList"/>
    <dgm:cxn modelId="{A5765763-6416-3448-B258-6292BE6A34F0}" type="presParOf" srcId="{6C652C7E-F172-474B-976D-7FF86FC16660}" destId="{DA702A67-1CB1-6D43-9B26-A237BB68DE5C}" srcOrd="2" destOrd="0" presId="urn:microsoft.com/office/officeart/2008/layout/LinedList"/>
    <dgm:cxn modelId="{C2A1697C-AB7A-9240-AA1B-98E3F4BD5398}" type="presParOf" srcId="{D657FCC8-BDD7-5547-8A3C-ABADBA6FA317}" destId="{FA581879-A774-924F-82D0-BA64AA8215D1}" srcOrd="5" destOrd="0" presId="urn:microsoft.com/office/officeart/2008/layout/LinedList"/>
    <dgm:cxn modelId="{CDFA69C8-19E7-A140-860A-A95EFE08AA40}" type="presParOf" srcId="{D657FCC8-BDD7-5547-8A3C-ABADBA6FA317}" destId="{C435B4FC-E49C-8E40-AB4C-5C3D52630917}" srcOrd="6" destOrd="0" presId="urn:microsoft.com/office/officeart/2008/layout/LinedList"/>
    <dgm:cxn modelId="{D2E1AB82-341D-C240-81A5-4EFE3954F246}" type="presParOf" srcId="{D657FCC8-BDD7-5547-8A3C-ABADBA6FA317}" destId="{537FF502-BFC5-8F44-BC67-F0B8D366687F}" srcOrd="7" destOrd="0" presId="urn:microsoft.com/office/officeart/2008/layout/LinedList"/>
    <dgm:cxn modelId="{6B9C6854-425F-7A48-8881-0798C5752E62}" type="presParOf" srcId="{537FF502-BFC5-8F44-BC67-F0B8D366687F}" destId="{4113495B-BE11-1540-82C7-C05965CF5015}" srcOrd="0" destOrd="0" presId="urn:microsoft.com/office/officeart/2008/layout/LinedList"/>
    <dgm:cxn modelId="{B2E417B3-29D4-644F-9FE4-59CBC45C3214}" type="presParOf" srcId="{537FF502-BFC5-8F44-BC67-F0B8D366687F}" destId="{C20C9A49-1271-D84D-99BD-5DB49918C3BA}" srcOrd="1" destOrd="0" presId="urn:microsoft.com/office/officeart/2008/layout/LinedList"/>
    <dgm:cxn modelId="{F3045D5F-8B53-504C-8D14-957F3E6B2AF2}" type="presParOf" srcId="{537FF502-BFC5-8F44-BC67-F0B8D366687F}" destId="{93319F78-0433-8C47-9868-AC8655A0B62E}" srcOrd="2" destOrd="0" presId="urn:microsoft.com/office/officeart/2008/layout/LinedList"/>
    <dgm:cxn modelId="{A7AAE63D-19A1-1D4B-93F0-514EFF131E2F}" type="presParOf" srcId="{D657FCC8-BDD7-5547-8A3C-ABADBA6FA317}" destId="{396E4560-1309-014B-A447-DB1FD9C3BF1D}" srcOrd="8" destOrd="0" presId="urn:microsoft.com/office/officeart/2008/layout/LinedList"/>
    <dgm:cxn modelId="{B6EC1C0D-871C-D848-97FF-109290441533}" type="presParOf" srcId="{D657FCC8-BDD7-5547-8A3C-ABADBA6FA317}" destId="{30425880-86EF-F946-8570-36DFF81BCD11}" srcOrd="9" destOrd="0" presId="urn:microsoft.com/office/officeart/2008/layout/LinedList"/>
    <dgm:cxn modelId="{2F76A266-FD55-6843-B57E-A964F9679360}" type="presParOf" srcId="{D657FCC8-BDD7-5547-8A3C-ABADBA6FA317}" destId="{94013D13-132C-494A-81A5-EA5E0B08AFE0}" srcOrd="10" destOrd="0" presId="urn:microsoft.com/office/officeart/2008/layout/LinedList"/>
    <dgm:cxn modelId="{E247015C-DBF5-6741-A417-DA5B718665B8}" type="presParOf" srcId="{94013D13-132C-494A-81A5-EA5E0B08AFE0}" destId="{757645B5-A8F1-7A4C-83B9-52CA23E89C3C}" srcOrd="0" destOrd="0" presId="urn:microsoft.com/office/officeart/2008/layout/LinedList"/>
    <dgm:cxn modelId="{19ED20F8-C258-1440-B702-59F4493CF0C2}" type="presParOf" srcId="{94013D13-132C-494A-81A5-EA5E0B08AFE0}" destId="{C13785A4-BF23-7E46-BAAB-39D31CF97FA2}" srcOrd="1" destOrd="0" presId="urn:microsoft.com/office/officeart/2008/layout/LinedList"/>
    <dgm:cxn modelId="{790E8830-A5AA-0841-83D5-37CE912FDDB3}" type="presParOf" srcId="{94013D13-132C-494A-81A5-EA5E0B08AFE0}" destId="{74658BD0-762E-DF4C-88CD-D7D09E3D7B33}" srcOrd="2" destOrd="0" presId="urn:microsoft.com/office/officeart/2008/layout/LinedList"/>
    <dgm:cxn modelId="{E7E24119-E9AD-124D-BB33-14842A38B1D5}" type="presParOf" srcId="{D657FCC8-BDD7-5547-8A3C-ABADBA6FA317}" destId="{33574D30-4BB2-5849-8E50-E8AC36820D99}" srcOrd="11" destOrd="0" presId="urn:microsoft.com/office/officeart/2008/layout/LinedList"/>
    <dgm:cxn modelId="{9A05F4AA-F9E9-CF4B-B86B-AF446B410FF1}" type="presParOf" srcId="{D657FCC8-BDD7-5547-8A3C-ABADBA6FA317}" destId="{0A1E9C52-D165-C843-BBE8-DE7252ED4A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 and user interaction (click, touch, typing)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meta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C0711B96-5FE0-504B-AFE3-BF6E8420F335}" type="presOf" srcId="{D607B796-A54A-EE42-BBF4-48481E91FEE3}" destId="{26D26326-A0C6-3043-8832-16BEC918A0D8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B634BC8D-242B-8142-842E-BD4BCBB55F64}" type="presOf" srcId="{21846224-F110-E247-9A3F-2089CAD68BCE}" destId="{1F4BEBD2-AE95-724C-9387-209D2C5172D4}" srcOrd="0" destOrd="0" presId="urn:microsoft.com/office/officeart/2008/layout/LinedList"/>
    <dgm:cxn modelId="{CD8EFB8A-E9A7-304E-B6E2-7B804BB7BC4F}" type="presOf" srcId="{115F9497-A999-D840-A49F-D99FAC3B2A50}" destId="{C13785A4-BF23-7E46-BAAB-39D31CF97FA2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3C41C580-6116-944B-B1AB-EDB1E0A962EC}" type="presOf" srcId="{2A0EE8A5-1D22-974B-B9C5-5B5A8BC75006}" destId="{39E88350-E430-9A48-96DE-1C49AD5168D5}" srcOrd="0" destOrd="0" presId="urn:microsoft.com/office/officeart/2008/layout/LinedList"/>
    <dgm:cxn modelId="{F47C3A8F-A34B-5C4B-B38C-E9F216CC0590}" type="presOf" srcId="{729DC064-97BB-774C-92E5-8F07308446FE}" destId="{71DD63FA-8E11-394C-8587-3AC5A8B55D1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9CAFA0BF-D210-9342-ADEF-80A95CC905CC}" type="presParOf" srcId="{71DD63FA-8E11-394C-8587-3AC5A8B55D12}" destId="{EE6CD9B9-79E7-E84C-827E-C18B88796D3A}" srcOrd="0" destOrd="0" presId="urn:microsoft.com/office/officeart/2008/layout/LinedList"/>
    <dgm:cxn modelId="{0F80F536-73E8-004F-A9DA-8B6E07A927B3}" type="presParOf" srcId="{71DD63FA-8E11-394C-8587-3AC5A8B55D12}" destId="{FA82B6B1-E930-7C47-BCAE-B4FC2B49BA4F}" srcOrd="1" destOrd="0" presId="urn:microsoft.com/office/officeart/2008/layout/LinedList"/>
    <dgm:cxn modelId="{81934CDB-01BD-9548-BA66-5A53C794567B}" type="presParOf" srcId="{FA82B6B1-E930-7C47-BCAE-B4FC2B49BA4F}" destId="{1F4BEBD2-AE95-724C-9387-209D2C5172D4}" srcOrd="0" destOrd="0" presId="urn:microsoft.com/office/officeart/2008/layout/LinedList"/>
    <dgm:cxn modelId="{0DB3F46C-C702-7444-B94F-CB0F36A152DB}" type="presParOf" srcId="{FA82B6B1-E930-7C47-BCAE-B4FC2B49BA4F}" destId="{D657FCC8-BDD7-5547-8A3C-ABADBA6FA317}" srcOrd="1" destOrd="0" presId="urn:microsoft.com/office/officeart/2008/layout/LinedList"/>
    <dgm:cxn modelId="{3FD56B97-C2EC-784D-9172-12D35344444A}" type="presParOf" srcId="{D657FCC8-BDD7-5547-8A3C-ABADBA6FA317}" destId="{33038EDA-D390-4944-B675-F6DE5F26D76E}" srcOrd="0" destOrd="0" presId="urn:microsoft.com/office/officeart/2008/layout/LinedList"/>
    <dgm:cxn modelId="{98303AFB-B327-F24A-BD32-B4F7F77F5A78}" type="presParOf" srcId="{D657FCC8-BDD7-5547-8A3C-ABADBA6FA317}" destId="{F2BF2706-E970-DC40-8273-356278A6B51D}" srcOrd="1" destOrd="0" presId="urn:microsoft.com/office/officeart/2008/layout/LinedList"/>
    <dgm:cxn modelId="{FFFAE7B2-3B95-154C-8141-6438D22638BD}" type="presParOf" srcId="{F2BF2706-E970-DC40-8273-356278A6B51D}" destId="{41A77FF3-418A-B94A-95C9-F599253E55DB}" srcOrd="0" destOrd="0" presId="urn:microsoft.com/office/officeart/2008/layout/LinedList"/>
    <dgm:cxn modelId="{5D035DAB-4E45-3C46-B4D0-3D4A04A9BF4D}" type="presParOf" srcId="{F2BF2706-E970-DC40-8273-356278A6B51D}" destId="{26D26326-A0C6-3043-8832-16BEC918A0D8}" srcOrd="1" destOrd="0" presId="urn:microsoft.com/office/officeart/2008/layout/LinedList"/>
    <dgm:cxn modelId="{644FDBA5-E70D-6243-89BA-5D43989A3800}" type="presParOf" srcId="{F2BF2706-E970-DC40-8273-356278A6B51D}" destId="{D317A795-A149-CB45-B19A-9DCE66C9840C}" srcOrd="2" destOrd="0" presId="urn:microsoft.com/office/officeart/2008/layout/LinedList"/>
    <dgm:cxn modelId="{AD1D387D-E330-8846-8CE0-D2A4EF7B69CF}" type="presParOf" srcId="{D657FCC8-BDD7-5547-8A3C-ABADBA6FA317}" destId="{EB0FBDC5-86FF-D44E-A610-40D10EECE86F}" srcOrd="2" destOrd="0" presId="urn:microsoft.com/office/officeart/2008/layout/LinedList"/>
    <dgm:cxn modelId="{203CB7A9-803B-5A42-9F5B-168F5325CCEF}" type="presParOf" srcId="{D657FCC8-BDD7-5547-8A3C-ABADBA6FA317}" destId="{16BDBF1D-61DE-D646-8817-8B0A4FA39A34}" srcOrd="3" destOrd="0" presId="urn:microsoft.com/office/officeart/2008/layout/LinedList"/>
    <dgm:cxn modelId="{84539104-E66D-1541-9773-7AE45BA4A010}" type="presParOf" srcId="{D657FCC8-BDD7-5547-8A3C-ABADBA6FA317}" destId="{6C652C7E-F172-474B-976D-7FF86FC16660}" srcOrd="4" destOrd="0" presId="urn:microsoft.com/office/officeart/2008/layout/LinedList"/>
    <dgm:cxn modelId="{45581E5D-335B-6A4C-AC29-53EA787D27E5}" type="presParOf" srcId="{6C652C7E-F172-474B-976D-7FF86FC16660}" destId="{1F022246-1C9C-FA43-BA5A-F3146409C601}" srcOrd="0" destOrd="0" presId="urn:microsoft.com/office/officeart/2008/layout/LinedList"/>
    <dgm:cxn modelId="{ACB4014A-D400-804F-9341-23A30FEC6E3D}" type="presParOf" srcId="{6C652C7E-F172-474B-976D-7FF86FC16660}" destId="{39E88350-E430-9A48-96DE-1C49AD5168D5}" srcOrd="1" destOrd="0" presId="urn:microsoft.com/office/officeart/2008/layout/LinedList"/>
    <dgm:cxn modelId="{41A8EF36-F10B-5440-8FF5-7D2865101135}" type="presParOf" srcId="{6C652C7E-F172-474B-976D-7FF86FC16660}" destId="{DA702A67-1CB1-6D43-9B26-A237BB68DE5C}" srcOrd="2" destOrd="0" presId="urn:microsoft.com/office/officeart/2008/layout/LinedList"/>
    <dgm:cxn modelId="{B89D7D4A-D2B9-5E4D-87EF-84B5601972FA}" type="presParOf" srcId="{D657FCC8-BDD7-5547-8A3C-ABADBA6FA317}" destId="{FA581879-A774-924F-82D0-BA64AA8215D1}" srcOrd="5" destOrd="0" presId="urn:microsoft.com/office/officeart/2008/layout/LinedList"/>
    <dgm:cxn modelId="{E84AFFE3-3E0F-B74D-A9B9-AC6F2F2FA957}" type="presParOf" srcId="{D657FCC8-BDD7-5547-8A3C-ABADBA6FA317}" destId="{C435B4FC-E49C-8E40-AB4C-5C3D52630917}" srcOrd="6" destOrd="0" presId="urn:microsoft.com/office/officeart/2008/layout/LinedList"/>
    <dgm:cxn modelId="{AF8DECB3-9675-2F4A-9CFC-24337797E3B2}" type="presParOf" srcId="{D657FCC8-BDD7-5547-8A3C-ABADBA6FA317}" destId="{94013D13-132C-494A-81A5-EA5E0B08AFE0}" srcOrd="7" destOrd="0" presId="urn:microsoft.com/office/officeart/2008/layout/LinedList"/>
    <dgm:cxn modelId="{E01B626F-E5EF-F643-8EEC-9071CA7136AC}" type="presParOf" srcId="{94013D13-132C-494A-81A5-EA5E0B08AFE0}" destId="{757645B5-A8F1-7A4C-83B9-52CA23E89C3C}" srcOrd="0" destOrd="0" presId="urn:microsoft.com/office/officeart/2008/layout/LinedList"/>
    <dgm:cxn modelId="{D3AAF076-99C8-7349-826D-B5440F9C19B7}" type="presParOf" srcId="{94013D13-132C-494A-81A5-EA5E0B08AFE0}" destId="{C13785A4-BF23-7E46-BAAB-39D31CF97FA2}" srcOrd="1" destOrd="0" presId="urn:microsoft.com/office/officeart/2008/layout/LinedList"/>
    <dgm:cxn modelId="{29915979-0605-7E46-AA84-0FC1B5229F6E}" type="presParOf" srcId="{94013D13-132C-494A-81A5-EA5E0B08AFE0}" destId="{74658BD0-762E-DF4C-88CD-D7D09E3D7B33}" srcOrd="2" destOrd="0" presId="urn:microsoft.com/office/officeart/2008/layout/LinedList"/>
    <dgm:cxn modelId="{9A20FA1D-2AF1-0044-9657-3B9703366F82}" type="presParOf" srcId="{D657FCC8-BDD7-5547-8A3C-ABADBA6FA317}" destId="{33574D30-4BB2-5849-8E50-E8AC36820D99}" srcOrd="8" destOrd="0" presId="urn:microsoft.com/office/officeart/2008/layout/LinedList"/>
    <dgm:cxn modelId="{C84A3C71-7FEE-1A4F-BEBB-90097A101225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Updated user </a:t>
          </a:r>
          <a:r>
            <a:rPr lang="en-US" dirty="0" smtClean="0"/>
            <a:t>interface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dirty="0" smtClean="0"/>
            <a:t>transaction/application </a:t>
          </a:r>
          <a:r>
            <a:rPr lang="en-US" dirty="0" smtClean="0"/>
            <a:t>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 and meta data 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5CF81688-C4D3-0342-8897-8E6A64F762DA}">
      <dgm:prSet phldrT="[Text]"/>
      <dgm:spPr/>
      <dgm:t>
        <a:bodyPr/>
        <a:lstStyle/>
        <a:p>
          <a:r>
            <a:rPr lang="en-US" dirty="0" smtClean="0"/>
            <a:t>Updated performance data</a:t>
          </a:r>
          <a:endParaRPr lang="en-US" dirty="0"/>
        </a:p>
      </dgm:t>
    </dgm:pt>
    <dgm:pt modelId="{DD58590E-E128-A841-B38B-7629FA400782}" type="parTrans" cxnId="{13ADB3E1-C384-8940-9E04-081B57FD5EF2}">
      <dgm:prSet/>
      <dgm:spPr/>
      <dgm:t>
        <a:bodyPr/>
        <a:lstStyle/>
        <a:p>
          <a:endParaRPr lang="en-US"/>
        </a:p>
      </dgm:t>
    </dgm:pt>
    <dgm:pt modelId="{3FFD9C87-0451-9948-85A0-CF390BF40FED}" type="sibTrans" cxnId="{13ADB3E1-C384-8940-9E04-081B57FD5EF2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6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6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5"/>
      <dgm:spPr/>
    </dgm:pt>
    <dgm:pt modelId="{16BDBF1D-61DE-D646-8817-8B0A4FA39A34}" type="pres">
      <dgm:prSet presAssocID="{D607B796-A54A-EE42-BBF4-48481E91FEE3}" presName="vertSpace2b" presStyleCnt="0"/>
      <dgm:spPr/>
    </dgm:pt>
    <dgm:pt modelId="{20F972E3-6698-7745-A599-D2ADB396EF6F}" type="pres">
      <dgm:prSet presAssocID="{5CF81688-C4D3-0342-8897-8E6A64F762DA}" presName="horz2" presStyleCnt="0"/>
      <dgm:spPr/>
    </dgm:pt>
    <dgm:pt modelId="{64FAA9AE-16F3-474C-AB86-6BF4827B37D7}" type="pres">
      <dgm:prSet presAssocID="{5CF81688-C4D3-0342-8897-8E6A64F762DA}" presName="horzSpace2" presStyleCnt="0"/>
      <dgm:spPr/>
    </dgm:pt>
    <dgm:pt modelId="{8127701A-C4A2-D447-91E5-66276F8475D9}" type="pres">
      <dgm:prSet presAssocID="{5CF81688-C4D3-0342-8897-8E6A64F762DA}" presName="tx2" presStyleLbl="revTx" presStyleIdx="2" presStyleCnt="6"/>
      <dgm:spPr/>
      <dgm:t>
        <a:bodyPr/>
        <a:lstStyle/>
        <a:p>
          <a:endParaRPr lang="en-US"/>
        </a:p>
      </dgm:t>
    </dgm:pt>
    <dgm:pt modelId="{47D11FA0-6E71-D64A-8E9C-98992C2B53C8}" type="pres">
      <dgm:prSet presAssocID="{5CF81688-C4D3-0342-8897-8E6A64F762DA}" presName="vert2" presStyleCnt="0"/>
      <dgm:spPr/>
    </dgm:pt>
    <dgm:pt modelId="{3D18E3BF-C2D0-7048-AAE8-A2E692AD61EE}" type="pres">
      <dgm:prSet presAssocID="{5CF81688-C4D3-0342-8897-8E6A64F762DA}" presName="thinLine2b" presStyleLbl="callout" presStyleIdx="1" presStyleCnt="5"/>
      <dgm:spPr/>
    </dgm:pt>
    <dgm:pt modelId="{8C6312BD-233F-D24E-B94D-72FE3A0EE90C}" type="pres">
      <dgm:prSet presAssocID="{5CF81688-C4D3-0342-8897-8E6A64F762DA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3" presStyleCnt="6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2" presStyleCnt="5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4" presStyleCnt="6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3" presStyleCnt="5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5" presStyleCnt="6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4" presStyleCnt="5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75A526B2-07D7-8E43-AE05-BABF4559D674}" type="presOf" srcId="{115F9497-A999-D840-A49F-D99FAC3B2A50}" destId="{C13785A4-BF23-7E46-BAAB-39D31CF97FA2}" srcOrd="0" destOrd="0" presId="urn:microsoft.com/office/officeart/2008/layout/LinedList"/>
    <dgm:cxn modelId="{11CAA58C-C048-1743-8B3D-3504E60B9421}" srcId="{21846224-F110-E247-9A3F-2089CAD68BCE}" destId="{19479E47-2EB0-1E49-84BA-2C27DBFEF47A}" srcOrd="3" destOrd="0" parTransId="{66BDD77B-2ABC-FE4A-99A1-11AEF0F9E8D4}" sibTransId="{4DD3EE09-2812-B04E-8A01-402EA29D36DF}"/>
    <dgm:cxn modelId="{FF89D24A-98B1-3B4A-9BA6-DD094CA120DA}" type="presOf" srcId="{21846224-F110-E247-9A3F-2089CAD68BCE}" destId="{1F4BEBD2-AE95-724C-9387-209D2C5172D4}" srcOrd="0" destOrd="0" presId="urn:microsoft.com/office/officeart/2008/layout/LinedList"/>
    <dgm:cxn modelId="{700F642E-0F73-4B43-B893-929D18F5F0FB}" type="presOf" srcId="{729DC064-97BB-774C-92E5-8F07308446FE}" destId="{71DD63FA-8E11-394C-8587-3AC5A8B55D12}" srcOrd="0" destOrd="0" presId="urn:microsoft.com/office/officeart/2008/layout/LinedList"/>
    <dgm:cxn modelId="{13ADB3E1-C384-8940-9E04-081B57FD5EF2}" srcId="{21846224-F110-E247-9A3F-2089CAD68BCE}" destId="{5CF81688-C4D3-0342-8897-8E6A64F762DA}" srcOrd="1" destOrd="0" parTransId="{DD58590E-E128-A841-B38B-7629FA400782}" sibTransId="{3FFD9C87-0451-9948-85A0-CF390BF40FED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1B19351D-5141-F24C-9401-3777DD23F312}" type="presOf" srcId="{2A0EE8A5-1D22-974B-B9C5-5B5A8BC75006}" destId="{39E88350-E430-9A48-96DE-1C49AD5168D5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61D86AD-700D-0B43-AFCD-A49E8401469B}" srcId="{21846224-F110-E247-9A3F-2089CAD68BCE}" destId="{115F9497-A999-D840-A49F-D99FAC3B2A50}" srcOrd="4" destOrd="0" parTransId="{6DDE5A02-A6C7-E645-91A2-5938B048CCD0}" sibTransId="{80FB7E9E-214E-1348-AF80-6C1C71459E20}"/>
    <dgm:cxn modelId="{57EACB3A-5E20-B647-AE7B-1B5ABB1A78D2}" srcId="{21846224-F110-E247-9A3F-2089CAD68BCE}" destId="{2A0EE8A5-1D22-974B-B9C5-5B5A8BC75006}" srcOrd="2" destOrd="0" parTransId="{91086E24-61C4-184C-BE0F-47D8BFB84655}" sibTransId="{8AC3965B-8131-6F42-BD26-BC62BD5FD1DC}"/>
    <dgm:cxn modelId="{3203B599-749B-D942-AD41-70664D29BC78}" type="presOf" srcId="{D607B796-A54A-EE42-BBF4-48481E91FEE3}" destId="{26D26326-A0C6-3043-8832-16BEC918A0D8}" srcOrd="0" destOrd="0" presId="urn:microsoft.com/office/officeart/2008/layout/LinedList"/>
    <dgm:cxn modelId="{2C2E25F8-5AED-A240-B539-87ECE3AF2FA9}" type="presOf" srcId="{5CF81688-C4D3-0342-8897-8E6A64F762DA}" destId="{8127701A-C4A2-D447-91E5-66276F8475D9}" srcOrd="0" destOrd="0" presId="urn:microsoft.com/office/officeart/2008/layout/LinedList"/>
    <dgm:cxn modelId="{8B3996E0-2B87-2A44-9C1C-F30E2E25A0C3}" type="presOf" srcId="{19479E47-2EB0-1E49-84BA-2C27DBFEF47A}" destId="{C20C9A49-1271-D84D-99BD-5DB49918C3BA}" srcOrd="0" destOrd="0" presId="urn:microsoft.com/office/officeart/2008/layout/LinedList"/>
    <dgm:cxn modelId="{99C45172-9317-524F-A236-B482DC72D9E3}" type="presParOf" srcId="{71DD63FA-8E11-394C-8587-3AC5A8B55D12}" destId="{EE6CD9B9-79E7-E84C-827E-C18B88796D3A}" srcOrd="0" destOrd="0" presId="urn:microsoft.com/office/officeart/2008/layout/LinedList"/>
    <dgm:cxn modelId="{930E9979-0CD5-D742-A5F7-8D5B212EE002}" type="presParOf" srcId="{71DD63FA-8E11-394C-8587-3AC5A8B55D12}" destId="{FA82B6B1-E930-7C47-BCAE-B4FC2B49BA4F}" srcOrd="1" destOrd="0" presId="urn:microsoft.com/office/officeart/2008/layout/LinedList"/>
    <dgm:cxn modelId="{CA2BDBAF-6176-BB40-B48B-850F841BB431}" type="presParOf" srcId="{FA82B6B1-E930-7C47-BCAE-B4FC2B49BA4F}" destId="{1F4BEBD2-AE95-724C-9387-209D2C5172D4}" srcOrd="0" destOrd="0" presId="urn:microsoft.com/office/officeart/2008/layout/LinedList"/>
    <dgm:cxn modelId="{56E0C6BE-A493-C441-8115-CC712B792293}" type="presParOf" srcId="{FA82B6B1-E930-7C47-BCAE-B4FC2B49BA4F}" destId="{D657FCC8-BDD7-5547-8A3C-ABADBA6FA317}" srcOrd="1" destOrd="0" presId="urn:microsoft.com/office/officeart/2008/layout/LinedList"/>
    <dgm:cxn modelId="{87F6717D-1FC3-114D-8845-37B79175A2C9}" type="presParOf" srcId="{D657FCC8-BDD7-5547-8A3C-ABADBA6FA317}" destId="{33038EDA-D390-4944-B675-F6DE5F26D76E}" srcOrd="0" destOrd="0" presId="urn:microsoft.com/office/officeart/2008/layout/LinedList"/>
    <dgm:cxn modelId="{AC978F99-27C5-6440-80BD-CD7C89FBF0C2}" type="presParOf" srcId="{D657FCC8-BDD7-5547-8A3C-ABADBA6FA317}" destId="{F2BF2706-E970-DC40-8273-356278A6B51D}" srcOrd="1" destOrd="0" presId="urn:microsoft.com/office/officeart/2008/layout/LinedList"/>
    <dgm:cxn modelId="{E7B48736-3A62-F541-8522-7D0CCFA47D30}" type="presParOf" srcId="{F2BF2706-E970-DC40-8273-356278A6B51D}" destId="{41A77FF3-418A-B94A-95C9-F599253E55DB}" srcOrd="0" destOrd="0" presId="urn:microsoft.com/office/officeart/2008/layout/LinedList"/>
    <dgm:cxn modelId="{152CC0F5-D157-5D47-B6E3-22B27FE73B73}" type="presParOf" srcId="{F2BF2706-E970-DC40-8273-356278A6B51D}" destId="{26D26326-A0C6-3043-8832-16BEC918A0D8}" srcOrd="1" destOrd="0" presId="urn:microsoft.com/office/officeart/2008/layout/LinedList"/>
    <dgm:cxn modelId="{3F7DD17D-B205-E743-9206-370EBDA5DAA3}" type="presParOf" srcId="{F2BF2706-E970-DC40-8273-356278A6B51D}" destId="{D317A795-A149-CB45-B19A-9DCE66C9840C}" srcOrd="2" destOrd="0" presId="urn:microsoft.com/office/officeart/2008/layout/LinedList"/>
    <dgm:cxn modelId="{A78F3785-0896-D042-BA47-ED06300A02D1}" type="presParOf" srcId="{D657FCC8-BDD7-5547-8A3C-ABADBA6FA317}" destId="{EB0FBDC5-86FF-D44E-A610-40D10EECE86F}" srcOrd="2" destOrd="0" presId="urn:microsoft.com/office/officeart/2008/layout/LinedList"/>
    <dgm:cxn modelId="{709E42D7-4473-4845-85A5-F251F6D8B0CA}" type="presParOf" srcId="{D657FCC8-BDD7-5547-8A3C-ABADBA6FA317}" destId="{16BDBF1D-61DE-D646-8817-8B0A4FA39A34}" srcOrd="3" destOrd="0" presId="urn:microsoft.com/office/officeart/2008/layout/LinedList"/>
    <dgm:cxn modelId="{8CC69333-BE13-B74D-AD2C-EEAB25024DF4}" type="presParOf" srcId="{D657FCC8-BDD7-5547-8A3C-ABADBA6FA317}" destId="{20F972E3-6698-7745-A599-D2ADB396EF6F}" srcOrd="4" destOrd="0" presId="urn:microsoft.com/office/officeart/2008/layout/LinedList"/>
    <dgm:cxn modelId="{7A4D44AF-7042-3E40-83EF-41570FC4A52E}" type="presParOf" srcId="{20F972E3-6698-7745-A599-D2ADB396EF6F}" destId="{64FAA9AE-16F3-474C-AB86-6BF4827B37D7}" srcOrd="0" destOrd="0" presId="urn:microsoft.com/office/officeart/2008/layout/LinedList"/>
    <dgm:cxn modelId="{2C7F2199-64FC-1B4F-BB12-EAC76FF66C67}" type="presParOf" srcId="{20F972E3-6698-7745-A599-D2ADB396EF6F}" destId="{8127701A-C4A2-D447-91E5-66276F8475D9}" srcOrd="1" destOrd="0" presId="urn:microsoft.com/office/officeart/2008/layout/LinedList"/>
    <dgm:cxn modelId="{9AFF5337-3E0E-5C49-9F5C-B37A7E3FB35E}" type="presParOf" srcId="{20F972E3-6698-7745-A599-D2ADB396EF6F}" destId="{47D11FA0-6E71-D64A-8E9C-98992C2B53C8}" srcOrd="2" destOrd="0" presId="urn:microsoft.com/office/officeart/2008/layout/LinedList"/>
    <dgm:cxn modelId="{2370C3CE-9966-A245-9609-653EA67D59E6}" type="presParOf" srcId="{D657FCC8-BDD7-5547-8A3C-ABADBA6FA317}" destId="{3D18E3BF-C2D0-7048-AAE8-A2E692AD61EE}" srcOrd="5" destOrd="0" presId="urn:microsoft.com/office/officeart/2008/layout/LinedList"/>
    <dgm:cxn modelId="{99037903-252E-C04D-A71E-AC4F79494078}" type="presParOf" srcId="{D657FCC8-BDD7-5547-8A3C-ABADBA6FA317}" destId="{8C6312BD-233F-D24E-B94D-72FE3A0EE90C}" srcOrd="6" destOrd="0" presId="urn:microsoft.com/office/officeart/2008/layout/LinedList"/>
    <dgm:cxn modelId="{4D22C246-E9F7-1847-BAA4-3040DC7370C2}" type="presParOf" srcId="{D657FCC8-BDD7-5547-8A3C-ABADBA6FA317}" destId="{6C652C7E-F172-474B-976D-7FF86FC16660}" srcOrd="7" destOrd="0" presId="urn:microsoft.com/office/officeart/2008/layout/LinedList"/>
    <dgm:cxn modelId="{98FD7F42-5188-0149-A1E9-223FA9CA763D}" type="presParOf" srcId="{6C652C7E-F172-474B-976D-7FF86FC16660}" destId="{1F022246-1C9C-FA43-BA5A-F3146409C601}" srcOrd="0" destOrd="0" presId="urn:microsoft.com/office/officeart/2008/layout/LinedList"/>
    <dgm:cxn modelId="{42658C21-F2CB-5C42-9F79-FA85EC787B24}" type="presParOf" srcId="{6C652C7E-F172-474B-976D-7FF86FC16660}" destId="{39E88350-E430-9A48-96DE-1C49AD5168D5}" srcOrd="1" destOrd="0" presId="urn:microsoft.com/office/officeart/2008/layout/LinedList"/>
    <dgm:cxn modelId="{B26070CB-1A49-734F-99ED-993E3B08CA84}" type="presParOf" srcId="{6C652C7E-F172-474B-976D-7FF86FC16660}" destId="{DA702A67-1CB1-6D43-9B26-A237BB68DE5C}" srcOrd="2" destOrd="0" presId="urn:microsoft.com/office/officeart/2008/layout/LinedList"/>
    <dgm:cxn modelId="{934C7ADD-CC9F-E045-B072-78D20001994A}" type="presParOf" srcId="{D657FCC8-BDD7-5547-8A3C-ABADBA6FA317}" destId="{FA581879-A774-924F-82D0-BA64AA8215D1}" srcOrd="8" destOrd="0" presId="urn:microsoft.com/office/officeart/2008/layout/LinedList"/>
    <dgm:cxn modelId="{43DD78DD-BA1C-EB46-8740-69FAB0EB89B6}" type="presParOf" srcId="{D657FCC8-BDD7-5547-8A3C-ABADBA6FA317}" destId="{C435B4FC-E49C-8E40-AB4C-5C3D52630917}" srcOrd="9" destOrd="0" presId="urn:microsoft.com/office/officeart/2008/layout/LinedList"/>
    <dgm:cxn modelId="{CCFA378D-2241-A24C-A894-5D7DD4A6794E}" type="presParOf" srcId="{D657FCC8-BDD7-5547-8A3C-ABADBA6FA317}" destId="{537FF502-BFC5-8F44-BC67-F0B8D366687F}" srcOrd="10" destOrd="0" presId="urn:microsoft.com/office/officeart/2008/layout/LinedList"/>
    <dgm:cxn modelId="{C94E0D12-616F-A940-AB65-0B5AC6F5AA0F}" type="presParOf" srcId="{537FF502-BFC5-8F44-BC67-F0B8D366687F}" destId="{4113495B-BE11-1540-82C7-C05965CF5015}" srcOrd="0" destOrd="0" presId="urn:microsoft.com/office/officeart/2008/layout/LinedList"/>
    <dgm:cxn modelId="{EA2DA990-548E-7240-9C3F-DBA5164B9335}" type="presParOf" srcId="{537FF502-BFC5-8F44-BC67-F0B8D366687F}" destId="{C20C9A49-1271-D84D-99BD-5DB49918C3BA}" srcOrd="1" destOrd="0" presId="urn:microsoft.com/office/officeart/2008/layout/LinedList"/>
    <dgm:cxn modelId="{C2C2BE34-34A5-C947-889C-ADE935B79E1C}" type="presParOf" srcId="{537FF502-BFC5-8F44-BC67-F0B8D366687F}" destId="{93319F78-0433-8C47-9868-AC8655A0B62E}" srcOrd="2" destOrd="0" presId="urn:microsoft.com/office/officeart/2008/layout/LinedList"/>
    <dgm:cxn modelId="{19410A80-BBA9-C84C-ABB4-4078D5997709}" type="presParOf" srcId="{D657FCC8-BDD7-5547-8A3C-ABADBA6FA317}" destId="{396E4560-1309-014B-A447-DB1FD9C3BF1D}" srcOrd="11" destOrd="0" presId="urn:microsoft.com/office/officeart/2008/layout/LinedList"/>
    <dgm:cxn modelId="{31FD8E39-1401-6744-ABDA-29F0CB04C122}" type="presParOf" srcId="{D657FCC8-BDD7-5547-8A3C-ABADBA6FA317}" destId="{30425880-86EF-F946-8570-36DFF81BCD11}" srcOrd="12" destOrd="0" presId="urn:microsoft.com/office/officeart/2008/layout/LinedList"/>
    <dgm:cxn modelId="{60039732-77FF-094B-A18C-81C819E685E4}" type="presParOf" srcId="{D657FCC8-BDD7-5547-8A3C-ABADBA6FA317}" destId="{94013D13-132C-494A-81A5-EA5E0B08AFE0}" srcOrd="13" destOrd="0" presId="urn:microsoft.com/office/officeart/2008/layout/LinedList"/>
    <dgm:cxn modelId="{5610FCC2-D883-3547-8E84-994AE048BB4E}" type="presParOf" srcId="{94013D13-132C-494A-81A5-EA5E0B08AFE0}" destId="{757645B5-A8F1-7A4C-83B9-52CA23E89C3C}" srcOrd="0" destOrd="0" presId="urn:microsoft.com/office/officeart/2008/layout/LinedList"/>
    <dgm:cxn modelId="{09D6BD53-9B0A-234B-B460-779089A8DA44}" type="presParOf" srcId="{94013D13-132C-494A-81A5-EA5E0B08AFE0}" destId="{C13785A4-BF23-7E46-BAAB-39D31CF97FA2}" srcOrd="1" destOrd="0" presId="urn:microsoft.com/office/officeart/2008/layout/LinedList"/>
    <dgm:cxn modelId="{16A50809-9B12-5744-ADA9-B2C61862D866}" type="presParOf" srcId="{94013D13-132C-494A-81A5-EA5E0B08AFE0}" destId="{74658BD0-762E-DF4C-88CD-D7D09E3D7B33}" srcOrd="2" destOrd="0" presId="urn:microsoft.com/office/officeart/2008/layout/LinedList"/>
    <dgm:cxn modelId="{AEC41831-1364-3A45-9BF3-8D89202C7189}" type="presParOf" srcId="{D657FCC8-BDD7-5547-8A3C-ABADBA6FA317}" destId="{33574D30-4BB2-5849-8E50-E8AC36820D99}" srcOrd="14" destOrd="0" presId="urn:microsoft.com/office/officeart/2008/layout/LinedList"/>
    <dgm:cxn modelId="{C3A13875-EEC0-6449-82E8-90F811D15EB2}" type="presParOf" srcId="{D657FCC8-BDD7-5547-8A3C-ABADBA6FA317}" destId="{0A1E9C52-D165-C843-BBE8-DE7252ED4AD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INPUT</a:t>
          </a:r>
          <a:endParaRPr lang="en-US" sz="43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in database/datastore</a:t>
          </a:r>
          <a:endParaRPr lang="en-US" sz="21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Data/logs in local or remote file system</a:t>
          </a:r>
          <a:endParaRPr lang="en-US" sz="21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Transformation rules and configuration</a:t>
          </a:r>
          <a:endParaRPr lang="en-US" sz="2100" kern="1200" dirty="0"/>
        </a:p>
      </dsp:txBody>
      <dsp:txXfrm>
        <a:off x="2049135" y="970125"/>
        <a:ext cx="7481726" cy="451221"/>
      </dsp:txXfrm>
    </dsp:sp>
    <dsp:sp modelId="{396E4560-1309-014B-A447-DB1FD9C3BF1D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OUTPUT</a:t>
          </a:r>
          <a:endParaRPr lang="en-US" sz="33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Transformed data in database</a:t>
          </a:r>
          <a:endParaRPr lang="en-US" sz="21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Transformed data in files system</a:t>
          </a:r>
          <a:endParaRPr lang="en-US" sz="21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23D33-79BE-6040-BFDC-F7BC8DA6ED27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 logs</a:t>
          </a:r>
          <a:endParaRPr lang="en-US" sz="2100" kern="1200" dirty="0"/>
        </a:p>
      </dsp:txBody>
      <dsp:txXfrm>
        <a:off x="2049135" y="970125"/>
        <a:ext cx="7481726" cy="451221"/>
      </dsp:txXfrm>
    </dsp:sp>
    <dsp:sp modelId="{2813A7A8-3BC3-6948-AF27-38BFE4852515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INPUT</a:t>
          </a:r>
          <a:endParaRPr lang="en-US" sz="45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HTTP Request (URL, Method, Headers, Payload)</a:t>
          </a:r>
          <a:endParaRPr lang="en-US" sz="27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Settings and configuration</a:t>
          </a:r>
          <a:endParaRPr lang="en-US" sz="27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Business </a:t>
          </a:r>
          <a:r>
            <a:rPr lang="en-US" sz="2700" kern="1200" dirty="0" smtClean="0"/>
            <a:t>model and performance data</a:t>
          </a:r>
          <a:endParaRPr lang="en-US" sz="27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Output</a:t>
          </a:r>
        </a:p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8113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HTTP Response(Code, Header, Content) </a:t>
          </a:r>
          <a:endParaRPr lang="en-US" sz="2600" kern="1200" dirty="0"/>
        </a:p>
      </dsp:txBody>
      <dsp:txXfrm>
        <a:off x="2117322" y="28113"/>
        <a:ext cx="7730687" cy="562261"/>
      </dsp:txXfrm>
    </dsp:sp>
    <dsp:sp modelId="{EB0FBDC5-86FF-D44E-A610-40D10EECE86F}">
      <dsp:nvSpPr>
        <dsp:cNvPr id="0" name=""/>
        <dsp:cNvSpPr/>
      </dsp:nvSpPr>
      <dsp:spPr>
        <a:xfrm>
          <a:off x="1969602" y="590374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618487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Business transaction and application logs</a:t>
          </a:r>
          <a:endParaRPr lang="en-US" sz="2600" kern="1200" dirty="0"/>
        </a:p>
      </dsp:txBody>
      <dsp:txXfrm>
        <a:off x="2117322" y="618487"/>
        <a:ext cx="7730687" cy="562261"/>
      </dsp:txXfrm>
    </dsp:sp>
    <dsp:sp modelId="{FA581879-A774-924F-82D0-BA64AA8215D1}">
      <dsp:nvSpPr>
        <dsp:cNvPr id="0" name=""/>
        <dsp:cNvSpPr/>
      </dsp:nvSpPr>
      <dsp:spPr>
        <a:xfrm>
          <a:off x="1969602" y="1180748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208861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Updated business </a:t>
          </a:r>
          <a:r>
            <a:rPr lang="en-US" sz="2600" kern="1200" dirty="0" smtClean="0"/>
            <a:t>model data</a:t>
          </a:r>
          <a:endParaRPr lang="en-US" sz="2600" kern="1200" dirty="0"/>
        </a:p>
      </dsp:txBody>
      <dsp:txXfrm>
        <a:off x="2117322" y="1208861"/>
        <a:ext cx="7730687" cy="562261"/>
      </dsp:txXfrm>
    </dsp:sp>
    <dsp:sp modelId="{396E4560-1309-014B-A447-DB1FD9C3BF1D}">
      <dsp:nvSpPr>
        <dsp:cNvPr id="0" name=""/>
        <dsp:cNvSpPr/>
      </dsp:nvSpPr>
      <dsp:spPr>
        <a:xfrm>
          <a:off x="1969602" y="1771122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799235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117322" y="1799235"/>
        <a:ext cx="7730687" cy="562261"/>
      </dsp:txXfrm>
    </dsp:sp>
    <dsp:sp modelId="{33574D30-4BB2-5849-8E50-E8AC36820D99}">
      <dsp:nvSpPr>
        <dsp:cNvPr id="0" name=""/>
        <dsp:cNvSpPr/>
      </dsp:nvSpPr>
      <dsp:spPr>
        <a:xfrm>
          <a:off x="1969602" y="2361496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INPUT</a:t>
          </a:r>
          <a:endParaRPr lang="en-US" sz="45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 interface and user interaction (click, touch, typing)</a:t>
          </a:r>
          <a:endParaRPr lang="en-US" sz="23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Settings and configuration</a:t>
          </a:r>
          <a:endParaRPr lang="en-US" sz="23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User, meta and performance data</a:t>
          </a:r>
          <a:endParaRPr lang="en-US" sz="23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Output</a:t>
          </a:r>
        </a:p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253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Updated user </a:t>
          </a:r>
          <a:r>
            <a:rPr lang="en-US" sz="2100" kern="1200" dirty="0" smtClean="0"/>
            <a:t>interface</a:t>
          </a:r>
          <a:endParaRPr lang="en-US" sz="2100" kern="1200" dirty="0"/>
        </a:p>
      </dsp:txBody>
      <dsp:txXfrm>
        <a:off x="2117322" y="22537"/>
        <a:ext cx="7730687" cy="450743"/>
      </dsp:txXfrm>
    </dsp:sp>
    <dsp:sp modelId="{EB0FBDC5-86FF-D44E-A610-40D10EECE86F}">
      <dsp:nvSpPr>
        <dsp:cNvPr id="0" name=""/>
        <dsp:cNvSpPr/>
      </dsp:nvSpPr>
      <dsp:spPr>
        <a:xfrm>
          <a:off x="1969602" y="47328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7701A-C4A2-D447-91E5-66276F8475D9}">
      <dsp:nvSpPr>
        <dsp:cNvPr id="0" name=""/>
        <dsp:cNvSpPr/>
      </dsp:nvSpPr>
      <dsp:spPr>
        <a:xfrm>
          <a:off x="2117322" y="49581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Updated performance data</a:t>
          </a:r>
          <a:endParaRPr lang="en-US" sz="2100" kern="1200" dirty="0"/>
        </a:p>
      </dsp:txBody>
      <dsp:txXfrm>
        <a:off x="2117322" y="495817"/>
        <a:ext cx="7730687" cy="450743"/>
      </dsp:txXfrm>
    </dsp:sp>
    <dsp:sp modelId="{3D18E3BF-C2D0-7048-AAE8-A2E692AD61EE}">
      <dsp:nvSpPr>
        <dsp:cNvPr id="0" name=""/>
        <dsp:cNvSpPr/>
      </dsp:nvSpPr>
      <dsp:spPr>
        <a:xfrm>
          <a:off x="1969602" y="94656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96909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Business </a:t>
          </a:r>
          <a:r>
            <a:rPr lang="en-US" sz="2100" kern="1200" dirty="0" smtClean="0"/>
            <a:t>transaction/application </a:t>
          </a:r>
          <a:r>
            <a:rPr lang="en-US" sz="2100" kern="1200" dirty="0" smtClean="0"/>
            <a:t>logs</a:t>
          </a:r>
          <a:endParaRPr lang="en-US" sz="2100" kern="1200" dirty="0"/>
        </a:p>
      </dsp:txBody>
      <dsp:txXfrm>
        <a:off x="2117322" y="969097"/>
        <a:ext cx="7730687" cy="450743"/>
      </dsp:txXfrm>
    </dsp:sp>
    <dsp:sp modelId="{FA581879-A774-924F-82D0-BA64AA8215D1}">
      <dsp:nvSpPr>
        <dsp:cNvPr id="0" name=""/>
        <dsp:cNvSpPr/>
      </dsp:nvSpPr>
      <dsp:spPr>
        <a:xfrm>
          <a:off x="1969602" y="141984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44237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and meta data </a:t>
          </a:r>
          <a:endParaRPr lang="en-US" sz="2100" kern="1200" dirty="0"/>
        </a:p>
      </dsp:txBody>
      <dsp:txXfrm>
        <a:off x="2117322" y="1442377"/>
        <a:ext cx="7730687" cy="450743"/>
      </dsp:txXfrm>
    </dsp:sp>
    <dsp:sp modelId="{396E4560-1309-014B-A447-DB1FD9C3BF1D}">
      <dsp:nvSpPr>
        <dsp:cNvPr id="0" name=""/>
        <dsp:cNvSpPr/>
      </dsp:nvSpPr>
      <dsp:spPr>
        <a:xfrm>
          <a:off x="1969602" y="189312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91565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117322" y="1915657"/>
        <a:ext cx="7730687" cy="450743"/>
      </dsp:txXfrm>
    </dsp:sp>
    <dsp:sp modelId="{33574D30-4BB2-5849-8E50-E8AC36820D99}">
      <dsp:nvSpPr>
        <dsp:cNvPr id="0" name=""/>
        <dsp:cNvSpPr/>
      </dsp:nvSpPr>
      <dsp:spPr>
        <a:xfrm>
          <a:off x="1969602" y="236640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4117-F089-094A-BBE4-FFF55CA0E7CC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8E303-A4B7-0A40-A3C0-8003CC36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to end testing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golang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to end </a:t>
            </a:r>
            <a:r>
              <a:rPr lang="en-US" dirty="0" smtClean="0"/>
              <a:t>testing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environment</a:t>
            </a:r>
          </a:p>
          <a:p>
            <a:pPr lvl="1"/>
            <a:r>
              <a:rPr lang="en-US" dirty="0"/>
              <a:t>Datastore/database</a:t>
            </a:r>
          </a:p>
          <a:p>
            <a:pPr lvl="1"/>
            <a:r>
              <a:rPr lang="en-US" dirty="0"/>
              <a:t>Caching services</a:t>
            </a:r>
          </a:p>
          <a:p>
            <a:pPr lvl="1"/>
            <a:r>
              <a:rPr lang="en-US" dirty="0"/>
              <a:t>Geo location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Datastore</a:t>
            </a:r>
            <a:endParaRPr lang="en-US" dirty="0"/>
          </a:p>
          <a:p>
            <a:pPr lvl="1"/>
            <a:r>
              <a:rPr lang="en-US" dirty="0" smtClean="0"/>
              <a:t>Loading schema</a:t>
            </a:r>
          </a:p>
          <a:p>
            <a:pPr lvl="1"/>
            <a:r>
              <a:rPr lang="en-US" dirty="0" smtClean="0"/>
              <a:t>Pre-seeding static data</a:t>
            </a:r>
          </a:p>
          <a:p>
            <a:r>
              <a:rPr lang="en-US" dirty="0" smtClean="0"/>
              <a:t>App </a:t>
            </a:r>
          </a:p>
          <a:p>
            <a:pPr lvl="1"/>
            <a:r>
              <a:rPr lang="en-US" dirty="0" smtClean="0"/>
              <a:t>Build and </a:t>
            </a:r>
            <a:r>
              <a:rPr lang="en-US" dirty="0" smtClean="0"/>
              <a:t>deployment</a:t>
            </a:r>
            <a:endParaRPr lang="en-US" dirty="0" smtClean="0"/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Initial application state setup</a:t>
            </a:r>
            <a:endParaRPr lang="en-US" dirty="0" smtClean="0"/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Data setup</a:t>
            </a:r>
            <a:endParaRPr lang="en-US" dirty="0" smtClean="0"/>
          </a:p>
          <a:p>
            <a:pPr lvl="2"/>
            <a:r>
              <a:rPr lang="en-US" dirty="0" smtClean="0"/>
              <a:t>Test execution</a:t>
            </a:r>
          </a:p>
          <a:p>
            <a:pPr lvl="2"/>
            <a:r>
              <a:rPr lang="en-US" dirty="0" smtClean="0"/>
              <a:t>Output verification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endly Endly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Engineer </a:t>
            </a:r>
            <a:r>
              <a:rPr lang="en-US" sz="2800" dirty="0"/>
              <a:t>centric </a:t>
            </a:r>
            <a:r>
              <a:rPr lang="en-US" sz="2800" dirty="0" smtClean="0"/>
              <a:t>automation </a:t>
            </a:r>
            <a:r>
              <a:rPr lang="en-US" sz="2800" dirty="0"/>
              <a:t>and </a:t>
            </a:r>
            <a:r>
              <a:rPr lang="en-US" sz="2800" dirty="0" smtClean="0"/>
              <a:t>end </a:t>
            </a:r>
            <a:r>
              <a:rPr lang="en-US" sz="2800" dirty="0"/>
              <a:t>to end functional testing </a:t>
            </a:r>
            <a:r>
              <a:rPr lang="en-US" sz="2800" dirty="0" smtClean="0"/>
              <a:t>open source framework </a:t>
            </a:r>
            <a:r>
              <a:rPr lang="en-US" sz="2800" dirty="0"/>
              <a:t>written in </a:t>
            </a:r>
            <a:r>
              <a:rPr lang="en-US" sz="2800" dirty="0" smtClean="0"/>
              <a:t>go.</a:t>
            </a:r>
          </a:p>
          <a:p>
            <a:r>
              <a:rPr lang="en-US" sz="2800" dirty="0" smtClean="0"/>
              <a:t>Extendable (pluggable services)</a:t>
            </a:r>
          </a:p>
          <a:p>
            <a:r>
              <a:rPr lang="en-US" sz="2800" dirty="0" smtClean="0"/>
              <a:t>Flexible (easy task orchestration)</a:t>
            </a:r>
          </a:p>
          <a:p>
            <a:r>
              <a:rPr lang="en-US" sz="2800" dirty="0" smtClean="0"/>
              <a:t>Language agnostic</a:t>
            </a:r>
          </a:p>
          <a:p>
            <a:r>
              <a:rPr lang="en-US" sz="2800" dirty="0" smtClean="0"/>
              <a:t>Declarative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9848" y="1553694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4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vs Imperative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17" y="2774567"/>
            <a:ext cx="7204983" cy="305344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2" y="2774567"/>
            <a:ext cx="4382983" cy="2659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4762" y="1724644"/>
            <a:ext cx="432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Transferring data from AWS go GS task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testing </a:t>
            </a:r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mr-IN" dirty="0"/>
              <a:t>–</a:t>
            </a:r>
            <a:r>
              <a:rPr lang="en-US" dirty="0"/>
              <a:t> application environment setup</a:t>
            </a:r>
          </a:p>
          <a:p>
            <a:r>
              <a:rPr lang="en-US" dirty="0"/>
              <a:t>Datastore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create &amp; load </a:t>
            </a:r>
            <a:r>
              <a:rPr lang="en-US" dirty="0"/>
              <a:t>database schema</a:t>
            </a:r>
          </a:p>
          <a:p>
            <a:r>
              <a:rPr lang="en-US" dirty="0"/>
              <a:t>App </a:t>
            </a:r>
            <a:r>
              <a:rPr lang="mr-IN" dirty="0"/>
              <a:t>–</a:t>
            </a:r>
            <a:r>
              <a:rPr lang="en-US" dirty="0"/>
              <a:t> build and </a:t>
            </a:r>
            <a:r>
              <a:rPr lang="en-US" dirty="0" smtClean="0"/>
              <a:t> app deployment</a:t>
            </a:r>
            <a:endParaRPr lang="en-US" dirty="0"/>
          </a:p>
          <a:p>
            <a:r>
              <a:rPr lang="en-US" dirty="0"/>
              <a:t>Regression </a:t>
            </a:r>
            <a:r>
              <a:rPr lang="mr-IN" dirty="0"/>
              <a:t>–</a:t>
            </a:r>
            <a:r>
              <a:rPr lang="en-US" dirty="0"/>
              <a:t> test </a:t>
            </a:r>
            <a:r>
              <a:rPr lang="en-US" dirty="0" smtClean="0"/>
              <a:t>plan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03" y="1896207"/>
            <a:ext cx="3073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environment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Datastore/database</a:t>
            </a:r>
          </a:p>
          <a:p>
            <a:r>
              <a:rPr lang="en-US" dirty="0" smtClean="0"/>
              <a:t>Caching services</a:t>
            </a:r>
          </a:p>
          <a:p>
            <a:r>
              <a:rPr lang="en-US" dirty="0" smtClean="0"/>
              <a:t>Geo location service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40" y="1803654"/>
            <a:ext cx="4165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121408"/>
            <a:ext cx="10692819" cy="4050792"/>
          </a:xfrm>
        </p:spPr>
        <p:txBody>
          <a:bodyPr/>
          <a:lstStyle/>
          <a:p>
            <a:r>
              <a:rPr lang="en-US" dirty="0" smtClean="0"/>
              <a:t>Datastore registration with driver</a:t>
            </a:r>
          </a:p>
          <a:p>
            <a:r>
              <a:rPr lang="en-US" dirty="0" smtClean="0"/>
              <a:t>Database Creation</a:t>
            </a:r>
          </a:p>
          <a:p>
            <a:r>
              <a:rPr lang="en-US" dirty="0" smtClean="0"/>
              <a:t>Database schema loading</a:t>
            </a:r>
          </a:p>
          <a:p>
            <a:r>
              <a:rPr lang="en-US" dirty="0" smtClean="0"/>
              <a:t>Uploading static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0" y="2121408"/>
            <a:ext cx="7344230" cy="41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checkout</a:t>
            </a:r>
          </a:p>
          <a:p>
            <a:r>
              <a:rPr lang="en-US" smtClean="0"/>
              <a:t>Application build</a:t>
            </a:r>
          </a:p>
          <a:p>
            <a:r>
              <a:rPr lang="en-US" smtClean="0"/>
              <a:t>Application deployment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43" y="1714754"/>
            <a:ext cx="51181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initial application state</a:t>
            </a:r>
          </a:p>
          <a:p>
            <a:r>
              <a:rPr lang="en-US" dirty="0"/>
              <a:t>Setting up log listeners</a:t>
            </a:r>
          </a:p>
          <a:p>
            <a:r>
              <a:rPr lang="en-US" dirty="0" smtClean="0"/>
              <a:t>Starting application</a:t>
            </a:r>
          </a:p>
          <a:p>
            <a:r>
              <a:rPr lang="en-US" dirty="0" smtClean="0"/>
              <a:t>Test plan execution</a:t>
            </a:r>
          </a:p>
          <a:p>
            <a:pPr lvl="1"/>
            <a:r>
              <a:rPr lang="en-US" dirty="0" smtClean="0"/>
              <a:t>Setting up initial use case state</a:t>
            </a:r>
          </a:p>
          <a:p>
            <a:pPr lvl="1"/>
            <a:r>
              <a:rPr lang="en-US" dirty="0" smtClean="0"/>
              <a:t>Selenium/HTTP/Rest </a:t>
            </a:r>
            <a:r>
              <a:rPr lang="en-US" dirty="0" smtClean="0"/>
              <a:t>runner</a:t>
            </a:r>
          </a:p>
          <a:p>
            <a:pPr lvl="1"/>
            <a:r>
              <a:rPr lang="en-US" dirty="0" smtClean="0"/>
              <a:t>Output </a:t>
            </a:r>
            <a:r>
              <a:rPr lang="en-US" dirty="0" smtClean="0"/>
              <a:t>verification per use case</a:t>
            </a:r>
          </a:p>
          <a:p>
            <a:r>
              <a:rPr lang="en-US" dirty="0" smtClean="0"/>
              <a:t>Post tests execution </a:t>
            </a:r>
            <a:r>
              <a:rPr lang="en-US" dirty="0" smtClean="0"/>
              <a:t>bulk output </a:t>
            </a:r>
            <a:r>
              <a:rPr lang="en-US" dirty="0"/>
              <a:t>verification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application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249" y="2121408"/>
            <a:ext cx="10526999" cy="4050792"/>
          </a:xfrm>
        </p:spPr>
        <p:txBody>
          <a:bodyPr/>
          <a:lstStyle/>
          <a:p>
            <a:r>
              <a:rPr lang="en-US" dirty="0" smtClean="0"/>
              <a:t>Load static data</a:t>
            </a:r>
          </a:p>
          <a:p>
            <a:r>
              <a:rPr lang="en-US" dirty="0" smtClean="0"/>
              <a:t>Load use </a:t>
            </a:r>
            <a:r>
              <a:rPr lang="en-US" dirty="0" smtClean="0"/>
              <a:t>case data</a:t>
            </a:r>
          </a:p>
          <a:p>
            <a:pPr lvl="1"/>
            <a:r>
              <a:rPr lang="en-US" dirty="0" smtClean="0"/>
              <a:t>Reading sequences</a:t>
            </a:r>
          </a:p>
          <a:p>
            <a:pPr lvl="1"/>
            <a:r>
              <a:rPr lang="en-US" dirty="0" smtClean="0"/>
              <a:t>updating use case data with SEQ/UUID</a:t>
            </a:r>
          </a:p>
          <a:p>
            <a:pPr lvl="1"/>
            <a:r>
              <a:rPr lang="en-US" dirty="0" smtClean="0"/>
              <a:t>Bulk load or per use case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90" y="1753818"/>
            <a:ext cx="6470206" cy="46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Use case state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9" y="2351413"/>
            <a:ext cx="3314700" cy="33147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03" y="2351413"/>
            <a:ext cx="3504079" cy="3230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82" y="2518774"/>
            <a:ext cx="3060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end to end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testing is a </a:t>
            </a:r>
            <a:r>
              <a:rPr lang="en-US" dirty="0" smtClean="0"/>
              <a:t>methodology that: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the entire application in an environment that exactly imitates production with all network communication, </a:t>
            </a:r>
            <a:r>
              <a:rPr lang="en-US" dirty="0" smtClean="0"/>
              <a:t>datastore </a:t>
            </a:r>
            <a:r>
              <a:rPr lang="en-US" dirty="0"/>
              <a:t>and other dependencies interaction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Verify the desired </a:t>
            </a:r>
            <a:r>
              <a:rPr lang="en-US" i="1" dirty="0"/>
              <a:t>output</a:t>
            </a:r>
            <a:r>
              <a:rPr lang="en-US" dirty="0"/>
              <a:t> on the basis of the </a:t>
            </a:r>
            <a:r>
              <a:rPr lang="en-US" i="1" dirty="0"/>
              <a:t>input</a:t>
            </a:r>
            <a:r>
              <a:rPr lang="en-US" dirty="0"/>
              <a:t> provided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Focuses </a:t>
            </a:r>
            <a:r>
              <a:rPr lang="en-US" dirty="0" smtClean="0"/>
              <a:t>on </a:t>
            </a:r>
            <a:r>
              <a:rPr lang="en-US" dirty="0"/>
              <a:t>verifying the end to end testing </a:t>
            </a:r>
            <a:r>
              <a:rPr lang="en-US" i="1" dirty="0"/>
              <a:t>process flow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 - selenium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40" y="2093976"/>
            <a:ext cx="7443953" cy="4051300"/>
          </a:xfrm>
        </p:spPr>
      </p:pic>
    </p:spTree>
    <p:extLst>
      <p:ext uri="{BB962C8B-B14F-4D97-AF65-F5344CB8AC3E}">
        <p14:creationId xmlns:p14="http://schemas.microsoft.com/office/powerpoint/2010/main" val="13343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 </a:t>
            </a:r>
            <a:r>
              <a:rPr lang="mr-IN" dirty="0" smtClean="0"/>
              <a:t>–</a:t>
            </a:r>
            <a:r>
              <a:rPr lang="en-US" dirty="0" smtClean="0"/>
              <a:t> REST runner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37" y="1981241"/>
            <a:ext cx="4191000" cy="3708400"/>
          </a:xfrm>
        </p:spPr>
      </p:pic>
    </p:spTree>
    <p:extLst>
      <p:ext uri="{BB962C8B-B14F-4D97-AF65-F5344CB8AC3E}">
        <p14:creationId xmlns:p14="http://schemas.microsoft.com/office/powerpoint/2010/main" val="16282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 </a:t>
            </a:r>
            <a:r>
              <a:rPr lang="mr-IN" dirty="0" smtClean="0"/>
              <a:t>–</a:t>
            </a:r>
            <a:r>
              <a:rPr lang="en-US" dirty="0" smtClean="0"/>
              <a:t> HTTP runner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36" y="2471542"/>
            <a:ext cx="5105400" cy="3149600"/>
          </a:xfrm>
        </p:spPr>
      </p:pic>
    </p:spTree>
    <p:extLst>
      <p:ext uri="{BB962C8B-B14F-4D97-AF65-F5344CB8AC3E}">
        <p14:creationId xmlns:p14="http://schemas.microsoft.com/office/powerpoint/2010/main" val="1391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 cohesion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5" y="2093976"/>
            <a:ext cx="4267200" cy="3848100"/>
          </a:xfrm>
        </p:spPr>
      </p:pic>
    </p:spTree>
    <p:extLst>
      <p:ext uri="{BB962C8B-B14F-4D97-AF65-F5344CB8AC3E}">
        <p14:creationId xmlns:p14="http://schemas.microsoft.com/office/powerpoint/2010/main" val="10018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Workflows </a:t>
            </a:r>
            <a:br>
              <a:rPr lang="en-US" dirty="0" smtClean="0"/>
            </a:br>
            <a:r>
              <a:rPr lang="en-US" dirty="0" smtClean="0"/>
              <a:t>complexity &amp;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mr-IN" dirty="0"/>
              <a:t>–</a:t>
            </a:r>
            <a:r>
              <a:rPr lang="en-US" dirty="0"/>
              <a:t> application environment setup</a:t>
            </a:r>
          </a:p>
          <a:p>
            <a:r>
              <a:rPr lang="en-US" dirty="0"/>
              <a:t>Datastore </a:t>
            </a:r>
            <a:r>
              <a:rPr lang="mr-IN" dirty="0"/>
              <a:t>–</a:t>
            </a:r>
            <a:r>
              <a:rPr lang="en-US" dirty="0"/>
              <a:t> create &amp; load database schema</a:t>
            </a:r>
          </a:p>
          <a:p>
            <a:r>
              <a:rPr lang="en-US" dirty="0"/>
              <a:t>App </a:t>
            </a:r>
            <a:r>
              <a:rPr lang="mr-IN" dirty="0"/>
              <a:t>–</a:t>
            </a:r>
            <a:r>
              <a:rPr lang="en-US" dirty="0"/>
              <a:t> build and deploy an app</a:t>
            </a:r>
          </a:p>
          <a:p>
            <a:r>
              <a:rPr lang="en-US" dirty="0"/>
              <a:t>Regression </a:t>
            </a:r>
            <a:r>
              <a:rPr lang="mr-IN" dirty="0"/>
              <a:t>–</a:t>
            </a:r>
            <a:r>
              <a:rPr lang="en-US" dirty="0"/>
              <a:t> test plan and execution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1060209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http://endly-</a:t>
            </a:r>
            <a:r>
              <a:rPr lang="en-US" dirty="0" err="1"/>
              <a:t>external.appspot.com</a:t>
            </a:r>
            <a:r>
              <a:rPr lang="en-US" dirty="0"/>
              <a:t>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5" y="1456828"/>
            <a:ext cx="9239233" cy="5248656"/>
          </a:xfrm>
        </p:spPr>
      </p:pic>
    </p:spTree>
    <p:extLst>
      <p:ext uri="{BB962C8B-B14F-4D97-AF65-F5344CB8AC3E}">
        <p14:creationId xmlns:p14="http://schemas.microsoft.com/office/powerpoint/2010/main" val="2985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e2e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bility to run complex system on engineer laptop or cloud</a:t>
            </a:r>
          </a:p>
          <a:p>
            <a:r>
              <a:rPr lang="en-US" dirty="0" smtClean="0"/>
              <a:t>focus on deliverable’s input and output</a:t>
            </a:r>
          </a:p>
          <a:p>
            <a:r>
              <a:rPr lang="en-US" dirty="0" smtClean="0"/>
              <a:t>development environment setup automation</a:t>
            </a:r>
          </a:p>
          <a:p>
            <a:r>
              <a:rPr lang="en-US" dirty="0"/>
              <a:t>s</a:t>
            </a:r>
            <a:r>
              <a:rPr lang="en-US" dirty="0" smtClean="0"/>
              <a:t>taging system setup automation</a:t>
            </a:r>
          </a:p>
          <a:p>
            <a:r>
              <a:rPr lang="en-US" dirty="0" smtClean="0"/>
              <a:t>auto generating use cases for production raised defect</a:t>
            </a:r>
          </a:p>
          <a:p>
            <a:r>
              <a:rPr lang="en-US" dirty="0" smtClean="0"/>
              <a:t>debugging and troubleshooting simplification</a:t>
            </a:r>
          </a:p>
          <a:p>
            <a:r>
              <a:rPr lang="en-US" dirty="0"/>
              <a:t>s</a:t>
            </a:r>
            <a:r>
              <a:rPr lang="en-US" dirty="0" smtClean="0"/>
              <a:t>implifies learning complex systems with many dependencies</a:t>
            </a:r>
          </a:p>
          <a:p>
            <a:r>
              <a:rPr lang="en-US" dirty="0" smtClean="0"/>
              <a:t>QA team / testing engineer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 smtClean="0"/>
              <a:t>TRANSFORM AND LOAD </a:t>
            </a:r>
            <a:r>
              <a:rPr lang="en-US" dirty="0" smtClean="0"/>
              <a:t>I/O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914400" y="2366964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2292" y="2214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913775" y="4249629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2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App/services I/O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6043584"/>
              </p:ext>
            </p:extLst>
          </p:nvPr>
        </p:nvGraphicFramePr>
        <p:xfrm>
          <a:off x="913776" y="2214694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998148"/>
              </p:ext>
            </p:extLst>
          </p:nvPr>
        </p:nvGraphicFramePr>
        <p:xfrm>
          <a:off x="913775" y="4220307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0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Application I/O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913776" y="2214695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10553"/>
              </p:ext>
            </p:extLst>
          </p:nvPr>
        </p:nvGraphicFramePr>
        <p:xfrm>
          <a:off x="913775" y="4220308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4161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Single Sign On </a:t>
            </a:r>
            <a:r>
              <a:rPr lang="en-US" dirty="0"/>
              <a:t>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CASE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10" y="1767404"/>
            <a:ext cx="6439941" cy="4078224"/>
          </a:xfrm>
        </p:spPr>
      </p:pic>
      <p:sp>
        <p:nvSpPr>
          <p:cNvPr id="3" name="TextBox 2"/>
          <p:cNvSpPr txBox="1"/>
          <p:nvPr/>
        </p:nvSpPr>
        <p:spPr>
          <a:xfrm>
            <a:off x="6718825" y="286045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24" y="3471363"/>
            <a:ext cx="3998908" cy="310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application USE CASE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1553694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https://github.com/viant/endly/tree/master/example/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sso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4" y="2008501"/>
            <a:ext cx="3935391" cy="13773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3" y="3471363"/>
            <a:ext cx="3964273" cy="3100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22" y="3471363"/>
            <a:ext cx="3599560" cy="12146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50" y="5148878"/>
            <a:ext cx="2328863" cy="12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fields </a:t>
            </a:r>
            <a:r>
              <a:rPr lang="en-US" dirty="0" smtClean="0"/>
              <a:t>use case</a:t>
            </a:r>
            <a:r>
              <a:rPr lang="en-US" dirty="0"/>
              <a:t> </a:t>
            </a:r>
          </a:p>
          <a:p>
            <a:r>
              <a:rPr lang="en-US" dirty="0"/>
              <a:t>invalid email use case</a:t>
            </a:r>
          </a:p>
          <a:p>
            <a:r>
              <a:rPr lang="en-US" dirty="0"/>
              <a:t>password does not use </a:t>
            </a:r>
            <a:r>
              <a:rPr lang="en-US" dirty="0" smtClean="0"/>
              <a:t>case</a:t>
            </a:r>
          </a:p>
          <a:p>
            <a:r>
              <a:rPr lang="en-US" dirty="0"/>
              <a:t>email has been already registered</a:t>
            </a:r>
          </a:p>
          <a:p>
            <a:r>
              <a:rPr lang="en-US" dirty="0"/>
              <a:t>u</a:t>
            </a:r>
            <a:r>
              <a:rPr lang="en-US" dirty="0" smtClean="0"/>
              <a:t>ser IP’s is from whitelisted geo location</a:t>
            </a:r>
          </a:p>
          <a:p>
            <a:r>
              <a:rPr lang="en-US" dirty="0" smtClean="0"/>
              <a:t>register </a:t>
            </a:r>
            <a:r>
              <a:rPr lang="en-US" dirty="0" smtClean="0"/>
              <a:t>user </a:t>
            </a:r>
          </a:p>
          <a:p>
            <a:r>
              <a:rPr lang="en-US" dirty="0"/>
              <a:t>s</a:t>
            </a:r>
            <a:r>
              <a:rPr lang="en-US" dirty="0" smtClean="0"/>
              <a:t>ending activation/verification email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5" y="1579768"/>
            <a:ext cx="5370385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process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mpty credentials use case</a:t>
            </a:r>
          </a:p>
          <a:p>
            <a:r>
              <a:rPr lang="en-US" dirty="0" smtClean="0"/>
              <a:t>login </a:t>
            </a:r>
            <a:r>
              <a:rPr lang="en-US" dirty="0"/>
              <a:t>non existing user </a:t>
            </a:r>
            <a:r>
              <a:rPr lang="en-US" dirty="0" smtClean="0"/>
              <a:t> use case</a:t>
            </a:r>
            <a:endParaRPr lang="en-US" dirty="0"/>
          </a:p>
          <a:p>
            <a:r>
              <a:rPr lang="en-US" dirty="0"/>
              <a:t>invalid </a:t>
            </a:r>
            <a:r>
              <a:rPr lang="en-US" dirty="0" smtClean="0"/>
              <a:t>credentials use case</a:t>
            </a:r>
          </a:p>
          <a:p>
            <a:r>
              <a:rPr lang="en-US" dirty="0" smtClean="0"/>
              <a:t>sign in valid user use case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62" y="2355850"/>
            <a:ext cx="3239240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3001</TotalTime>
  <Words>522</Words>
  <Application>Microsoft Macintosh PowerPoint</Application>
  <PresentationFormat>Widescreen</PresentationFormat>
  <Paragraphs>136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End to end testing with golang</vt:lpstr>
      <vt:lpstr>What is end to end testing</vt:lpstr>
      <vt:lpstr>EXTRACT TRANSFORM AND LOAD I/O </vt:lpstr>
      <vt:lpstr>Web App/services I/O</vt:lpstr>
      <vt:lpstr>UI Application I/O</vt:lpstr>
      <vt:lpstr>Single Sign On application  USE CASE</vt:lpstr>
      <vt:lpstr>SSO application USE CASE MODEL</vt:lpstr>
      <vt:lpstr>Register user process flow</vt:lpstr>
      <vt:lpstr>Login process flow</vt:lpstr>
      <vt:lpstr>End to end testing workflows</vt:lpstr>
      <vt:lpstr>What is endly Endly ?</vt:lpstr>
      <vt:lpstr>Declarative vs Imperative</vt:lpstr>
      <vt:lpstr>Endly testing workflows</vt:lpstr>
      <vt:lpstr>application environment workflow</vt:lpstr>
      <vt:lpstr>Database setup</vt:lpstr>
      <vt:lpstr>Application build and deployment</vt:lpstr>
      <vt:lpstr>Regression workflow</vt:lpstr>
      <vt:lpstr>Initial application state</vt:lpstr>
      <vt:lpstr>Initial Use case state</vt:lpstr>
      <vt:lpstr>Regression testing - selenium</vt:lpstr>
      <vt:lpstr>Regression testing – REST runner</vt:lpstr>
      <vt:lpstr>Regression testing – HTTP runner</vt:lpstr>
      <vt:lpstr>Regression test cohesion</vt:lpstr>
      <vt:lpstr>Testing Workflows  complexity &amp; automation</vt:lpstr>
      <vt:lpstr>Workflow generator</vt:lpstr>
      <vt:lpstr>Beyond e2e testing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testing with golang</dc:title>
  <dc:creator>Adrian Witas</dc:creator>
  <cp:lastModifiedBy>Adrian Witas</cp:lastModifiedBy>
  <cp:revision>83</cp:revision>
  <dcterms:created xsi:type="dcterms:W3CDTF">2018-04-27T15:59:28Z</dcterms:created>
  <dcterms:modified xsi:type="dcterms:W3CDTF">2018-05-01T22:12:33Z</dcterms:modified>
</cp:coreProperties>
</file>