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0"/>
    <p:restoredTop sz="94730"/>
  </p:normalViewPr>
  <p:slideViewPr>
    <p:cSldViewPr snapToGrid="0" snapToObjects="1">
      <p:cViewPr varScale="1">
        <p:scale>
          <a:sx n="88" d="100"/>
          <a:sy n="88" d="100"/>
        </p:scale>
        <p:origin x="20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4/27/18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to end testing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golang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2121408"/>
            <a:ext cx="10692819" cy="4050792"/>
          </a:xfrm>
        </p:spPr>
        <p:txBody>
          <a:bodyPr/>
          <a:lstStyle/>
          <a:p>
            <a:r>
              <a:rPr lang="en-US" dirty="0" smtClean="0"/>
              <a:t>Datastore registration with driver</a:t>
            </a:r>
          </a:p>
          <a:p>
            <a:r>
              <a:rPr lang="en-US" dirty="0" smtClean="0"/>
              <a:t>Database Creation</a:t>
            </a:r>
          </a:p>
          <a:p>
            <a:r>
              <a:rPr lang="en-US" dirty="0" smtClean="0"/>
              <a:t>Database schema loading</a:t>
            </a:r>
          </a:p>
          <a:p>
            <a:r>
              <a:rPr lang="en-US" dirty="0" smtClean="0"/>
              <a:t>Uploading static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0" y="2121408"/>
            <a:ext cx="7344230" cy="41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checkout</a:t>
            </a:r>
          </a:p>
          <a:p>
            <a:r>
              <a:rPr lang="en-US" smtClean="0"/>
              <a:t>Application build</a:t>
            </a:r>
          </a:p>
          <a:p>
            <a:r>
              <a:rPr lang="en-US" smtClean="0"/>
              <a:t>Application deployment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43" y="1714754"/>
            <a:ext cx="51181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1060209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http://endly-</a:t>
            </a:r>
            <a:r>
              <a:rPr lang="en-US" dirty="0" err="1"/>
              <a:t>external.appspot.com</a:t>
            </a:r>
            <a:r>
              <a:rPr lang="en-US" dirty="0"/>
              <a:t>/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5" y="1456828"/>
            <a:ext cx="9239233" cy="5248656"/>
          </a:xfrm>
        </p:spPr>
      </p:pic>
    </p:spTree>
    <p:extLst>
      <p:ext uri="{BB962C8B-B14F-4D97-AF65-F5344CB8AC3E}">
        <p14:creationId xmlns:p14="http://schemas.microsoft.com/office/powerpoint/2010/main" val="2985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e2e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end to end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testing is a </a:t>
            </a:r>
            <a:r>
              <a:rPr lang="en-US" dirty="0" smtClean="0"/>
              <a:t>methodology that: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the entire application in an environment that exactly imitates production with all network communication, </a:t>
            </a:r>
            <a:r>
              <a:rPr lang="en-US" dirty="0" err="1" smtClean="0"/>
              <a:t>datastores</a:t>
            </a:r>
            <a:r>
              <a:rPr lang="en-US" dirty="0" smtClean="0"/>
              <a:t> </a:t>
            </a:r>
            <a:r>
              <a:rPr lang="en-US" dirty="0"/>
              <a:t>and other dependencies interaction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Focuses on </a:t>
            </a:r>
            <a:r>
              <a:rPr lang="en-US" dirty="0"/>
              <a:t>verifying the end to end testing process flow.</a:t>
            </a:r>
          </a:p>
          <a:p>
            <a:pPr lvl="1"/>
            <a:r>
              <a:rPr lang="en-US" dirty="0" smtClean="0"/>
              <a:t>Verify </a:t>
            </a:r>
            <a:r>
              <a:rPr lang="en-US" dirty="0"/>
              <a:t>the desired output on the basis of the input provided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24" y="3471363"/>
            <a:ext cx="3998908" cy="310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application </a:t>
            </a:r>
            <a:r>
              <a:rPr lang="en-US" dirty="0" smtClean="0"/>
              <a:t>e2e use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1553694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https://github.com/viant/endly/tree/master/example/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sso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4" y="2008501"/>
            <a:ext cx="3935391" cy="137738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3" y="3471363"/>
            <a:ext cx="3964273" cy="3100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22" y="3471363"/>
            <a:ext cx="3599560" cy="12146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50" y="5148878"/>
            <a:ext cx="2328863" cy="12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fields </a:t>
            </a:r>
            <a:r>
              <a:rPr lang="en-US" dirty="0" smtClean="0"/>
              <a:t>use case</a:t>
            </a:r>
            <a:r>
              <a:rPr lang="en-US" dirty="0"/>
              <a:t> </a:t>
            </a:r>
          </a:p>
          <a:p>
            <a:r>
              <a:rPr lang="en-US" dirty="0"/>
              <a:t>invalid email use case</a:t>
            </a:r>
          </a:p>
          <a:p>
            <a:r>
              <a:rPr lang="en-US" dirty="0"/>
              <a:t>password does not use </a:t>
            </a:r>
            <a:r>
              <a:rPr lang="en-US" dirty="0" smtClean="0"/>
              <a:t>case</a:t>
            </a:r>
          </a:p>
          <a:p>
            <a:r>
              <a:rPr lang="en-US" dirty="0"/>
              <a:t>email has been already registered</a:t>
            </a:r>
          </a:p>
          <a:p>
            <a:r>
              <a:rPr lang="en-US" dirty="0" smtClean="0"/>
              <a:t>register </a:t>
            </a:r>
            <a:r>
              <a:rPr lang="en-US" dirty="0" smtClean="0"/>
              <a:t>user </a:t>
            </a:r>
          </a:p>
          <a:p>
            <a:r>
              <a:rPr lang="en-US" dirty="0"/>
              <a:t>s</a:t>
            </a:r>
            <a:r>
              <a:rPr lang="en-US" dirty="0" smtClean="0"/>
              <a:t>ending activation/verification email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62" y="1725836"/>
            <a:ext cx="5370385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Sign-in </a:t>
            </a:r>
            <a:r>
              <a:rPr lang="en-US" dirty="0" smtClean="0"/>
              <a:t>process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mpty credentials use case</a:t>
            </a:r>
          </a:p>
          <a:p>
            <a:r>
              <a:rPr lang="en-US" dirty="0" smtClean="0"/>
              <a:t>login </a:t>
            </a:r>
            <a:r>
              <a:rPr lang="en-US" dirty="0"/>
              <a:t>non existing user </a:t>
            </a:r>
            <a:r>
              <a:rPr lang="en-US" dirty="0" smtClean="0"/>
              <a:t> use case</a:t>
            </a:r>
            <a:endParaRPr lang="en-US" dirty="0"/>
          </a:p>
          <a:p>
            <a:r>
              <a:rPr lang="en-US" dirty="0"/>
              <a:t>invalid </a:t>
            </a:r>
            <a:r>
              <a:rPr lang="en-US" dirty="0" smtClean="0"/>
              <a:t>credentials use case</a:t>
            </a:r>
          </a:p>
          <a:p>
            <a:r>
              <a:rPr lang="en-US" dirty="0" smtClean="0"/>
              <a:t>sing in valid user use case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62" y="2355850"/>
            <a:ext cx="3239240" cy="28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Endly </a:t>
            </a:r>
            <a:r>
              <a:rPr lang="en-US" smtClean="0"/>
              <a:t>e2e </a:t>
            </a:r>
            <a:r>
              <a:rPr lang="en-US" dirty="0" smtClean="0"/>
              <a:t>testing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Endly </a:t>
            </a:r>
            <a:r>
              <a:rPr lang="en-US" sz="2800" dirty="0"/>
              <a:t>is engineer centric language agnostic automation and end to end functional testing framework written in </a:t>
            </a:r>
            <a:r>
              <a:rPr lang="en-US" sz="2800" dirty="0" smtClean="0"/>
              <a:t>go </a:t>
            </a:r>
            <a:r>
              <a:rPr lang="en-US" sz="2800" dirty="0"/>
              <a:t>addressing most of the aspects of testing </a:t>
            </a:r>
            <a:r>
              <a:rPr lang="en-US" sz="2800" dirty="0" smtClean="0"/>
              <a:t>automation.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9848" y="1553694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Declarative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0" y="2636782"/>
            <a:ext cx="7204983" cy="305344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17" y="2600482"/>
            <a:ext cx="4382983" cy="26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 </a:t>
            </a:r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environment</a:t>
            </a:r>
            <a:endParaRPr lang="en-US" dirty="0" smtClean="0"/>
          </a:p>
          <a:p>
            <a:pPr lvl="1"/>
            <a:r>
              <a:rPr lang="en-US" dirty="0"/>
              <a:t>Datastore/database</a:t>
            </a:r>
          </a:p>
          <a:p>
            <a:pPr lvl="1"/>
            <a:r>
              <a:rPr lang="en-US" dirty="0"/>
              <a:t>Caching services</a:t>
            </a:r>
          </a:p>
          <a:p>
            <a:pPr lvl="1"/>
            <a:r>
              <a:rPr lang="en-US" dirty="0"/>
              <a:t>Geo location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Datastore</a:t>
            </a:r>
            <a:endParaRPr lang="en-US" dirty="0"/>
          </a:p>
          <a:p>
            <a:pPr lvl="1"/>
            <a:r>
              <a:rPr lang="en-US" dirty="0" smtClean="0"/>
              <a:t>Loading </a:t>
            </a:r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Pre-seeding </a:t>
            </a:r>
            <a:r>
              <a:rPr lang="en-US" dirty="0" smtClean="0"/>
              <a:t>static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Data setup</a:t>
            </a:r>
          </a:p>
          <a:p>
            <a:pPr lvl="2"/>
            <a:r>
              <a:rPr lang="en-US" dirty="0" smtClean="0"/>
              <a:t>Test execution</a:t>
            </a:r>
          </a:p>
          <a:p>
            <a:pPr lvl="2"/>
            <a:r>
              <a:rPr lang="en-US" dirty="0" smtClean="0"/>
              <a:t>Output verification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5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Datastore/database</a:t>
            </a:r>
          </a:p>
          <a:p>
            <a:r>
              <a:rPr lang="en-US" dirty="0" smtClean="0"/>
              <a:t>Caching services</a:t>
            </a:r>
          </a:p>
          <a:p>
            <a:r>
              <a:rPr lang="en-US" dirty="0" smtClean="0"/>
              <a:t>Geo location service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30" y="2093976"/>
            <a:ext cx="499620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1257</TotalTime>
  <Words>201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End to end testing with golang</vt:lpstr>
      <vt:lpstr>What is end to end testing</vt:lpstr>
      <vt:lpstr>SSO application e2e use case</vt:lpstr>
      <vt:lpstr>Signup process flow</vt:lpstr>
      <vt:lpstr>Sign-in process flow</vt:lpstr>
      <vt:lpstr>Endly e2e testing framework</vt:lpstr>
      <vt:lpstr>Imperative vs Declarative </vt:lpstr>
      <vt:lpstr>End to end testing breakdown</vt:lpstr>
      <vt:lpstr>application environment</vt:lpstr>
      <vt:lpstr>Database setup</vt:lpstr>
      <vt:lpstr>Application build and deployment</vt:lpstr>
      <vt:lpstr>regression</vt:lpstr>
      <vt:lpstr>Workflow generator</vt:lpstr>
      <vt:lpstr>Beyond e2e testing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testing with golang</dc:title>
  <dc:creator>Adrian Witas</dc:creator>
  <cp:lastModifiedBy>Adrian Witas</cp:lastModifiedBy>
  <cp:revision>21</cp:revision>
  <dcterms:created xsi:type="dcterms:W3CDTF">2018-04-27T15:59:28Z</dcterms:created>
  <dcterms:modified xsi:type="dcterms:W3CDTF">2018-04-28T20:02:01Z</dcterms:modified>
</cp:coreProperties>
</file>