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2" r:id="rId8"/>
    <p:sldId id="263" r:id="rId9"/>
    <p:sldId id="264" r:id="rId10"/>
    <p:sldId id="279" r:id="rId11"/>
    <p:sldId id="261" r:id="rId12"/>
    <p:sldId id="265" r:id="rId13"/>
    <p:sldId id="266" r:id="rId14"/>
    <p:sldId id="267" r:id="rId15"/>
    <p:sldId id="271" r:id="rId16"/>
    <p:sldId id="276" r:id="rId17"/>
    <p:sldId id="272" r:id="rId18"/>
    <p:sldId id="274" r:id="rId19"/>
    <p:sldId id="275" r:id="rId20"/>
    <p:sldId id="273" r:id="rId21"/>
    <p:sldId id="277" r:id="rId22"/>
    <p:sldId id="270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8"/>
    <p:restoredTop sz="94792"/>
  </p:normalViewPr>
  <p:slideViewPr>
    <p:cSldViewPr snapToGrid="0" snapToObjects="1">
      <p:cViewPr varScale="1">
        <p:scale>
          <a:sx n="102" d="100"/>
          <a:sy n="102" d="100"/>
        </p:scale>
        <p:origin x="208" y="1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4/29/18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to end testing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golang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Adrian Witas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testing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mr-IN" dirty="0"/>
              <a:t>–</a:t>
            </a:r>
            <a:r>
              <a:rPr lang="en-US" dirty="0"/>
              <a:t> application environment setup</a:t>
            </a:r>
          </a:p>
          <a:p>
            <a:r>
              <a:rPr lang="en-US" dirty="0"/>
              <a:t>Datastore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create &amp; load </a:t>
            </a:r>
            <a:r>
              <a:rPr lang="en-US" dirty="0"/>
              <a:t>database schema</a:t>
            </a:r>
          </a:p>
          <a:p>
            <a:r>
              <a:rPr lang="en-US" dirty="0"/>
              <a:t>App </a:t>
            </a:r>
            <a:r>
              <a:rPr lang="mr-IN" dirty="0"/>
              <a:t>–</a:t>
            </a:r>
            <a:r>
              <a:rPr lang="en-US" dirty="0"/>
              <a:t> build and deploy an app</a:t>
            </a:r>
          </a:p>
          <a:p>
            <a:r>
              <a:rPr lang="en-US" dirty="0"/>
              <a:t>Regression </a:t>
            </a:r>
            <a:r>
              <a:rPr lang="mr-IN" dirty="0"/>
              <a:t>–</a:t>
            </a:r>
            <a:r>
              <a:rPr lang="en-US" dirty="0"/>
              <a:t> test plan and execution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03" y="1896207"/>
            <a:ext cx="3073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4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environment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Datastore/database</a:t>
            </a:r>
          </a:p>
          <a:p>
            <a:r>
              <a:rPr lang="en-US" dirty="0" smtClean="0"/>
              <a:t>Caching services</a:t>
            </a:r>
          </a:p>
          <a:p>
            <a:r>
              <a:rPr lang="en-US" dirty="0" smtClean="0"/>
              <a:t>Geo location service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40" y="1803654"/>
            <a:ext cx="4165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2121408"/>
            <a:ext cx="10692819" cy="4050792"/>
          </a:xfrm>
        </p:spPr>
        <p:txBody>
          <a:bodyPr/>
          <a:lstStyle/>
          <a:p>
            <a:r>
              <a:rPr lang="en-US" dirty="0" smtClean="0"/>
              <a:t>Datastore registration with driver</a:t>
            </a:r>
          </a:p>
          <a:p>
            <a:r>
              <a:rPr lang="en-US" dirty="0" smtClean="0"/>
              <a:t>Database Creation</a:t>
            </a:r>
          </a:p>
          <a:p>
            <a:r>
              <a:rPr lang="en-US" dirty="0" smtClean="0"/>
              <a:t>Database schema loading</a:t>
            </a:r>
          </a:p>
          <a:p>
            <a:r>
              <a:rPr lang="en-US" dirty="0" smtClean="0"/>
              <a:t>Uploading static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70" y="2121408"/>
            <a:ext cx="7344230" cy="41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build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 checkout</a:t>
            </a:r>
          </a:p>
          <a:p>
            <a:r>
              <a:rPr lang="en-US" smtClean="0"/>
              <a:t>Application build</a:t>
            </a:r>
          </a:p>
          <a:p>
            <a:r>
              <a:rPr lang="en-US" smtClean="0"/>
              <a:t>Application deployment</a:t>
            </a:r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43" y="1714754"/>
            <a:ext cx="51181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initial application state</a:t>
            </a:r>
          </a:p>
          <a:p>
            <a:r>
              <a:rPr lang="en-US" dirty="0"/>
              <a:t>Setting up log listeners</a:t>
            </a:r>
          </a:p>
          <a:p>
            <a:r>
              <a:rPr lang="en-US" dirty="0" smtClean="0"/>
              <a:t>Starting application</a:t>
            </a:r>
          </a:p>
          <a:p>
            <a:r>
              <a:rPr lang="en-US" dirty="0" smtClean="0"/>
              <a:t>Test plan execution</a:t>
            </a:r>
          </a:p>
          <a:p>
            <a:pPr lvl="1"/>
            <a:r>
              <a:rPr lang="en-US" dirty="0" smtClean="0"/>
              <a:t>Setting up initial use case state</a:t>
            </a:r>
          </a:p>
          <a:p>
            <a:pPr lvl="1"/>
            <a:r>
              <a:rPr lang="en-US" dirty="0" smtClean="0"/>
              <a:t>Selenium/HTTP/Rest runner</a:t>
            </a:r>
          </a:p>
          <a:p>
            <a:pPr lvl="1"/>
            <a:r>
              <a:rPr lang="en-US" dirty="0" smtClean="0"/>
              <a:t>Expected output verification per use case</a:t>
            </a:r>
          </a:p>
          <a:p>
            <a:r>
              <a:rPr lang="en-US" dirty="0" smtClean="0"/>
              <a:t>Post tests execution </a:t>
            </a:r>
            <a:r>
              <a:rPr lang="en-US" dirty="0"/>
              <a:t>output verification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application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249" y="2121408"/>
            <a:ext cx="10526999" cy="4050792"/>
          </a:xfrm>
        </p:spPr>
        <p:txBody>
          <a:bodyPr/>
          <a:lstStyle/>
          <a:p>
            <a:r>
              <a:rPr lang="en-US" dirty="0" smtClean="0"/>
              <a:t>Load static data</a:t>
            </a:r>
          </a:p>
          <a:p>
            <a:r>
              <a:rPr lang="en-US" dirty="0" smtClean="0"/>
              <a:t>Use case data</a:t>
            </a:r>
          </a:p>
          <a:p>
            <a:pPr lvl="1"/>
            <a:r>
              <a:rPr lang="en-US" dirty="0" smtClean="0"/>
              <a:t>Reading sequences</a:t>
            </a:r>
          </a:p>
          <a:p>
            <a:pPr lvl="1"/>
            <a:r>
              <a:rPr lang="en-US" dirty="0" smtClean="0"/>
              <a:t>updating use case data with SEQ/UUID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data into database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90" y="1753818"/>
            <a:ext cx="6470206" cy="460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Use case state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9" y="2351413"/>
            <a:ext cx="3314700" cy="33147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03" y="2351413"/>
            <a:ext cx="3504079" cy="3230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82" y="2518774"/>
            <a:ext cx="3060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 - selenium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40" y="2093976"/>
            <a:ext cx="7443953" cy="4051300"/>
          </a:xfrm>
        </p:spPr>
      </p:pic>
    </p:spTree>
    <p:extLst>
      <p:ext uri="{BB962C8B-B14F-4D97-AF65-F5344CB8AC3E}">
        <p14:creationId xmlns:p14="http://schemas.microsoft.com/office/powerpoint/2010/main" val="13343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 </a:t>
            </a:r>
            <a:r>
              <a:rPr lang="mr-IN" dirty="0" smtClean="0"/>
              <a:t>–</a:t>
            </a:r>
            <a:r>
              <a:rPr lang="en-US" dirty="0" smtClean="0"/>
              <a:t> REST runner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37" y="1981241"/>
            <a:ext cx="4191000" cy="3708400"/>
          </a:xfrm>
        </p:spPr>
      </p:pic>
    </p:spTree>
    <p:extLst>
      <p:ext uri="{BB962C8B-B14F-4D97-AF65-F5344CB8AC3E}">
        <p14:creationId xmlns:p14="http://schemas.microsoft.com/office/powerpoint/2010/main" val="16282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 </a:t>
            </a:r>
            <a:r>
              <a:rPr lang="mr-IN" dirty="0" smtClean="0"/>
              <a:t>–</a:t>
            </a:r>
            <a:r>
              <a:rPr lang="en-US" dirty="0" smtClean="0"/>
              <a:t> HTTP runner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36" y="2471542"/>
            <a:ext cx="5105400" cy="3149600"/>
          </a:xfrm>
        </p:spPr>
      </p:pic>
    </p:spTree>
    <p:extLst>
      <p:ext uri="{BB962C8B-B14F-4D97-AF65-F5344CB8AC3E}">
        <p14:creationId xmlns:p14="http://schemas.microsoft.com/office/powerpoint/2010/main" val="1391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end to end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testing is a </a:t>
            </a:r>
            <a:r>
              <a:rPr lang="en-US" dirty="0" smtClean="0"/>
              <a:t>methodology that: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the entire application in an environment that exactly imitates production with all network communication, </a:t>
            </a:r>
            <a:r>
              <a:rPr lang="en-US" dirty="0" smtClean="0"/>
              <a:t>datastore </a:t>
            </a:r>
            <a:r>
              <a:rPr lang="en-US" dirty="0"/>
              <a:t>and other dependencies interaction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Focuses on </a:t>
            </a:r>
            <a:r>
              <a:rPr lang="en-US" dirty="0"/>
              <a:t>verifying the end to end testing process flow.</a:t>
            </a:r>
          </a:p>
          <a:p>
            <a:pPr lvl="1"/>
            <a:r>
              <a:rPr lang="en-US" dirty="0" smtClean="0"/>
              <a:t>Verify </a:t>
            </a:r>
            <a:r>
              <a:rPr lang="en-US" dirty="0"/>
              <a:t>the desired output on the basis of the input provided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 cohesion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65" y="2093976"/>
            <a:ext cx="4267200" cy="3848100"/>
          </a:xfrm>
        </p:spPr>
      </p:pic>
    </p:spTree>
    <p:extLst>
      <p:ext uri="{BB962C8B-B14F-4D97-AF65-F5344CB8AC3E}">
        <p14:creationId xmlns:p14="http://schemas.microsoft.com/office/powerpoint/2010/main" val="10018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Workflows </a:t>
            </a:r>
            <a:br>
              <a:rPr lang="en-US" dirty="0" smtClean="0"/>
            </a:br>
            <a:r>
              <a:rPr lang="en-US" dirty="0" smtClean="0"/>
              <a:t>complexity &amp;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mr-IN" dirty="0"/>
              <a:t>–</a:t>
            </a:r>
            <a:r>
              <a:rPr lang="en-US" dirty="0"/>
              <a:t> application environment setup</a:t>
            </a:r>
          </a:p>
          <a:p>
            <a:r>
              <a:rPr lang="en-US" dirty="0"/>
              <a:t>Datastore </a:t>
            </a:r>
            <a:r>
              <a:rPr lang="mr-IN" dirty="0"/>
              <a:t>–</a:t>
            </a:r>
            <a:r>
              <a:rPr lang="en-US" dirty="0"/>
              <a:t> create &amp; load database schema</a:t>
            </a:r>
          </a:p>
          <a:p>
            <a:r>
              <a:rPr lang="en-US" dirty="0"/>
              <a:t>App </a:t>
            </a:r>
            <a:r>
              <a:rPr lang="mr-IN" dirty="0"/>
              <a:t>–</a:t>
            </a:r>
            <a:r>
              <a:rPr lang="en-US" dirty="0"/>
              <a:t> build and deploy an app</a:t>
            </a:r>
          </a:p>
          <a:p>
            <a:r>
              <a:rPr lang="en-US" dirty="0"/>
              <a:t>Regression </a:t>
            </a:r>
            <a:r>
              <a:rPr lang="mr-IN" dirty="0"/>
              <a:t>–</a:t>
            </a:r>
            <a:r>
              <a:rPr lang="en-US" dirty="0"/>
              <a:t> test plan and execution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Workflow generator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9848" y="1060209"/>
            <a:ext cx="10143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http://endly-</a:t>
            </a:r>
            <a:r>
              <a:rPr lang="en-US" dirty="0" err="1"/>
              <a:t>external.appspot.com</a:t>
            </a:r>
            <a:r>
              <a:rPr lang="en-US" dirty="0"/>
              <a:t>/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5" y="1456828"/>
            <a:ext cx="9239233" cy="5248656"/>
          </a:xfrm>
        </p:spPr>
      </p:pic>
    </p:spTree>
    <p:extLst>
      <p:ext uri="{BB962C8B-B14F-4D97-AF65-F5344CB8AC3E}">
        <p14:creationId xmlns:p14="http://schemas.microsoft.com/office/powerpoint/2010/main" val="2985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e2e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bility to run complex system on engineer laptop or cloud</a:t>
            </a:r>
          </a:p>
          <a:p>
            <a:r>
              <a:rPr lang="en-US" dirty="0" smtClean="0"/>
              <a:t>focus on deliverable’s input and output</a:t>
            </a:r>
          </a:p>
          <a:p>
            <a:r>
              <a:rPr lang="en-US" dirty="0" smtClean="0"/>
              <a:t>development environment setup automation</a:t>
            </a:r>
          </a:p>
          <a:p>
            <a:r>
              <a:rPr lang="en-US" dirty="0"/>
              <a:t>s</a:t>
            </a:r>
            <a:r>
              <a:rPr lang="en-US" dirty="0" smtClean="0"/>
              <a:t>taging system setup automation</a:t>
            </a:r>
          </a:p>
          <a:p>
            <a:r>
              <a:rPr lang="en-US" dirty="0" smtClean="0"/>
              <a:t>auto generating use cases for production raised defect</a:t>
            </a:r>
          </a:p>
          <a:p>
            <a:r>
              <a:rPr lang="en-US" dirty="0" smtClean="0"/>
              <a:t>debugging and troubleshooting simplification</a:t>
            </a:r>
          </a:p>
          <a:p>
            <a:r>
              <a:rPr lang="en-US" dirty="0"/>
              <a:t>s</a:t>
            </a:r>
            <a:r>
              <a:rPr lang="en-US" dirty="0" smtClean="0"/>
              <a:t>implifies learning complex systems with many dependencies</a:t>
            </a:r>
          </a:p>
          <a:p>
            <a:r>
              <a:rPr lang="en-US" dirty="0" smtClean="0"/>
              <a:t>QA team / testing engineer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Single Sign On </a:t>
            </a:r>
            <a:r>
              <a:rPr lang="en-US" dirty="0"/>
              <a:t>application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/>
              <a:t>CASE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62" y="2120900"/>
            <a:ext cx="6397425" cy="4051300"/>
          </a:xfrm>
        </p:spPr>
      </p:pic>
    </p:spTree>
    <p:extLst>
      <p:ext uri="{BB962C8B-B14F-4D97-AF65-F5344CB8AC3E}">
        <p14:creationId xmlns:p14="http://schemas.microsoft.com/office/powerpoint/2010/main" val="17225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624" y="3471363"/>
            <a:ext cx="3998908" cy="310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SSO </a:t>
            </a:r>
            <a:r>
              <a:rPr lang="en-US" dirty="0" smtClean="0"/>
              <a:t>application USE CASE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9848" y="1553694"/>
            <a:ext cx="10143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https://github.com/viant/endly/tree/master/example/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sso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44" y="2008501"/>
            <a:ext cx="3935391" cy="137738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3" y="3471363"/>
            <a:ext cx="3964273" cy="3100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22" y="3471363"/>
            <a:ext cx="3599560" cy="12146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50" y="5148878"/>
            <a:ext cx="2328863" cy="12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1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 process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fields </a:t>
            </a:r>
            <a:r>
              <a:rPr lang="en-US" dirty="0" smtClean="0"/>
              <a:t>use case</a:t>
            </a:r>
            <a:r>
              <a:rPr lang="en-US" dirty="0"/>
              <a:t> </a:t>
            </a:r>
          </a:p>
          <a:p>
            <a:r>
              <a:rPr lang="en-US" dirty="0"/>
              <a:t>invalid email use case</a:t>
            </a:r>
          </a:p>
          <a:p>
            <a:r>
              <a:rPr lang="en-US" dirty="0"/>
              <a:t>password does not use </a:t>
            </a:r>
            <a:r>
              <a:rPr lang="en-US" dirty="0" smtClean="0"/>
              <a:t>case</a:t>
            </a:r>
          </a:p>
          <a:p>
            <a:r>
              <a:rPr lang="en-US" dirty="0"/>
              <a:t>email has been already registered</a:t>
            </a:r>
          </a:p>
          <a:p>
            <a:r>
              <a:rPr lang="en-US" dirty="0" smtClean="0"/>
              <a:t>register user </a:t>
            </a:r>
          </a:p>
          <a:p>
            <a:r>
              <a:rPr lang="en-US" dirty="0"/>
              <a:t>s</a:t>
            </a:r>
            <a:r>
              <a:rPr lang="en-US" dirty="0" smtClean="0"/>
              <a:t>ending activation/verification email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62" y="1725836"/>
            <a:ext cx="5370385" cy="45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process </a:t>
            </a:r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mpty credentials use case</a:t>
            </a:r>
          </a:p>
          <a:p>
            <a:r>
              <a:rPr lang="en-US" dirty="0" smtClean="0"/>
              <a:t>login </a:t>
            </a:r>
            <a:r>
              <a:rPr lang="en-US" dirty="0"/>
              <a:t>non existing user </a:t>
            </a:r>
            <a:r>
              <a:rPr lang="en-US" dirty="0" smtClean="0"/>
              <a:t> use case</a:t>
            </a:r>
            <a:endParaRPr lang="en-US" dirty="0"/>
          </a:p>
          <a:p>
            <a:r>
              <a:rPr lang="en-US" dirty="0"/>
              <a:t>invalid </a:t>
            </a:r>
            <a:r>
              <a:rPr lang="en-US" dirty="0" smtClean="0"/>
              <a:t>credentials use case</a:t>
            </a:r>
          </a:p>
          <a:p>
            <a:r>
              <a:rPr lang="en-US" dirty="0" smtClean="0"/>
              <a:t>sign </a:t>
            </a:r>
            <a:r>
              <a:rPr lang="en-US" dirty="0" smtClean="0"/>
              <a:t>in valid user use case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62" y="2355850"/>
            <a:ext cx="3239240" cy="28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testing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environment</a:t>
            </a:r>
          </a:p>
          <a:p>
            <a:pPr lvl="1"/>
            <a:r>
              <a:rPr lang="en-US" dirty="0"/>
              <a:t>Datastore/database</a:t>
            </a:r>
          </a:p>
          <a:p>
            <a:pPr lvl="1"/>
            <a:r>
              <a:rPr lang="en-US" dirty="0"/>
              <a:t>Caching services</a:t>
            </a:r>
          </a:p>
          <a:p>
            <a:pPr lvl="1"/>
            <a:r>
              <a:rPr lang="en-US" dirty="0"/>
              <a:t>Geo location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Datastore</a:t>
            </a:r>
            <a:endParaRPr lang="en-US" dirty="0"/>
          </a:p>
          <a:p>
            <a:pPr lvl="1"/>
            <a:r>
              <a:rPr lang="en-US" dirty="0" smtClean="0"/>
              <a:t>Loading schema</a:t>
            </a:r>
          </a:p>
          <a:p>
            <a:pPr lvl="1"/>
            <a:r>
              <a:rPr lang="en-US" dirty="0" smtClean="0"/>
              <a:t>Pre-seeding static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App </a:t>
            </a:r>
          </a:p>
          <a:p>
            <a:pPr lvl="1"/>
            <a:r>
              <a:rPr lang="en-US" dirty="0" smtClean="0"/>
              <a:t>Build and deploy</a:t>
            </a:r>
            <a:endParaRPr lang="en-US" dirty="0" smtClean="0"/>
          </a:p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Test plan</a:t>
            </a:r>
          </a:p>
          <a:p>
            <a:pPr lvl="2"/>
            <a:r>
              <a:rPr lang="en-US" dirty="0" smtClean="0"/>
              <a:t>Data setup</a:t>
            </a:r>
          </a:p>
          <a:p>
            <a:pPr lvl="2"/>
            <a:r>
              <a:rPr lang="en-US" dirty="0" smtClean="0"/>
              <a:t>Test execution</a:t>
            </a:r>
          </a:p>
          <a:p>
            <a:pPr lvl="2"/>
            <a:r>
              <a:rPr lang="en-US" dirty="0" smtClean="0"/>
              <a:t>Output verification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5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endly Endly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Engineer </a:t>
            </a:r>
            <a:r>
              <a:rPr lang="en-US" sz="2800" dirty="0"/>
              <a:t>centric </a:t>
            </a:r>
            <a:r>
              <a:rPr lang="en-US" sz="2800" dirty="0" smtClean="0"/>
              <a:t>automation </a:t>
            </a:r>
            <a:r>
              <a:rPr lang="en-US" sz="2800" dirty="0"/>
              <a:t>and </a:t>
            </a:r>
            <a:r>
              <a:rPr lang="en-US" sz="2800" dirty="0" smtClean="0"/>
              <a:t>end </a:t>
            </a:r>
            <a:r>
              <a:rPr lang="en-US" sz="2800" dirty="0"/>
              <a:t>to end functional testing framework written in </a:t>
            </a:r>
            <a:r>
              <a:rPr lang="en-US" sz="2800" dirty="0" smtClean="0"/>
              <a:t>go.</a:t>
            </a:r>
          </a:p>
          <a:p>
            <a:r>
              <a:rPr lang="en-US" sz="2800" dirty="0" smtClean="0"/>
              <a:t>Extendable (pluggable services)</a:t>
            </a:r>
          </a:p>
          <a:p>
            <a:r>
              <a:rPr lang="en-US" sz="2800" dirty="0" smtClean="0"/>
              <a:t>Flexible (easy task orchestration)</a:t>
            </a:r>
          </a:p>
          <a:p>
            <a:r>
              <a:rPr lang="en-US" sz="2800" dirty="0" smtClean="0"/>
              <a:t>Language agnostic</a:t>
            </a:r>
          </a:p>
          <a:p>
            <a:r>
              <a:rPr lang="en-US" sz="2800" dirty="0" smtClean="0"/>
              <a:t>Declarative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69848" y="1553694"/>
            <a:ext cx="10143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github.com/viant/endly/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4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vs Imperative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17" y="2774567"/>
            <a:ext cx="7204983" cy="305344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2" y="2774567"/>
            <a:ext cx="4382983" cy="2659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94762" y="1724644"/>
            <a:ext cx="432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Transferring data from AWS go GS task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2718</TotalTime>
  <Words>400</Words>
  <Application>Microsoft Macintosh PowerPoint</Application>
  <PresentationFormat>Widescreen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End to end testing with golang</vt:lpstr>
      <vt:lpstr>What is end to end testing</vt:lpstr>
      <vt:lpstr>Single Sign On application  USE CASE architecture</vt:lpstr>
      <vt:lpstr>SSO application USE CASE MODEL</vt:lpstr>
      <vt:lpstr>Register user process flow</vt:lpstr>
      <vt:lpstr>Login process flow</vt:lpstr>
      <vt:lpstr>End to end testing breakdown</vt:lpstr>
      <vt:lpstr>What is endly Endly ?</vt:lpstr>
      <vt:lpstr>Declarative vs Imperative</vt:lpstr>
      <vt:lpstr>Endly testing workflow</vt:lpstr>
      <vt:lpstr>application environment workflow</vt:lpstr>
      <vt:lpstr>Database setup</vt:lpstr>
      <vt:lpstr>Application build and deployment</vt:lpstr>
      <vt:lpstr>Regression workflow</vt:lpstr>
      <vt:lpstr>Initial application state</vt:lpstr>
      <vt:lpstr>Initial Use case state</vt:lpstr>
      <vt:lpstr>Regression testing - selenium</vt:lpstr>
      <vt:lpstr>Regression testing – REST runner</vt:lpstr>
      <vt:lpstr>Regression testing – HTTP runner</vt:lpstr>
      <vt:lpstr>Regression test cohesion</vt:lpstr>
      <vt:lpstr>Testing Workflows  complexity &amp; automation</vt:lpstr>
      <vt:lpstr>Workflow generator</vt:lpstr>
      <vt:lpstr>Beyond e2e testing</vt:lpstr>
      <vt:lpstr>Q &amp; 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testing with golang</dc:title>
  <dc:creator>Adrian Witas</dc:creator>
  <cp:lastModifiedBy>Adrian Witas</cp:lastModifiedBy>
  <cp:revision>60</cp:revision>
  <dcterms:created xsi:type="dcterms:W3CDTF">2018-04-27T15:59:28Z</dcterms:created>
  <dcterms:modified xsi:type="dcterms:W3CDTF">2018-04-30T21:18:41Z</dcterms:modified>
</cp:coreProperties>
</file>