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6"/>
  </p:normalViewPr>
  <p:slideViewPr>
    <p:cSldViewPr snapToGrid="0" snapToObjects="1">
      <p:cViewPr varScale="1">
        <p:scale>
          <a:sx n="73" d="100"/>
          <a:sy n="73" d="100"/>
        </p:scale>
        <p:origin x="753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Satisfaction</a:t>
            </a:r>
            <a:r>
              <a:rPr lang="en-US" sz="2000" b="1" baseline="0"/>
              <a:t> of Physical Activity  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C6-BC4A-8CD3-C03984D036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C6-BC4A-8CD3-C03984D036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C6-BC4A-8CD3-C03984D036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C6-BC4A-8CD3-C03984D036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C6-BC4A-8CD3-C03984D036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Sheet1!$B$1:$B$5</c:f>
              <c:strCache>
                <c:ptCount val="5"/>
                <c:pt idx="0">
                  <c:v>Don't know/Refused (DON'T READ)</c:v>
                </c:pt>
                <c:pt idx="1">
                  <c:v>Not at all satisfied</c:v>
                </c:pt>
                <c:pt idx="2">
                  <c:v>Not very satisfied</c:v>
                </c:pt>
                <c:pt idx="3">
                  <c:v>Somewhat satisfied</c:v>
                </c:pt>
                <c:pt idx="4">
                  <c:v>Very satisfied</c:v>
                </c:pt>
              </c:strCache>
            </c:strRef>
          </c:cat>
          <c:val>
            <c:numRef>
              <c:f>Sheet1!$E$1:$E$5</c:f>
              <c:numCache>
                <c:formatCode>0.0%</c:formatCode>
                <c:ptCount val="5"/>
                <c:pt idx="0">
                  <c:v>2.5000000000000001E-3</c:v>
                </c:pt>
                <c:pt idx="1">
                  <c:v>7.5833333333333336E-2</c:v>
                </c:pt>
                <c:pt idx="2">
                  <c:v>0.1925</c:v>
                </c:pt>
                <c:pt idx="3">
                  <c:v>0.39416666666666667</c:v>
                </c:pt>
                <c:pt idx="4">
                  <c:v>0.33500000000000002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EC6-BC4A-8CD3-C03984D03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05A7D-ED70-4EDB-8085-81AF5911786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AD066A-9312-4E4C-8349-B7A421206CEF}">
      <dgm:prSet/>
      <dgm:spPr/>
      <dgm:t>
        <a:bodyPr/>
        <a:lstStyle/>
        <a:p>
          <a:r>
            <a:rPr lang="en-US"/>
            <a:t>EDA</a:t>
          </a:r>
        </a:p>
      </dgm:t>
    </dgm:pt>
    <dgm:pt modelId="{F4C1A085-F5C5-4A54-B2C8-48F79B3F4AA9}" type="parTrans" cxnId="{1C838B1E-4529-477A-B146-AC1A72F75A68}">
      <dgm:prSet/>
      <dgm:spPr/>
      <dgm:t>
        <a:bodyPr/>
        <a:lstStyle/>
        <a:p>
          <a:endParaRPr lang="en-US"/>
        </a:p>
      </dgm:t>
    </dgm:pt>
    <dgm:pt modelId="{A7A1C9B5-6F13-4C45-8037-7D666F7A0044}" type="sibTrans" cxnId="{1C838B1E-4529-477A-B146-AC1A72F75A68}">
      <dgm:prSet/>
      <dgm:spPr/>
      <dgm:t>
        <a:bodyPr/>
        <a:lstStyle/>
        <a:p>
          <a:endParaRPr lang="en-US"/>
        </a:p>
      </dgm:t>
    </dgm:pt>
    <dgm:pt modelId="{CFE2F4F0-C6E0-4FCD-AA6F-DA3284445417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D3BAD100-2745-4F82-8552-73FEBBED673F}" type="parTrans" cxnId="{69DAB882-2D3A-499C-BF6D-5000031E4D7B}">
      <dgm:prSet/>
      <dgm:spPr/>
      <dgm:t>
        <a:bodyPr/>
        <a:lstStyle/>
        <a:p>
          <a:endParaRPr lang="en-US"/>
        </a:p>
      </dgm:t>
    </dgm:pt>
    <dgm:pt modelId="{A75E91F4-22F9-426E-B478-15356EF41F9F}" type="sibTrans" cxnId="{69DAB882-2D3A-499C-BF6D-5000031E4D7B}">
      <dgm:prSet/>
      <dgm:spPr/>
      <dgm:t>
        <a:bodyPr/>
        <a:lstStyle/>
        <a:p>
          <a:endParaRPr lang="en-US"/>
        </a:p>
      </dgm:t>
    </dgm:pt>
    <dgm:pt modelId="{040B0981-D0AF-4597-B642-EF37AB19D570}">
      <dgm:prSet/>
      <dgm:spPr/>
      <dgm:t>
        <a:bodyPr/>
        <a:lstStyle/>
        <a:p>
          <a:r>
            <a:rPr lang="en-US"/>
            <a:t>Predictive Models</a:t>
          </a:r>
        </a:p>
      </dgm:t>
    </dgm:pt>
    <dgm:pt modelId="{67FA4826-ED20-4D0C-885C-FE142FB6C126}" type="parTrans" cxnId="{57024F83-4F31-4A61-82AA-9D25FB1056DE}">
      <dgm:prSet/>
      <dgm:spPr/>
      <dgm:t>
        <a:bodyPr/>
        <a:lstStyle/>
        <a:p>
          <a:endParaRPr lang="en-US"/>
        </a:p>
      </dgm:t>
    </dgm:pt>
    <dgm:pt modelId="{F245A190-7DAD-4B20-9F20-C2C3C9DFB808}" type="sibTrans" cxnId="{57024F83-4F31-4A61-82AA-9D25FB1056DE}">
      <dgm:prSet/>
      <dgm:spPr/>
      <dgm:t>
        <a:bodyPr/>
        <a:lstStyle/>
        <a:p>
          <a:endParaRPr lang="en-US"/>
        </a:p>
      </dgm:t>
    </dgm:pt>
    <dgm:pt modelId="{151C87FC-C342-43B4-A7FB-48229D75240F}">
      <dgm:prSet/>
      <dgm:spPr/>
      <dgm:t>
        <a:bodyPr/>
        <a:lstStyle/>
        <a:p>
          <a:r>
            <a:rPr lang="en-US"/>
            <a:t>Suggestions</a:t>
          </a:r>
        </a:p>
      </dgm:t>
    </dgm:pt>
    <dgm:pt modelId="{945F7932-B0F5-4EA7-A042-43FB308615FD}" type="parTrans" cxnId="{5D7CF892-CE0E-49A1-A11F-7C962273112D}">
      <dgm:prSet/>
      <dgm:spPr/>
      <dgm:t>
        <a:bodyPr/>
        <a:lstStyle/>
        <a:p>
          <a:endParaRPr lang="en-US"/>
        </a:p>
      </dgm:t>
    </dgm:pt>
    <dgm:pt modelId="{BE15EAC9-1CE1-450C-A26F-A938FEB75797}" type="sibTrans" cxnId="{5D7CF892-CE0E-49A1-A11F-7C962273112D}">
      <dgm:prSet/>
      <dgm:spPr/>
      <dgm:t>
        <a:bodyPr/>
        <a:lstStyle/>
        <a:p>
          <a:endParaRPr lang="en-US"/>
        </a:p>
      </dgm:t>
    </dgm:pt>
    <dgm:pt modelId="{B3A91E78-3F98-43A8-A416-F6BCFF57DDCE}" type="pres">
      <dgm:prSet presAssocID="{24E05A7D-ED70-4EDB-8085-81AF5911786B}" presName="root" presStyleCnt="0">
        <dgm:presLayoutVars>
          <dgm:dir/>
          <dgm:resizeHandles val="exact"/>
        </dgm:presLayoutVars>
      </dgm:prSet>
      <dgm:spPr/>
    </dgm:pt>
    <dgm:pt modelId="{4C6C181F-F578-4ACA-A949-3289001B39C9}" type="pres">
      <dgm:prSet presAssocID="{4FAD066A-9312-4E4C-8349-B7A421206CEF}" presName="compNode" presStyleCnt="0"/>
      <dgm:spPr/>
    </dgm:pt>
    <dgm:pt modelId="{12BFB5E0-D6E9-4458-A435-51D81C8EE668}" type="pres">
      <dgm:prSet presAssocID="{4FAD066A-9312-4E4C-8349-B7A421206CEF}" presName="bgRect" presStyleLbl="bgShp" presStyleIdx="0" presStyleCnt="4"/>
      <dgm:spPr/>
    </dgm:pt>
    <dgm:pt modelId="{7595DE18-8E09-42A7-9260-2841FAAAD343}" type="pres">
      <dgm:prSet presAssocID="{4FAD066A-9312-4E4C-8349-B7A421206C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B918860-0EE8-4047-AABA-FD095F7C0955}" type="pres">
      <dgm:prSet presAssocID="{4FAD066A-9312-4E4C-8349-B7A421206CEF}" presName="spaceRect" presStyleCnt="0"/>
      <dgm:spPr/>
    </dgm:pt>
    <dgm:pt modelId="{CB137B02-7AB8-438E-9D48-FBC3BAE475ED}" type="pres">
      <dgm:prSet presAssocID="{4FAD066A-9312-4E4C-8349-B7A421206CEF}" presName="parTx" presStyleLbl="revTx" presStyleIdx="0" presStyleCnt="4">
        <dgm:presLayoutVars>
          <dgm:chMax val="0"/>
          <dgm:chPref val="0"/>
        </dgm:presLayoutVars>
      </dgm:prSet>
      <dgm:spPr/>
    </dgm:pt>
    <dgm:pt modelId="{99CE22B2-0858-4AB3-8ECF-75C03E541C71}" type="pres">
      <dgm:prSet presAssocID="{A7A1C9B5-6F13-4C45-8037-7D666F7A0044}" presName="sibTrans" presStyleCnt="0"/>
      <dgm:spPr/>
    </dgm:pt>
    <dgm:pt modelId="{BA858016-EF79-4C79-B916-F9D3BA929BD6}" type="pres">
      <dgm:prSet presAssocID="{CFE2F4F0-C6E0-4FCD-AA6F-DA3284445417}" presName="compNode" presStyleCnt="0"/>
      <dgm:spPr/>
    </dgm:pt>
    <dgm:pt modelId="{8B5E7A5C-E27A-4875-BC9D-7A321D57B9C7}" type="pres">
      <dgm:prSet presAssocID="{CFE2F4F0-C6E0-4FCD-AA6F-DA3284445417}" presName="bgRect" presStyleLbl="bgShp" presStyleIdx="1" presStyleCnt="4"/>
      <dgm:spPr/>
    </dgm:pt>
    <dgm:pt modelId="{CE574189-22BA-4CF1-9B6A-42A58BA0986B}" type="pres">
      <dgm:prSet presAssocID="{CFE2F4F0-C6E0-4FCD-AA6F-DA32844454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E17DE48-FD23-47AD-B866-496566E61748}" type="pres">
      <dgm:prSet presAssocID="{CFE2F4F0-C6E0-4FCD-AA6F-DA3284445417}" presName="spaceRect" presStyleCnt="0"/>
      <dgm:spPr/>
    </dgm:pt>
    <dgm:pt modelId="{84B45CAD-679C-49FA-8FF4-87B210C472D9}" type="pres">
      <dgm:prSet presAssocID="{CFE2F4F0-C6E0-4FCD-AA6F-DA3284445417}" presName="parTx" presStyleLbl="revTx" presStyleIdx="1" presStyleCnt="4">
        <dgm:presLayoutVars>
          <dgm:chMax val="0"/>
          <dgm:chPref val="0"/>
        </dgm:presLayoutVars>
      </dgm:prSet>
      <dgm:spPr/>
    </dgm:pt>
    <dgm:pt modelId="{E6FF81C7-BC93-48BE-906A-52B0B085D856}" type="pres">
      <dgm:prSet presAssocID="{A75E91F4-22F9-426E-B478-15356EF41F9F}" presName="sibTrans" presStyleCnt="0"/>
      <dgm:spPr/>
    </dgm:pt>
    <dgm:pt modelId="{88D3A61A-4BBE-40B5-90AB-7AC59C995997}" type="pres">
      <dgm:prSet presAssocID="{040B0981-D0AF-4597-B642-EF37AB19D570}" presName="compNode" presStyleCnt="0"/>
      <dgm:spPr/>
    </dgm:pt>
    <dgm:pt modelId="{56697ED4-B774-4DD9-B71A-7A0E48815154}" type="pres">
      <dgm:prSet presAssocID="{040B0981-D0AF-4597-B642-EF37AB19D570}" presName="bgRect" presStyleLbl="bgShp" presStyleIdx="2" presStyleCnt="4"/>
      <dgm:spPr/>
    </dgm:pt>
    <dgm:pt modelId="{8675B48D-3AE2-40A8-8A28-8CC768A32589}" type="pres">
      <dgm:prSet presAssocID="{040B0981-D0AF-4597-B642-EF37AB19D5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B3C20C-DEDE-4C13-8FB7-72CED4A99082}" type="pres">
      <dgm:prSet presAssocID="{040B0981-D0AF-4597-B642-EF37AB19D570}" presName="spaceRect" presStyleCnt="0"/>
      <dgm:spPr/>
    </dgm:pt>
    <dgm:pt modelId="{D6863027-42B3-4E0A-9011-07513FB1F8CE}" type="pres">
      <dgm:prSet presAssocID="{040B0981-D0AF-4597-B642-EF37AB19D570}" presName="parTx" presStyleLbl="revTx" presStyleIdx="2" presStyleCnt="4">
        <dgm:presLayoutVars>
          <dgm:chMax val="0"/>
          <dgm:chPref val="0"/>
        </dgm:presLayoutVars>
      </dgm:prSet>
      <dgm:spPr/>
    </dgm:pt>
    <dgm:pt modelId="{BF4990EE-A6FF-4B08-8AC3-A1ECF31FCE2C}" type="pres">
      <dgm:prSet presAssocID="{F245A190-7DAD-4B20-9F20-C2C3C9DFB808}" presName="sibTrans" presStyleCnt="0"/>
      <dgm:spPr/>
    </dgm:pt>
    <dgm:pt modelId="{A71930E6-BFE3-42A4-9801-AD6AC9BDBEDD}" type="pres">
      <dgm:prSet presAssocID="{151C87FC-C342-43B4-A7FB-48229D75240F}" presName="compNode" presStyleCnt="0"/>
      <dgm:spPr/>
    </dgm:pt>
    <dgm:pt modelId="{92250F01-3DFF-40CE-B8DB-5E2CE8B6268C}" type="pres">
      <dgm:prSet presAssocID="{151C87FC-C342-43B4-A7FB-48229D75240F}" presName="bgRect" presStyleLbl="bgShp" presStyleIdx="3" presStyleCnt="4"/>
      <dgm:spPr/>
    </dgm:pt>
    <dgm:pt modelId="{E681DA06-1A17-44C0-8BCF-3586DD513EFE}" type="pres">
      <dgm:prSet presAssocID="{151C87FC-C342-43B4-A7FB-48229D7524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ECF3C7C-0071-4CB4-A2C6-8D9C6B92CF77}" type="pres">
      <dgm:prSet presAssocID="{151C87FC-C342-43B4-A7FB-48229D75240F}" presName="spaceRect" presStyleCnt="0"/>
      <dgm:spPr/>
    </dgm:pt>
    <dgm:pt modelId="{B0902B1F-1E45-4720-8DA7-885A10224BAB}" type="pres">
      <dgm:prSet presAssocID="{151C87FC-C342-43B4-A7FB-48229D7524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C838B1E-4529-477A-B146-AC1A72F75A68}" srcId="{24E05A7D-ED70-4EDB-8085-81AF5911786B}" destId="{4FAD066A-9312-4E4C-8349-B7A421206CEF}" srcOrd="0" destOrd="0" parTransId="{F4C1A085-F5C5-4A54-B2C8-48F79B3F4AA9}" sibTransId="{A7A1C9B5-6F13-4C45-8037-7D666F7A0044}"/>
    <dgm:cxn modelId="{54942D4B-32CD-4EC7-A1DA-F474F70CB144}" type="presOf" srcId="{151C87FC-C342-43B4-A7FB-48229D75240F}" destId="{B0902B1F-1E45-4720-8DA7-885A10224BAB}" srcOrd="0" destOrd="0" presId="urn:microsoft.com/office/officeart/2018/2/layout/IconVerticalSolidList"/>
    <dgm:cxn modelId="{1AE0657E-090E-4BA3-ACC8-E14C537B6DAC}" type="presOf" srcId="{24E05A7D-ED70-4EDB-8085-81AF5911786B}" destId="{B3A91E78-3F98-43A8-A416-F6BCFF57DDCE}" srcOrd="0" destOrd="0" presId="urn:microsoft.com/office/officeart/2018/2/layout/IconVerticalSolidList"/>
    <dgm:cxn modelId="{655DAD82-EE8E-4415-9403-6123F6402FA3}" type="presOf" srcId="{4FAD066A-9312-4E4C-8349-B7A421206CEF}" destId="{CB137B02-7AB8-438E-9D48-FBC3BAE475ED}" srcOrd="0" destOrd="0" presId="urn:microsoft.com/office/officeart/2018/2/layout/IconVerticalSolidList"/>
    <dgm:cxn modelId="{69DAB882-2D3A-499C-BF6D-5000031E4D7B}" srcId="{24E05A7D-ED70-4EDB-8085-81AF5911786B}" destId="{CFE2F4F0-C6E0-4FCD-AA6F-DA3284445417}" srcOrd="1" destOrd="0" parTransId="{D3BAD100-2745-4F82-8552-73FEBBED673F}" sibTransId="{A75E91F4-22F9-426E-B478-15356EF41F9F}"/>
    <dgm:cxn modelId="{57024F83-4F31-4A61-82AA-9D25FB1056DE}" srcId="{24E05A7D-ED70-4EDB-8085-81AF5911786B}" destId="{040B0981-D0AF-4597-B642-EF37AB19D570}" srcOrd="2" destOrd="0" parTransId="{67FA4826-ED20-4D0C-885C-FE142FB6C126}" sibTransId="{F245A190-7DAD-4B20-9F20-C2C3C9DFB808}"/>
    <dgm:cxn modelId="{DC02C491-3CDF-4C8E-9A2C-469F33DE4188}" type="presOf" srcId="{CFE2F4F0-C6E0-4FCD-AA6F-DA3284445417}" destId="{84B45CAD-679C-49FA-8FF4-87B210C472D9}" srcOrd="0" destOrd="0" presId="urn:microsoft.com/office/officeart/2018/2/layout/IconVerticalSolidList"/>
    <dgm:cxn modelId="{5D7CF892-CE0E-49A1-A11F-7C962273112D}" srcId="{24E05A7D-ED70-4EDB-8085-81AF5911786B}" destId="{151C87FC-C342-43B4-A7FB-48229D75240F}" srcOrd="3" destOrd="0" parTransId="{945F7932-B0F5-4EA7-A042-43FB308615FD}" sibTransId="{BE15EAC9-1CE1-450C-A26F-A938FEB75797}"/>
    <dgm:cxn modelId="{65F5BCCB-26A4-4A7D-8ABF-777B33A35383}" type="presOf" srcId="{040B0981-D0AF-4597-B642-EF37AB19D570}" destId="{D6863027-42B3-4E0A-9011-07513FB1F8CE}" srcOrd="0" destOrd="0" presId="urn:microsoft.com/office/officeart/2018/2/layout/IconVerticalSolidList"/>
    <dgm:cxn modelId="{6C07AFA7-F669-4EF0-879F-84A22BD20421}" type="presParOf" srcId="{B3A91E78-3F98-43A8-A416-F6BCFF57DDCE}" destId="{4C6C181F-F578-4ACA-A949-3289001B39C9}" srcOrd="0" destOrd="0" presId="urn:microsoft.com/office/officeart/2018/2/layout/IconVerticalSolidList"/>
    <dgm:cxn modelId="{6AA4C10E-68C7-44C7-99DE-E382F73A813D}" type="presParOf" srcId="{4C6C181F-F578-4ACA-A949-3289001B39C9}" destId="{12BFB5E0-D6E9-4458-A435-51D81C8EE668}" srcOrd="0" destOrd="0" presId="urn:microsoft.com/office/officeart/2018/2/layout/IconVerticalSolidList"/>
    <dgm:cxn modelId="{24C35489-77EF-4AC7-ADFA-709CE6CB009D}" type="presParOf" srcId="{4C6C181F-F578-4ACA-A949-3289001B39C9}" destId="{7595DE18-8E09-42A7-9260-2841FAAAD343}" srcOrd="1" destOrd="0" presId="urn:microsoft.com/office/officeart/2018/2/layout/IconVerticalSolidList"/>
    <dgm:cxn modelId="{9CE0B60B-F393-47B0-AA79-7BFACF392839}" type="presParOf" srcId="{4C6C181F-F578-4ACA-A949-3289001B39C9}" destId="{1B918860-0EE8-4047-AABA-FD095F7C0955}" srcOrd="2" destOrd="0" presId="urn:microsoft.com/office/officeart/2018/2/layout/IconVerticalSolidList"/>
    <dgm:cxn modelId="{0BB93A20-45FE-400B-8C7C-0DD72FABEBB9}" type="presParOf" srcId="{4C6C181F-F578-4ACA-A949-3289001B39C9}" destId="{CB137B02-7AB8-438E-9D48-FBC3BAE475ED}" srcOrd="3" destOrd="0" presId="urn:microsoft.com/office/officeart/2018/2/layout/IconVerticalSolidList"/>
    <dgm:cxn modelId="{A97C2039-C382-43AD-A363-F9AA3E14F09F}" type="presParOf" srcId="{B3A91E78-3F98-43A8-A416-F6BCFF57DDCE}" destId="{99CE22B2-0858-4AB3-8ECF-75C03E541C71}" srcOrd="1" destOrd="0" presId="urn:microsoft.com/office/officeart/2018/2/layout/IconVerticalSolidList"/>
    <dgm:cxn modelId="{8D0792C1-E663-4562-B465-4BC127A47D5C}" type="presParOf" srcId="{B3A91E78-3F98-43A8-A416-F6BCFF57DDCE}" destId="{BA858016-EF79-4C79-B916-F9D3BA929BD6}" srcOrd="2" destOrd="0" presId="urn:microsoft.com/office/officeart/2018/2/layout/IconVerticalSolidList"/>
    <dgm:cxn modelId="{F72C2A29-7AB9-48EC-91E2-7DEB3593FAE9}" type="presParOf" srcId="{BA858016-EF79-4C79-B916-F9D3BA929BD6}" destId="{8B5E7A5C-E27A-4875-BC9D-7A321D57B9C7}" srcOrd="0" destOrd="0" presId="urn:microsoft.com/office/officeart/2018/2/layout/IconVerticalSolidList"/>
    <dgm:cxn modelId="{9F85F2B1-C326-4A5A-90F6-C1881BB1216A}" type="presParOf" srcId="{BA858016-EF79-4C79-B916-F9D3BA929BD6}" destId="{CE574189-22BA-4CF1-9B6A-42A58BA0986B}" srcOrd="1" destOrd="0" presId="urn:microsoft.com/office/officeart/2018/2/layout/IconVerticalSolidList"/>
    <dgm:cxn modelId="{FA457AA0-D174-4754-96E4-8B88BD3F8C52}" type="presParOf" srcId="{BA858016-EF79-4C79-B916-F9D3BA929BD6}" destId="{3E17DE48-FD23-47AD-B866-496566E61748}" srcOrd="2" destOrd="0" presId="urn:microsoft.com/office/officeart/2018/2/layout/IconVerticalSolidList"/>
    <dgm:cxn modelId="{8898ED30-226C-4002-8616-B53AFD2318F3}" type="presParOf" srcId="{BA858016-EF79-4C79-B916-F9D3BA929BD6}" destId="{84B45CAD-679C-49FA-8FF4-87B210C472D9}" srcOrd="3" destOrd="0" presId="urn:microsoft.com/office/officeart/2018/2/layout/IconVerticalSolidList"/>
    <dgm:cxn modelId="{3866A1FD-C799-48A9-8134-11E4B70FFE95}" type="presParOf" srcId="{B3A91E78-3F98-43A8-A416-F6BCFF57DDCE}" destId="{E6FF81C7-BC93-48BE-906A-52B0B085D856}" srcOrd="3" destOrd="0" presId="urn:microsoft.com/office/officeart/2018/2/layout/IconVerticalSolidList"/>
    <dgm:cxn modelId="{05114354-AC71-49FB-98AF-1340BFD23557}" type="presParOf" srcId="{B3A91E78-3F98-43A8-A416-F6BCFF57DDCE}" destId="{88D3A61A-4BBE-40B5-90AB-7AC59C995997}" srcOrd="4" destOrd="0" presId="urn:microsoft.com/office/officeart/2018/2/layout/IconVerticalSolidList"/>
    <dgm:cxn modelId="{A3635A66-8ACF-4B81-BF8D-3799C63DAB6A}" type="presParOf" srcId="{88D3A61A-4BBE-40B5-90AB-7AC59C995997}" destId="{56697ED4-B774-4DD9-B71A-7A0E48815154}" srcOrd="0" destOrd="0" presId="urn:microsoft.com/office/officeart/2018/2/layout/IconVerticalSolidList"/>
    <dgm:cxn modelId="{D412FF32-9937-4E43-ACED-5592812FAE21}" type="presParOf" srcId="{88D3A61A-4BBE-40B5-90AB-7AC59C995997}" destId="{8675B48D-3AE2-40A8-8A28-8CC768A32589}" srcOrd="1" destOrd="0" presId="urn:microsoft.com/office/officeart/2018/2/layout/IconVerticalSolidList"/>
    <dgm:cxn modelId="{358484D6-2DE4-4503-A429-3C5B6BB8865D}" type="presParOf" srcId="{88D3A61A-4BBE-40B5-90AB-7AC59C995997}" destId="{24B3C20C-DEDE-4C13-8FB7-72CED4A99082}" srcOrd="2" destOrd="0" presId="urn:microsoft.com/office/officeart/2018/2/layout/IconVerticalSolidList"/>
    <dgm:cxn modelId="{491FF23E-BDD7-4606-87A5-EA67C867CD82}" type="presParOf" srcId="{88D3A61A-4BBE-40B5-90AB-7AC59C995997}" destId="{D6863027-42B3-4E0A-9011-07513FB1F8CE}" srcOrd="3" destOrd="0" presId="urn:microsoft.com/office/officeart/2018/2/layout/IconVerticalSolidList"/>
    <dgm:cxn modelId="{833477CF-E054-45A9-AE69-2B687DD22F30}" type="presParOf" srcId="{B3A91E78-3F98-43A8-A416-F6BCFF57DDCE}" destId="{BF4990EE-A6FF-4B08-8AC3-A1ECF31FCE2C}" srcOrd="5" destOrd="0" presId="urn:microsoft.com/office/officeart/2018/2/layout/IconVerticalSolidList"/>
    <dgm:cxn modelId="{6556BCB8-034F-4CA5-BB36-EBBE95B3B356}" type="presParOf" srcId="{B3A91E78-3F98-43A8-A416-F6BCFF57DDCE}" destId="{A71930E6-BFE3-42A4-9801-AD6AC9BDBEDD}" srcOrd="6" destOrd="0" presId="urn:microsoft.com/office/officeart/2018/2/layout/IconVerticalSolidList"/>
    <dgm:cxn modelId="{24DC2C39-C8F3-4204-BE13-5C3282BCA4D6}" type="presParOf" srcId="{A71930E6-BFE3-42A4-9801-AD6AC9BDBEDD}" destId="{92250F01-3DFF-40CE-B8DB-5E2CE8B6268C}" srcOrd="0" destOrd="0" presId="urn:microsoft.com/office/officeart/2018/2/layout/IconVerticalSolidList"/>
    <dgm:cxn modelId="{7FA8DE90-DE79-4740-B8F1-F86AA4102656}" type="presParOf" srcId="{A71930E6-BFE3-42A4-9801-AD6AC9BDBEDD}" destId="{E681DA06-1A17-44C0-8BCF-3586DD513EFE}" srcOrd="1" destOrd="0" presId="urn:microsoft.com/office/officeart/2018/2/layout/IconVerticalSolidList"/>
    <dgm:cxn modelId="{DBEB111E-5B68-4681-90F1-FD4B659F028C}" type="presParOf" srcId="{A71930E6-BFE3-42A4-9801-AD6AC9BDBEDD}" destId="{3ECF3C7C-0071-4CB4-A2C6-8D9C6B92CF77}" srcOrd="2" destOrd="0" presId="urn:microsoft.com/office/officeart/2018/2/layout/IconVerticalSolidList"/>
    <dgm:cxn modelId="{848F7FC6-4C3D-4459-94BB-E031A98C4290}" type="presParOf" srcId="{A71930E6-BFE3-42A4-9801-AD6AC9BDBEDD}" destId="{B0902B1F-1E45-4720-8DA7-885A10224B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C5F828-CBA1-41ED-9871-7B866B573EC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AF5D17-D19D-4B37-AB5B-ED9F2E53B3CD}">
      <dgm:prSet/>
      <dgm:spPr/>
      <dgm:t>
        <a:bodyPr/>
        <a:lstStyle/>
        <a:p>
          <a:r>
            <a:rPr lang="en-US"/>
            <a:t>Since it is a survey, we chose the features based on the survey questions</a:t>
          </a:r>
        </a:p>
      </dgm:t>
    </dgm:pt>
    <dgm:pt modelId="{394A5FD4-E7DC-4185-8E62-6EA2424D0A3F}" type="parTrans" cxnId="{8A0127F7-E1D8-4E33-A74F-60DFBD23FDD5}">
      <dgm:prSet/>
      <dgm:spPr/>
      <dgm:t>
        <a:bodyPr/>
        <a:lstStyle/>
        <a:p>
          <a:endParaRPr lang="en-US"/>
        </a:p>
      </dgm:t>
    </dgm:pt>
    <dgm:pt modelId="{37A4261B-AC04-409D-9E76-BA9134AD1769}" type="sibTrans" cxnId="{8A0127F7-E1D8-4E33-A74F-60DFBD23FDD5}">
      <dgm:prSet/>
      <dgm:spPr/>
      <dgm:t>
        <a:bodyPr/>
        <a:lstStyle/>
        <a:p>
          <a:endParaRPr lang="en-US"/>
        </a:p>
      </dgm:t>
    </dgm:pt>
    <dgm:pt modelId="{E77144D2-D1AC-4915-8A4B-63C2175C44E0}">
      <dgm:prSet/>
      <dgm:spPr/>
      <dgm:t>
        <a:bodyPr/>
        <a:lstStyle/>
        <a:p>
          <a:r>
            <a:rPr lang="en-US"/>
            <a:t>Objective</a:t>
          </a:r>
        </a:p>
      </dgm:t>
    </dgm:pt>
    <dgm:pt modelId="{E0360BD5-0451-4755-AB7B-EA1F6CB42B92}" type="parTrans" cxnId="{670A372F-ADFB-46CD-A06A-46C4B93E21F5}">
      <dgm:prSet/>
      <dgm:spPr/>
      <dgm:t>
        <a:bodyPr/>
        <a:lstStyle/>
        <a:p>
          <a:endParaRPr lang="en-US"/>
        </a:p>
      </dgm:t>
    </dgm:pt>
    <dgm:pt modelId="{B7606C5F-69DE-423D-8C55-303D4AD6BDA7}" type="sibTrans" cxnId="{670A372F-ADFB-46CD-A06A-46C4B93E21F5}">
      <dgm:prSet/>
      <dgm:spPr/>
      <dgm:t>
        <a:bodyPr/>
        <a:lstStyle/>
        <a:p>
          <a:endParaRPr lang="en-US"/>
        </a:p>
      </dgm:t>
    </dgm:pt>
    <dgm:pt modelId="{F67A5A16-C826-470A-9AF7-CAA7454E2E23}">
      <dgm:prSet/>
      <dgm:spPr/>
      <dgm:t>
        <a:bodyPr/>
        <a:lstStyle/>
        <a:p>
          <a:r>
            <a:rPr lang="en-US"/>
            <a:t>Related to this project</a:t>
          </a:r>
        </a:p>
      </dgm:t>
    </dgm:pt>
    <dgm:pt modelId="{631F3DB5-14A2-4DC4-A24D-CCE43CFC3768}" type="parTrans" cxnId="{3E4D53CC-FA8F-496D-BE32-6E7173EA432C}">
      <dgm:prSet/>
      <dgm:spPr/>
      <dgm:t>
        <a:bodyPr/>
        <a:lstStyle/>
        <a:p>
          <a:endParaRPr lang="en-US"/>
        </a:p>
      </dgm:t>
    </dgm:pt>
    <dgm:pt modelId="{8DFBDF35-E4D2-4875-A5D5-E126D2CABDD4}" type="sibTrans" cxnId="{3E4D53CC-FA8F-496D-BE32-6E7173EA432C}">
      <dgm:prSet/>
      <dgm:spPr/>
      <dgm:t>
        <a:bodyPr/>
        <a:lstStyle/>
        <a:p>
          <a:endParaRPr lang="en-US"/>
        </a:p>
      </dgm:t>
    </dgm:pt>
    <dgm:pt modelId="{AC4EF0D9-D32F-4ABB-B778-E00D91B09136}">
      <dgm:prSet/>
      <dgm:spPr/>
      <dgm:t>
        <a:bodyPr/>
        <a:lstStyle/>
        <a:p>
          <a:r>
            <a:rPr lang="en-US"/>
            <a:t>Features: </a:t>
          </a:r>
        </a:p>
      </dgm:t>
    </dgm:pt>
    <dgm:pt modelId="{F591AD2C-6E07-4EDA-A655-40E51D31E29E}" type="parTrans" cxnId="{0AA554C3-FA6E-4B80-AEED-60B22332C82B}">
      <dgm:prSet/>
      <dgm:spPr/>
      <dgm:t>
        <a:bodyPr/>
        <a:lstStyle/>
        <a:p>
          <a:endParaRPr lang="en-US"/>
        </a:p>
      </dgm:t>
    </dgm:pt>
    <dgm:pt modelId="{AF56EBC0-0DBA-4FC6-80C7-FCC720465957}" type="sibTrans" cxnId="{0AA554C3-FA6E-4B80-AEED-60B22332C82B}">
      <dgm:prSet/>
      <dgm:spPr/>
      <dgm:t>
        <a:bodyPr/>
        <a:lstStyle/>
        <a:p>
          <a:endParaRPr lang="en-US"/>
        </a:p>
      </dgm:t>
    </dgm:pt>
    <dgm:pt modelId="{9F79C60D-FE47-4362-B3C9-9CE1452B671B}">
      <dgm:prSet/>
      <dgm:spPr/>
      <dgm:t>
        <a:bodyPr/>
        <a:lstStyle/>
        <a:p>
          <a:r>
            <a:rPr lang="en-US"/>
            <a:t>havinsur, sidewalks, hoodactiv, easyfood, shopshere, trailhere, buyfood, parkhere</a:t>
          </a:r>
        </a:p>
      </dgm:t>
    </dgm:pt>
    <dgm:pt modelId="{BCDB4FCE-1E02-487E-A564-0FCAF0195D3E}" type="parTrans" cxnId="{4B4D96BD-FDC4-4801-B809-113766455035}">
      <dgm:prSet/>
      <dgm:spPr/>
      <dgm:t>
        <a:bodyPr/>
        <a:lstStyle/>
        <a:p>
          <a:endParaRPr lang="en-US"/>
        </a:p>
      </dgm:t>
    </dgm:pt>
    <dgm:pt modelId="{CA93D718-757B-4831-933D-F2B49DF8E0B9}" type="sibTrans" cxnId="{4B4D96BD-FDC4-4801-B809-113766455035}">
      <dgm:prSet/>
      <dgm:spPr/>
      <dgm:t>
        <a:bodyPr/>
        <a:lstStyle/>
        <a:p>
          <a:endParaRPr lang="en-US"/>
        </a:p>
      </dgm:t>
    </dgm:pt>
    <dgm:pt modelId="{CBD82084-CF5F-4B24-9C72-03CB63EC45F1}">
      <dgm:prSet/>
      <dgm:spPr/>
      <dgm:t>
        <a:bodyPr/>
        <a:lstStyle/>
        <a:p>
          <a:r>
            <a:rPr lang="en-US"/>
            <a:t>Want to predict “happiness level” based on question “Houston”</a:t>
          </a:r>
        </a:p>
      </dgm:t>
    </dgm:pt>
    <dgm:pt modelId="{D361C237-F1A4-4C27-8531-9B24DBF692E0}" type="parTrans" cxnId="{84696455-0B45-4CDD-9FF8-65577FA39229}">
      <dgm:prSet/>
      <dgm:spPr/>
      <dgm:t>
        <a:bodyPr/>
        <a:lstStyle/>
        <a:p>
          <a:endParaRPr lang="en-US"/>
        </a:p>
      </dgm:t>
    </dgm:pt>
    <dgm:pt modelId="{2E4B3D04-BEE3-4A50-BEA2-387B0E7A8757}" type="sibTrans" cxnId="{84696455-0B45-4CDD-9FF8-65577FA39229}">
      <dgm:prSet/>
      <dgm:spPr/>
      <dgm:t>
        <a:bodyPr/>
        <a:lstStyle/>
        <a:p>
          <a:endParaRPr lang="en-US"/>
        </a:p>
      </dgm:t>
    </dgm:pt>
    <dgm:pt modelId="{5CF7F348-25C4-422C-B9A3-A2C4A1D8F897}" type="pres">
      <dgm:prSet presAssocID="{31C5F828-CBA1-41ED-9871-7B866B573EC2}" presName="root" presStyleCnt="0">
        <dgm:presLayoutVars>
          <dgm:dir/>
          <dgm:resizeHandles val="exact"/>
        </dgm:presLayoutVars>
      </dgm:prSet>
      <dgm:spPr/>
    </dgm:pt>
    <dgm:pt modelId="{F333E808-3E5B-45BE-911A-46CDD0AD30E2}" type="pres">
      <dgm:prSet presAssocID="{53AF5D17-D19D-4B37-AB5B-ED9F2E53B3CD}" presName="compNode" presStyleCnt="0"/>
      <dgm:spPr/>
    </dgm:pt>
    <dgm:pt modelId="{7BBE4B93-E794-4258-AA14-4BFAE2CFE2F8}" type="pres">
      <dgm:prSet presAssocID="{53AF5D17-D19D-4B37-AB5B-ED9F2E53B3CD}" presName="bgRect" presStyleLbl="bgShp" presStyleIdx="0" presStyleCnt="2"/>
      <dgm:spPr/>
    </dgm:pt>
    <dgm:pt modelId="{96ABDF14-36D0-4B45-BFD5-57B5D034DE63}" type="pres">
      <dgm:prSet presAssocID="{53AF5D17-D19D-4B37-AB5B-ED9F2E53B3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71D9FEC-887F-48A2-A222-D7CAE6AE9EF1}" type="pres">
      <dgm:prSet presAssocID="{53AF5D17-D19D-4B37-AB5B-ED9F2E53B3CD}" presName="spaceRect" presStyleCnt="0"/>
      <dgm:spPr/>
    </dgm:pt>
    <dgm:pt modelId="{52DEB061-ED88-4C78-AF59-E3A3F2E65991}" type="pres">
      <dgm:prSet presAssocID="{53AF5D17-D19D-4B37-AB5B-ED9F2E53B3CD}" presName="parTx" presStyleLbl="revTx" presStyleIdx="0" presStyleCnt="4">
        <dgm:presLayoutVars>
          <dgm:chMax val="0"/>
          <dgm:chPref val="0"/>
        </dgm:presLayoutVars>
      </dgm:prSet>
      <dgm:spPr/>
    </dgm:pt>
    <dgm:pt modelId="{D821E4CA-E01C-4655-A8AA-6939347620F9}" type="pres">
      <dgm:prSet presAssocID="{53AF5D17-D19D-4B37-AB5B-ED9F2E53B3CD}" presName="desTx" presStyleLbl="revTx" presStyleIdx="1" presStyleCnt="4">
        <dgm:presLayoutVars/>
      </dgm:prSet>
      <dgm:spPr/>
    </dgm:pt>
    <dgm:pt modelId="{502FFE27-E974-42B0-BD69-31F1853BEC37}" type="pres">
      <dgm:prSet presAssocID="{37A4261B-AC04-409D-9E76-BA9134AD1769}" presName="sibTrans" presStyleCnt="0"/>
      <dgm:spPr/>
    </dgm:pt>
    <dgm:pt modelId="{44DB99FD-36B6-45B2-9F76-617642672E08}" type="pres">
      <dgm:prSet presAssocID="{AC4EF0D9-D32F-4ABB-B778-E00D91B09136}" presName="compNode" presStyleCnt="0"/>
      <dgm:spPr/>
    </dgm:pt>
    <dgm:pt modelId="{C1BC253C-0BF1-43AF-B979-6C1030592A08}" type="pres">
      <dgm:prSet presAssocID="{AC4EF0D9-D32F-4ABB-B778-E00D91B09136}" presName="bgRect" presStyleLbl="bgShp" presStyleIdx="1" presStyleCnt="2"/>
      <dgm:spPr/>
    </dgm:pt>
    <dgm:pt modelId="{603F6B52-3071-4BC5-BF82-24516A640570}" type="pres">
      <dgm:prSet presAssocID="{AC4EF0D9-D32F-4ABB-B778-E00D91B091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6AED9BB-CA3D-40C1-8D23-54C9DB66CBB0}" type="pres">
      <dgm:prSet presAssocID="{AC4EF0D9-D32F-4ABB-B778-E00D91B09136}" presName="spaceRect" presStyleCnt="0"/>
      <dgm:spPr/>
    </dgm:pt>
    <dgm:pt modelId="{4671AFDD-81C4-44F9-BECF-AC98B1CF9B93}" type="pres">
      <dgm:prSet presAssocID="{AC4EF0D9-D32F-4ABB-B778-E00D91B09136}" presName="parTx" presStyleLbl="revTx" presStyleIdx="2" presStyleCnt="4">
        <dgm:presLayoutVars>
          <dgm:chMax val="0"/>
          <dgm:chPref val="0"/>
        </dgm:presLayoutVars>
      </dgm:prSet>
      <dgm:spPr/>
    </dgm:pt>
    <dgm:pt modelId="{DC33F213-1EC4-4D6A-8A03-4F5CF8C0759B}" type="pres">
      <dgm:prSet presAssocID="{AC4EF0D9-D32F-4ABB-B778-E00D91B09136}" presName="desTx" presStyleLbl="revTx" presStyleIdx="3" presStyleCnt="4">
        <dgm:presLayoutVars/>
      </dgm:prSet>
      <dgm:spPr/>
    </dgm:pt>
  </dgm:ptLst>
  <dgm:cxnLst>
    <dgm:cxn modelId="{670A372F-ADFB-46CD-A06A-46C4B93E21F5}" srcId="{53AF5D17-D19D-4B37-AB5B-ED9F2E53B3CD}" destId="{E77144D2-D1AC-4915-8A4B-63C2175C44E0}" srcOrd="0" destOrd="0" parTransId="{E0360BD5-0451-4755-AB7B-EA1F6CB42B92}" sibTransId="{B7606C5F-69DE-423D-8C55-303D4AD6BDA7}"/>
    <dgm:cxn modelId="{3C17485C-984C-41C0-866E-D64ED6D708E2}" type="presOf" srcId="{31C5F828-CBA1-41ED-9871-7B866B573EC2}" destId="{5CF7F348-25C4-422C-B9A3-A2C4A1D8F897}" srcOrd="0" destOrd="0" presId="urn:microsoft.com/office/officeart/2018/2/layout/IconVerticalSolidList"/>
    <dgm:cxn modelId="{C7D77863-8901-49E1-B4A3-54A0D8DA1320}" type="presOf" srcId="{F67A5A16-C826-470A-9AF7-CAA7454E2E23}" destId="{D821E4CA-E01C-4655-A8AA-6939347620F9}" srcOrd="0" destOrd="1" presId="urn:microsoft.com/office/officeart/2018/2/layout/IconVerticalSolidList"/>
    <dgm:cxn modelId="{DD2A3767-607D-4E67-B8BE-4766C7CC9D48}" type="presOf" srcId="{9F79C60D-FE47-4362-B3C9-9CE1452B671B}" destId="{DC33F213-1EC4-4D6A-8A03-4F5CF8C0759B}" srcOrd="0" destOrd="0" presId="urn:microsoft.com/office/officeart/2018/2/layout/IconVerticalSolidList"/>
    <dgm:cxn modelId="{84696455-0B45-4CDD-9FF8-65577FA39229}" srcId="{AC4EF0D9-D32F-4ABB-B778-E00D91B09136}" destId="{CBD82084-CF5F-4B24-9C72-03CB63EC45F1}" srcOrd="1" destOrd="0" parTransId="{D361C237-F1A4-4C27-8531-9B24DBF692E0}" sibTransId="{2E4B3D04-BEE3-4A50-BEA2-387B0E7A8757}"/>
    <dgm:cxn modelId="{4B4D96BD-FDC4-4801-B809-113766455035}" srcId="{AC4EF0D9-D32F-4ABB-B778-E00D91B09136}" destId="{9F79C60D-FE47-4362-B3C9-9CE1452B671B}" srcOrd="0" destOrd="0" parTransId="{BCDB4FCE-1E02-487E-A564-0FCAF0195D3E}" sibTransId="{CA93D718-757B-4831-933D-F2B49DF8E0B9}"/>
    <dgm:cxn modelId="{0AA554C3-FA6E-4B80-AEED-60B22332C82B}" srcId="{31C5F828-CBA1-41ED-9871-7B866B573EC2}" destId="{AC4EF0D9-D32F-4ABB-B778-E00D91B09136}" srcOrd="1" destOrd="0" parTransId="{F591AD2C-6E07-4EDA-A655-40E51D31E29E}" sibTransId="{AF56EBC0-0DBA-4FC6-80C7-FCC720465957}"/>
    <dgm:cxn modelId="{3E4D53CC-FA8F-496D-BE32-6E7173EA432C}" srcId="{53AF5D17-D19D-4B37-AB5B-ED9F2E53B3CD}" destId="{F67A5A16-C826-470A-9AF7-CAA7454E2E23}" srcOrd="1" destOrd="0" parTransId="{631F3DB5-14A2-4DC4-A24D-CCE43CFC3768}" sibTransId="{8DFBDF35-E4D2-4875-A5D5-E126D2CABDD4}"/>
    <dgm:cxn modelId="{DBA6E9D0-2189-49C3-A6BB-A21C2457E9C4}" type="presOf" srcId="{CBD82084-CF5F-4B24-9C72-03CB63EC45F1}" destId="{DC33F213-1EC4-4D6A-8A03-4F5CF8C0759B}" srcOrd="0" destOrd="1" presId="urn:microsoft.com/office/officeart/2018/2/layout/IconVerticalSolidList"/>
    <dgm:cxn modelId="{720633D5-AE09-412F-8560-B50084DE06AA}" type="presOf" srcId="{53AF5D17-D19D-4B37-AB5B-ED9F2E53B3CD}" destId="{52DEB061-ED88-4C78-AF59-E3A3F2E65991}" srcOrd="0" destOrd="0" presId="urn:microsoft.com/office/officeart/2018/2/layout/IconVerticalSolidList"/>
    <dgm:cxn modelId="{B14BC7E5-78DA-4B86-8B5B-BC0A08006826}" type="presOf" srcId="{E77144D2-D1AC-4915-8A4B-63C2175C44E0}" destId="{D821E4CA-E01C-4655-A8AA-6939347620F9}" srcOrd="0" destOrd="0" presId="urn:microsoft.com/office/officeart/2018/2/layout/IconVerticalSolidList"/>
    <dgm:cxn modelId="{EB85C8EE-4D22-424D-B508-08AD26899C1A}" type="presOf" srcId="{AC4EF0D9-D32F-4ABB-B778-E00D91B09136}" destId="{4671AFDD-81C4-44F9-BECF-AC98B1CF9B93}" srcOrd="0" destOrd="0" presId="urn:microsoft.com/office/officeart/2018/2/layout/IconVerticalSolidList"/>
    <dgm:cxn modelId="{8A0127F7-E1D8-4E33-A74F-60DFBD23FDD5}" srcId="{31C5F828-CBA1-41ED-9871-7B866B573EC2}" destId="{53AF5D17-D19D-4B37-AB5B-ED9F2E53B3CD}" srcOrd="0" destOrd="0" parTransId="{394A5FD4-E7DC-4185-8E62-6EA2424D0A3F}" sibTransId="{37A4261B-AC04-409D-9E76-BA9134AD1769}"/>
    <dgm:cxn modelId="{A3F53D3D-0D2C-4CCC-8A9F-3DF8A8AB05F7}" type="presParOf" srcId="{5CF7F348-25C4-422C-B9A3-A2C4A1D8F897}" destId="{F333E808-3E5B-45BE-911A-46CDD0AD30E2}" srcOrd="0" destOrd="0" presId="urn:microsoft.com/office/officeart/2018/2/layout/IconVerticalSolidList"/>
    <dgm:cxn modelId="{329065DB-B371-4147-B393-ABF76DF0F778}" type="presParOf" srcId="{F333E808-3E5B-45BE-911A-46CDD0AD30E2}" destId="{7BBE4B93-E794-4258-AA14-4BFAE2CFE2F8}" srcOrd="0" destOrd="0" presId="urn:microsoft.com/office/officeart/2018/2/layout/IconVerticalSolidList"/>
    <dgm:cxn modelId="{CAF142BE-FB9A-4117-94F7-1C1E9B6C634B}" type="presParOf" srcId="{F333E808-3E5B-45BE-911A-46CDD0AD30E2}" destId="{96ABDF14-36D0-4B45-BFD5-57B5D034DE63}" srcOrd="1" destOrd="0" presId="urn:microsoft.com/office/officeart/2018/2/layout/IconVerticalSolidList"/>
    <dgm:cxn modelId="{EE6CAF1C-AFB9-419F-9442-4254ADC30670}" type="presParOf" srcId="{F333E808-3E5B-45BE-911A-46CDD0AD30E2}" destId="{271D9FEC-887F-48A2-A222-D7CAE6AE9EF1}" srcOrd="2" destOrd="0" presId="urn:microsoft.com/office/officeart/2018/2/layout/IconVerticalSolidList"/>
    <dgm:cxn modelId="{1F39859C-457B-45D8-AC5D-50BAD951A14B}" type="presParOf" srcId="{F333E808-3E5B-45BE-911A-46CDD0AD30E2}" destId="{52DEB061-ED88-4C78-AF59-E3A3F2E65991}" srcOrd="3" destOrd="0" presId="urn:microsoft.com/office/officeart/2018/2/layout/IconVerticalSolidList"/>
    <dgm:cxn modelId="{96902069-3E1D-42BE-904D-873D289D184F}" type="presParOf" srcId="{F333E808-3E5B-45BE-911A-46CDD0AD30E2}" destId="{D821E4CA-E01C-4655-A8AA-6939347620F9}" srcOrd="4" destOrd="0" presId="urn:microsoft.com/office/officeart/2018/2/layout/IconVerticalSolidList"/>
    <dgm:cxn modelId="{E990AB77-428F-4362-BBC1-CF30592401BC}" type="presParOf" srcId="{5CF7F348-25C4-422C-B9A3-A2C4A1D8F897}" destId="{502FFE27-E974-42B0-BD69-31F1853BEC37}" srcOrd="1" destOrd="0" presId="urn:microsoft.com/office/officeart/2018/2/layout/IconVerticalSolidList"/>
    <dgm:cxn modelId="{248C624E-5356-4C1C-B6D6-3E5E7B0C92C0}" type="presParOf" srcId="{5CF7F348-25C4-422C-B9A3-A2C4A1D8F897}" destId="{44DB99FD-36B6-45B2-9F76-617642672E08}" srcOrd="2" destOrd="0" presId="urn:microsoft.com/office/officeart/2018/2/layout/IconVerticalSolidList"/>
    <dgm:cxn modelId="{E0C98802-86CA-4757-9565-5C678E487E2E}" type="presParOf" srcId="{44DB99FD-36B6-45B2-9F76-617642672E08}" destId="{C1BC253C-0BF1-43AF-B979-6C1030592A08}" srcOrd="0" destOrd="0" presId="urn:microsoft.com/office/officeart/2018/2/layout/IconVerticalSolidList"/>
    <dgm:cxn modelId="{EC680208-0D77-4EBF-B8FF-55324FD69215}" type="presParOf" srcId="{44DB99FD-36B6-45B2-9F76-617642672E08}" destId="{603F6B52-3071-4BC5-BF82-24516A640570}" srcOrd="1" destOrd="0" presId="urn:microsoft.com/office/officeart/2018/2/layout/IconVerticalSolidList"/>
    <dgm:cxn modelId="{D8AA9C92-DA1C-4E33-9019-E43CA42AF027}" type="presParOf" srcId="{44DB99FD-36B6-45B2-9F76-617642672E08}" destId="{D6AED9BB-CA3D-40C1-8D23-54C9DB66CBB0}" srcOrd="2" destOrd="0" presId="urn:microsoft.com/office/officeart/2018/2/layout/IconVerticalSolidList"/>
    <dgm:cxn modelId="{19CFE1F2-0871-4B5B-B34E-8B45C47AC747}" type="presParOf" srcId="{44DB99FD-36B6-45B2-9F76-617642672E08}" destId="{4671AFDD-81C4-44F9-BECF-AC98B1CF9B93}" srcOrd="3" destOrd="0" presId="urn:microsoft.com/office/officeart/2018/2/layout/IconVerticalSolidList"/>
    <dgm:cxn modelId="{7B2BCFCB-ED5A-4150-803B-338C45BFE2EA}" type="presParOf" srcId="{44DB99FD-36B6-45B2-9F76-617642672E08}" destId="{DC33F213-1EC4-4D6A-8A03-4F5CF8C0759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3F5D2-72C5-47D5-81B0-55C367C5462A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2020ED-01B1-437F-A31A-7D737BADB73A}">
      <dgm:prSet/>
      <dgm:spPr/>
      <dgm:t>
        <a:bodyPr/>
        <a:lstStyle/>
        <a:p>
          <a:r>
            <a:rPr lang="en-US"/>
            <a:t>Havinsur: Are you currently covered by any type of health insurance or health care plan? </a:t>
          </a:r>
        </a:p>
      </dgm:t>
    </dgm:pt>
    <dgm:pt modelId="{D9EB283C-299E-435A-BF89-DBA050C816BB}" type="parTrans" cxnId="{07E029B3-B99F-4E4A-B33D-E54EB43C4553}">
      <dgm:prSet/>
      <dgm:spPr/>
      <dgm:t>
        <a:bodyPr/>
        <a:lstStyle/>
        <a:p>
          <a:endParaRPr lang="en-US"/>
        </a:p>
      </dgm:t>
    </dgm:pt>
    <dgm:pt modelId="{D8458930-640D-4EED-8F19-E0B7EEB64952}" type="sibTrans" cxnId="{07E029B3-B99F-4E4A-B33D-E54EB43C4553}">
      <dgm:prSet/>
      <dgm:spPr/>
      <dgm:t>
        <a:bodyPr/>
        <a:lstStyle/>
        <a:p>
          <a:endParaRPr lang="en-US"/>
        </a:p>
      </dgm:t>
    </dgm:pt>
    <dgm:pt modelId="{49E6C4B8-985F-4D9F-9916-C964EA7CCCC9}">
      <dgm:prSet/>
      <dgm:spPr/>
      <dgm:t>
        <a:bodyPr/>
        <a:lstStyle/>
        <a:p>
          <a:r>
            <a:rPr lang="en-US"/>
            <a:t>Sidewalks: My neighborhood has plenty of safe and well-connected sidewalks. </a:t>
          </a:r>
        </a:p>
      </dgm:t>
    </dgm:pt>
    <dgm:pt modelId="{1A6D3FD5-4FCC-4356-B695-F296FDC155C5}" type="parTrans" cxnId="{95D39683-891B-4F8E-AC6A-564E0EAE1C7F}">
      <dgm:prSet/>
      <dgm:spPr/>
      <dgm:t>
        <a:bodyPr/>
        <a:lstStyle/>
        <a:p>
          <a:endParaRPr lang="en-US"/>
        </a:p>
      </dgm:t>
    </dgm:pt>
    <dgm:pt modelId="{BF2391B0-438B-42FE-A615-2CB1C6CA443A}" type="sibTrans" cxnId="{95D39683-891B-4F8E-AC6A-564E0EAE1C7F}">
      <dgm:prSet/>
      <dgm:spPr/>
      <dgm:t>
        <a:bodyPr/>
        <a:lstStyle/>
        <a:p>
          <a:endParaRPr lang="en-US"/>
        </a:p>
      </dgm:t>
    </dgm:pt>
    <dgm:pt modelId="{6D6BA7DA-9960-4030-9F1C-B078E769CC58}">
      <dgm:prSet/>
      <dgm:spPr/>
      <dgm:t>
        <a:bodyPr/>
        <a:lstStyle/>
        <a:p>
          <a:r>
            <a:rPr lang="en-US"/>
            <a:t>Hoodactiv: I often see other people being physically active (such as walking, jogging, bicycling, playing sports) in my neighborhood. </a:t>
          </a:r>
        </a:p>
      </dgm:t>
    </dgm:pt>
    <dgm:pt modelId="{9AFC9ED4-47B1-449B-8D96-1026D9366266}" type="parTrans" cxnId="{BDEC3DCD-3867-4C2E-A035-C1880139A357}">
      <dgm:prSet/>
      <dgm:spPr/>
      <dgm:t>
        <a:bodyPr/>
        <a:lstStyle/>
        <a:p>
          <a:endParaRPr lang="en-US"/>
        </a:p>
      </dgm:t>
    </dgm:pt>
    <dgm:pt modelId="{72C1A675-375C-4A5B-92C7-07D4DD346880}" type="sibTrans" cxnId="{BDEC3DCD-3867-4C2E-A035-C1880139A357}">
      <dgm:prSet/>
      <dgm:spPr/>
      <dgm:t>
        <a:bodyPr/>
        <a:lstStyle/>
        <a:p>
          <a:endParaRPr lang="en-US"/>
        </a:p>
      </dgm:t>
    </dgm:pt>
    <dgm:pt modelId="{BC33F9C5-7A58-4EBA-BF77-3A4A30EDE83B}">
      <dgm:prSet/>
      <dgm:spPr/>
      <dgm:t>
        <a:bodyPr/>
        <a:lstStyle/>
        <a:p>
          <a:r>
            <a:rPr lang="en-US"/>
            <a:t>Easyfood: I have easy access to fresh fruit and vegetables in my neighborhood. </a:t>
          </a:r>
        </a:p>
      </dgm:t>
    </dgm:pt>
    <dgm:pt modelId="{C8E4448D-E334-41C6-84A6-AF5A7F7BFF6B}" type="parTrans" cxnId="{423B49B1-AC0D-40D9-9612-5C06EAD2232E}">
      <dgm:prSet/>
      <dgm:spPr/>
      <dgm:t>
        <a:bodyPr/>
        <a:lstStyle/>
        <a:p>
          <a:endParaRPr lang="en-US"/>
        </a:p>
      </dgm:t>
    </dgm:pt>
    <dgm:pt modelId="{1E8FF49A-EFA0-488C-894D-70682346E1B2}" type="sibTrans" cxnId="{423B49B1-AC0D-40D9-9612-5C06EAD2232E}">
      <dgm:prSet/>
      <dgm:spPr/>
      <dgm:t>
        <a:bodyPr/>
        <a:lstStyle/>
        <a:p>
          <a:endParaRPr lang="en-US"/>
        </a:p>
      </dgm:t>
    </dgm:pt>
    <dgm:pt modelId="{76D6C4F9-5A4B-4A26-8F4C-A0AFE28A5DAF}">
      <dgm:prSet/>
      <dgm:spPr/>
      <dgm:t>
        <a:bodyPr/>
        <a:lstStyle/>
        <a:p>
          <a:r>
            <a:rPr lang="en-US"/>
            <a:t>Shopshere: Are there shops or restaurants within easy walking distance of your home? </a:t>
          </a:r>
        </a:p>
      </dgm:t>
    </dgm:pt>
    <dgm:pt modelId="{5661A363-604C-4858-8CE7-BB99B0A4DC7C}" type="parTrans" cxnId="{07F37011-E2D8-4B18-ACB4-88312A755CD9}">
      <dgm:prSet/>
      <dgm:spPr/>
      <dgm:t>
        <a:bodyPr/>
        <a:lstStyle/>
        <a:p>
          <a:endParaRPr lang="en-US"/>
        </a:p>
      </dgm:t>
    </dgm:pt>
    <dgm:pt modelId="{F662A369-B363-400A-AB29-014778764170}" type="sibTrans" cxnId="{07F37011-E2D8-4B18-ACB4-88312A755CD9}">
      <dgm:prSet/>
      <dgm:spPr/>
      <dgm:t>
        <a:bodyPr/>
        <a:lstStyle/>
        <a:p>
          <a:endParaRPr lang="en-US"/>
        </a:p>
      </dgm:t>
    </dgm:pt>
    <dgm:pt modelId="{A883C90B-2FDC-42D4-B4D5-5A76C5EB7F57}">
      <dgm:prSet/>
      <dgm:spPr/>
      <dgm:t>
        <a:bodyPr/>
        <a:lstStyle/>
        <a:p>
          <a:r>
            <a:rPr lang="en-US"/>
            <a:t>Trailhere: Is there a hike and bike trail within a mile or so of your home? </a:t>
          </a:r>
        </a:p>
      </dgm:t>
    </dgm:pt>
    <dgm:pt modelId="{E6FB7B17-108C-4D0F-BD5E-6F995567C4E9}" type="parTrans" cxnId="{76259588-CE1F-43F8-ACD6-BD2883E5EDE7}">
      <dgm:prSet/>
      <dgm:spPr/>
      <dgm:t>
        <a:bodyPr/>
        <a:lstStyle/>
        <a:p>
          <a:endParaRPr lang="en-US"/>
        </a:p>
      </dgm:t>
    </dgm:pt>
    <dgm:pt modelId="{DD1B9821-9133-47E3-9D69-119CC10937BD}" type="sibTrans" cxnId="{76259588-CE1F-43F8-ACD6-BD2883E5EDE7}">
      <dgm:prSet/>
      <dgm:spPr/>
      <dgm:t>
        <a:bodyPr/>
        <a:lstStyle/>
        <a:p>
          <a:endParaRPr lang="en-US"/>
        </a:p>
      </dgm:t>
    </dgm:pt>
    <dgm:pt modelId="{FB04247F-B853-4D2C-A288-37E0FD17D108}">
      <dgm:prSet/>
      <dgm:spPr/>
      <dgm:t>
        <a:bodyPr/>
        <a:lstStyle/>
        <a:p>
          <a:r>
            <a:rPr lang="en-US"/>
            <a:t>Buyfood: How serious a problem has it been for you in the past year to pay for the groceries you need to feed your family? </a:t>
          </a:r>
        </a:p>
      </dgm:t>
    </dgm:pt>
    <dgm:pt modelId="{AC17A093-9879-4EB1-B159-8CAA1694CF77}" type="parTrans" cxnId="{07F7A70B-BA36-4B37-80BB-DA962F1C68F0}">
      <dgm:prSet/>
      <dgm:spPr/>
      <dgm:t>
        <a:bodyPr/>
        <a:lstStyle/>
        <a:p>
          <a:endParaRPr lang="en-US"/>
        </a:p>
      </dgm:t>
    </dgm:pt>
    <dgm:pt modelId="{BC4AB4A7-8AC0-4381-A3DD-971C8AD1C2EB}" type="sibTrans" cxnId="{07F7A70B-BA36-4B37-80BB-DA962F1C68F0}">
      <dgm:prSet/>
      <dgm:spPr/>
      <dgm:t>
        <a:bodyPr/>
        <a:lstStyle/>
        <a:p>
          <a:endParaRPr lang="en-US"/>
        </a:p>
      </dgm:t>
    </dgm:pt>
    <dgm:pt modelId="{5C9D7860-0C64-4171-A102-11C0A26BF0D7}">
      <dgm:prSet/>
      <dgm:spPr/>
      <dgm:t>
        <a:bodyPr/>
        <a:lstStyle/>
        <a:p>
          <a:r>
            <a:rPr lang="en-US"/>
            <a:t>Parkhere: Is there a park or play area within a mile or so of your home? </a:t>
          </a:r>
        </a:p>
      </dgm:t>
    </dgm:pt>
    <dgm:pt modelId="{6F0AA14B-A439-4EAE-B585-700C9F577756}" type="parTrans" cxnId="{4C0E1C6B-02AB-4B15-9B55-3A7A7C4C58E5}">
      <dgm:prSet/>
      <dgm:spPr/>
      <dgm:t>
        <a:bodyPr/>
        <a:lstStyle/>
        <a:p>
          <a:endParaRPr lang="en-US"/>
        </a:p>
      </dgm:t>
    </dgm:pt>
    <dgm:pt modelId="{B477BD93-A916-4B7B-A071-5CBDA2C1FEEE}" type="sibTrans" cxnId="{4C0E1C6B-02AB-4B15-9B55-3A7A7C4C58E5}">
      <dgm:prSet/>
      <dgm:spPr/>
      <dgm:t>
        <a:bodyPr/>
        <a:lstStyle/>
        <a:p>
          <a:endParaRPr lang="en-US"/>
        </a:p>
      </dgm:t>
    </dgm:pt>
    <dgm:pt modelId="{2DC35B44-9792-4F47-ADC0-E63AAB9DC225}" type="pres">
      <dgm:prSet presAssocID="{C543F5D2-72C5-47D5-81B0-55C367C5462A}" presName="diagram" presStyleCnt="0">
        <dgm:presLayoutVars>
          <dgm:dir/>
          <dgm:resizeHandles val="exact"/>
        </dgm:presLayoutVars>
      </dgm:prSet>
      <dgm:spPr/>
    </dgm:pt>
    <dgm:pt modelId="{2F24CEA4-E220-944E-8F6F-6F69DD673E9C}" type="pres">
      <dgm:prSet presAssocID="{C52020ED-01B1-437F-A31A-7D737BADB73A}" presName="node" presStyleLbl="node1" presStyleIdx="0" presStyleCnt="8">
        <dgm:presLayoutVars>
          <dgm:bulletEnabled val="1"/>
        </dgm:presLayoutVars>
      </dgm:prSet>
      <dgm:spPr/>
    </dgm:pt>
    <dgm:pt modelId="{8BD69112-0DD2-5B40-8F66-0A5CF5A4B934}" type="pres">
      <dgm:prSet presAssocID="{D8458930-640D-4EED-8F19-E0B7EEB64952}" presName="sibTrans" presStyleCnt="0"/>
      <dgm:spPr/>
    </dgm:pt>
    <dgm:pt modelId="{D26AD622-C977-0F4F-A70B-2847F688CE5A}" type="pres">
      <dgm:prSet presAssocID="{49E6C4B8-985F-4D9F-9916-C964EA7CCCC9}" presName="node" presStyleLbl="node1" presStyleIdx="1" presStyleCnt="8">
        <dgm:presLayoutVars>
          <dgm:bulletEnabled val="1"/>
        </dgm:presLayoutVars>
      </dgm:prSet>
      <dgm:spPr/>
    </dgm:pt>
    <dgm:pt modelId="{055208FB-DB1F-3847-BDC2-4EF241CC1429}" type="pres">
      <dgm:prSet presAssocID="{BF2391B0-438B-42FE-A615-2CB1C6CA443A}" presName="sibTrans" presStyleCnt="0"/>
      <dgm:spPr/>
    </dgm:pt>
    <dgm:pt modelId="{EF42485A-ACF7-A64F-91C4-CC0F71B26738}" type="pres">
      <dgm:prSet presAssocID="{6D6BA7DA-9960-4030-9F1C-B078E769CC58}" presName="node" presStyleLbl="node1" presStyleIdx="2" presStyleCnt="8">
        <dgm:presLayoutVars>
          <dgm:bulletEnabled val="1"/>
        </dgm:presLayoutVars>
      </dgm:prSet>
      <dgm:spPr/>
    </dgm:pt>
    <dgm:pt modelId="{7B7FC124-B668-7A41-93C3-21EEFCB65A1D}" type="pres">
      <dgm:prSet presAssocID="{72C1A675-375C-4A5B-92C7-07D4DD346880}" presName="sibTrans" presStyleCnt="0"/>
      <dgm:spPr/>
    </dgm:pt>
    <dgm:pt modelId="{116CAE7F-7AC2-0D4F-94C0-6BAA9212E01E}" type="pres">
      <dgm:prSet presAssocID="{BC33F9C5-7A58-4EBA-BF77-3A4A30EDE83B}" presName="node" presStyleLbl="node1" presStyleIdx="3" presStyleCnt="8">
        <dgm:presLayoutVars>
          <dgm:bulletEnabled val="1"/>
        </dgm:presLayoutVars>
      </dgm:prSet>
      <dgm:spPr/>
    </dgm:pt>
    <dgm:pt modelId="{7083E562-4B64-924E-AEA9-8A833EB5CAEF}" type="pres">
      <dgm:prSet presAssocID="{1E8FF49A-EFA0-488C-894D-70682346E1B2}" presName="sibTrans" presStyleCnt="0"/>
      <dgm:spPr/>
    </dgm:pt>
    <dgm:pt modelId="{C361F3DC-2358-2D41-8863-95002687FECF}" type="pres">
      <dgm:prSet presAssocID="{76D6C4F9-5A4B-4A26-8F4C-A0AFE28A5DAF}" presName="node" presStyleLbl="node1" presStyleIdx="4" presStyleCnt="8">
        <dgm:presLayoutVars>
          <dgm:bulletEnabled val="1"/>
        </dgm:presLayoutVars>
      </dgm:prSet>
      <dgm:spPr/>
    </dgm:pt>
    <dgm:pt modelId="{B9F405DC-8B30-9D42-A374-8DE82F516B6C}" type="pres">
      <dgm:prSet presAssocID="{F662A369-B363-400A-AB29-014778764170}" presName="sibTrans" presStyleCnt="0"/>
      <dgm:spPr/>
    </dgm:pt>
    <dgm:pt modelId="{AE458D52-AAF1-9444-8496-D192B76C2C2C}" type="pres">
      <dgm:prSet presAssocID="{A883C90B-2FDC-42D4-B4D5-5A76C5EB7F57}" presName="node" presStyleLbl="node1" presStyleIdx="5" presStyleCnt="8">
        <dgm:presLayoutVars>
          <dgm:bulletEnabled val="1"/>
        </dgm:presLayoutVars>
      </dgm:prSet>
      <dgm:spPr/>
    </dgm:pt>
    <dgm:pt modelId="{33D28652-673D-4641-B7E6-7019F41ADFD2}" type="pres">
      <dgm:prSet presAssocID="{DD1B9821-9133-47E3-9D69-119CC10937BD}" presName="sibTrans" presStyleCnt="0"/>
      <dgm:spPr/>
    </dgm:pt>
    <dgm:pt modelId="{5F4766EA-81BB-1445-B6EB-8D752382D6BD}" type="pres">
      <dgm:prSet presAssocID="{FB04247F-B853-4D2C-A288-37E0FD17D108}" presName="node" presStyleLbl="node1" presStyleIdx="6" presStyleCnt="8">
        <dgm:presLayoutVars>
          <dgm:bulletEnabled val="1"/>
        </dgm:presLayoutVars>
      </dgm:prSet>
      <dgm:spPr/>
    </dgm:pt>
    <dgm:pt modelId="{1C02E054-0DDA-094D-95BF-604941FC6514}" type="pres">
      <dgm:prSet presAssocID="{BC4AB4A7-8AC0-4381-A3DD-971C8AD1C2EB}" presName="sibTrans" presStyleCnt="0"/>
      <dgm:spPr/>
    </dgm:pt>
    <dgm:pt modelId="{A7BF099A-7B09-E640-8FB2-5F742FD9572B}" type="pres">
      <dgm:prSet presAssocID="{5C9D7860-0C64-4171-A102-11C0A26BF0D7}" presName="node" presStyleLbl="node1" presStyleIdx="7" presStyleCnt="8">
        <dgm:presLayoutVars>
          <dgm:bulletEnabled val="1"/>
        </dgm:presLayoutVars>
      </dgm:prSet>
      <dgm:spPr/>
    </dgm:pt>
  </dgm:ptLst>
  <dgm:cxnLst>
    <dgm:cxn modelId="{E3842F01-2D2F-8142-BC9E-4E22504FE35C}" type="presOf" srcId="{BC33F9C5-7A58-4EBA-BF77-3A4A30EDE83B}" destId="{116CAE7F-7AC2-0D4F-94C0-6BAA9212E01E}" srcOrd="0" destOrd="0" presId="urn:microsoft.com/office/officeart/2005/8/layout/default"/>
    <dgm:cxn modelId="{07F7A70B-BA36-4B37-80BB-DA962F1C68F0}" srcId="{C543F5D2-72C5-47D5-81B0-55C367C5462A}" destId="{FB04247F-B853-4D2C-A288-37E0FD17D108}" srcOrd="6" destOrd="0" parTransId="{AC17A093-9879-4EB1-B159-8CAA1694CF77}" sibTransId="{BC4AB4A7-8AC0-4381-A3DD-971C8AD1C2EB}"/>
    <dgm:cxn modelId="{07F37011-E2D8-4B18-ACB4-88312A755CD9}" srcId="{C543F5D2-72C5-47D5-81B0-55C367C5462A}" destId="{76D6C4F9-5A4B-4A26-8F4C-A0AFE28A5DAF}" srcOrd="4" destOrd="0" parTransId="{5661A363-604C-4858-8CE7-BB99B0A4DC7C}" sibTransId="{F662A369-B363-400A-AB29-014778764170}"/>
    <dgm:cxn modelId="{E7B01413-FA34-1744-9C46-D6C084A8F936}" type="presOf" srcId="{C52020ED-01B1-437F-A31A-7D737BADB73A}" destId="{2F24CEA4-E220-944E-8F6F-6F69DD673E9C}" srcOrd="0" destOrd="0" presId="urn:microsoft.com/office/officeart/2005/8/layout/default"/>
    <dgm:cxn modelId="{65542D14-2013-DE43-8B0D-0542BD93704F}" type="presOf" srcId="{76D6C4F9-5A4B-4A26-8F4C-A0AFE28A5DAF}" destId="{C361F3DC-2358-2D41-8863-95002687FECF}" srcOrd="0" destOrd="0" presId="urn:microsoft.com/office/officeart/2005/8/layout/default"/>
    <dgm:cxn modelId="{5429B25D-B812-2946-9EA4-474194C15E1B}" type="presOf" srcId="{49E6C4B8-985F-4D9F-9916-C964EA7CCCC9}" destId="{D26AD622-C977-0F4F-A70B-2847F688CE5A}" srcOrd="0" destOrd="0" presId="urn:microsoft.com/office/officeart/2005/8/layout/default"/>
    <dgm:cxn modelId="{FD362A44-891A-544D-A37A-C8BEA286EB29}" type="presOf" srcId="{5C9D7860-0C64-4171-A102-11C0A26BF0D7}" destId="{A7BF099A-7B09-E640-8FB2-5F742FD9572B}" srcOrd="0" destOrd="0" presId="urn:microsoft.com/office/officeart/2005/8/layout/default"/>
    <dgm:cxn modelId="{37C51A68-279A-A549-AA32-9380B5EDB197}" type="presOf" srcId="{FB04247F-B853-4D2C-A288-37E0FD17D108}" destId="{5F4766EA-81BB-1445-B6EB-8D752382D6BD}" srcOrd="0" destOrd="0" presId="urn:microsoft.com/office/officeart/2005/8/layout/default"/>
    <dgm:cxn modelId="{4C0E1C6B-02AB-4B15-9B55-3A7A7C4C58E5}" srcId="{C543F5D2-72C5-47D5-81B0-55C367C5462A}" destId="{5C9D7860-0C64-4171-A102-11C0A26BF0D7}" srcOrd="7" destOrd="0" parTransId="{6F0AA14B-A439-4EAE-B585-700C9F577756}" sibTransId="{B477BD93-A916-4B7B-A071-5CBDA2C1FEEE}"/>
    <dgm:cxn modelId="{95D39683-891B-4F8E-AC6A-564E0EAE1C7F}" srcId="{C543F5D2-72C5-47D5-81B0-55C367C5462A}" destId="{49E6C4B8-985F-4D9F-9916-C964EA7CCCC9}" srcOrd="1" destOrd="0" parTransId="{1A6D3FD5-4FCC-4356-B695-F296FDC155C5}" sibTransId="{BF2391B0-438B-42FE-A615-2CB1C6CA443A}"/>
    <dgm:cxn modelId="{76259588-CE1F-43F8-ACD6-BD2883E5EDE7}" srcId="{C543F5D2-72C5-47D5-81B0-55C367C5462A}" destId="{A883C90B-2FDC-42D4-B4D5-5A76C5EB7F57}" srcOrd="5" destOrd="0" parTransId="{E6FB7B17-108C-4D0F-BD5E-6F995567C4E9}" sibTransId="{DD1B9821-9133-47E3-9D69-119CC10937BD}"/>
    <dgm:cxn modelId="{423B49B1-AC0D-40D9-9612-5C06EAD2232E}" srcId="{C543F5D2-72C5-47D5-81B0-55C367C5462A}" destId="{BC33F9C5-7A58-4EBA-BF77-3A4A30EDE83B}" srcOrd="3" destOrd="0" parTransId="{C8E4448D-E334-41C6-84A6-AF5A7F7BFF6B}" sibTransId="{1E8FF49A-EFA0-488C-894D-70682346E1B2}"/>
    <dgm:cxn modelId="{07E029B3-B99F-4E4A-B33D-E54EB43C4553}" srcId="{C543F5D2-72C5-47D5-81B0-55C367C5462A}" destId="{C52020ED-01B1-437F-A31A-7D737BADB73A}" srcOrd="0" destOrd="0" parTransId="{D9EB283C-299E-435A-BF89-DBA050C816BB}" sibTransId="{D8458930-640D-4EED-8F19-E0B7EEB64952}"/>
    <dgm:cxn modelId="{269A7DBD-E97F-3A4F-9601-797D72879FCD}" type="presOf" srcId="{C543F5D2-72C5-47D5-81B0-55C367C5462A}" destId="{2DC35B44-9792-4F47-ADC0-E63AAB9DC225}" srcOrd="0" destOrd="0" presId="urn:microsoft.com/office/officeart/2005/8/layout/default"/>
    <dgm:cxn modelId="{BDEC3DCD-3867-4C2E-A035-C1880139A357}" srcId="{C543F5D2-72C5-47D5-81B0-55C367C5462A}" destId="{6D6BA7DA-9960-4030-9F1C-B078E769CC58}" srcOrd="2" destOrd="0" parTransId="{9AFC9ED4-47B1-449B-8D96-1026D9366266}" sibTransId="{72C1A675-375C-4A5B-92C7-07D4DD346880}"/>
    <dgm:cxn modelId="{6CD03FCF-963A-EB47-B24D-1C360F6CB11B}" type="presOf" srcId="{A883C90B-2FDC-42D4-B4D5-5A76C5EB7F57}" destId="{AE458D52-AAF1-9444-8496-D192B76C2C2C}" srcOrd="0" destOrd="0" presId="urn:microsoft.com/office/officeart/2005/8/layout/default"/>
    <dgm:cxn modelId="{63A384D0-6F94-D14C-B1E4-B01048B80E4C}" type="presOf" srcId="{6D6BA7DA-9960-4030-9F1C-B078E769CC58}" destId="{EF42485A-ACF7-A64F-91C4-CC0F71B26738}" srcOrd="0" destOrd="0" presId="urn:microsoft.com/office/officeart/2005/8/layout/default"/>
    <dgm:cxn modelId="{84BEA8A5-0FA8-4A4E-846E-1049773FB570}" type="presParOf" srcId="{2DC35B44-9792-4F47-ADC0-E63AAB9DC225}" destId="{2F24CEA4-E220-944E-8F6F-6F69DD673E9C}" srcOrd="0" destOrd="0" presId="urn:microsoft.com/office/officeart/2005/8/layout/default"/>
    <dgm:cxn modelId="{873D57FD-C149-974D-AC48-DC466C7E90F8}" type="presParOf" srcId="{2DC35B44-9792-4F47-ADC0-E63AAB9DC225}" destId="{8BD69112-0DD2-5B40-8F66-0A5CF5A4B934}" srcOrd="1" destOrd="0" presId="urn:microsoft.com/office/officeart/2005/8/layout/default"/>
    <dgm:cxn modelId="{3F4DA052-6442-574C-AE52-A9425715D845}" type="presParOf" srcId="{2DC35B44-9792-4F47-ADC0-E63AAB9DC225}" destId="{D26AD622-C977-0F4F-A70B-2847F688CE5A}" srcOrd="2" destOrd="0" presId="urn:microsoft.com/office/officeart/2005/8/layout/default"/>
    <dgm:cxn modelId="{AF690706-AA2B-EB47-9405-F6EE1C55EC7B}" type="presParOf" srcId="{2DC35B44-9792-4F47-ADC0-E63AAB9DC225}" destId="{055208FB-DB1F-3847-BDC2-4EF241CC1429}" srcOrd="3" destOrd="0" presId="urn:microsoft.com/office/officeart/2005/8/layout/default"/>
    <dgm:cxn modelId="{B0D99C22-C0C3-6243-BBDC-FCB214F0E701}" type="presParOf" srcId="{2DC35B44-9792-4F47-ADC0-E63AAB9DC225}" destId="{EF42485A-ACF7-A64F-91C4-CC0F71B26738}" srcOrd="4" destOrd="0" presId="urn:microsoft.com/office/officeart/2005/8/layout/default"/>
    <dgm:cxn modelId="{6930CF67-D977-534B-86CB-8F02BEE6A624}" type="presParOf" srcId="{2DC35B44-9792-4F47-ADC0-E63AAB9DC225}" destId="{7B7FC124-B668-7A41-93C3-21EEFCB65A1D}" srcOrd="5" destOrd="0" presId="urn:microsoft.com/office/officeart/2005/8/layout/default"/>
    <dgm:cxn modelId="{76D9337C-3E68-454C-83C6-B679371C9123}" type="presParOf" srcId="{2DC35B44-9792-4F47-ADC0-E63AAB9DC225}" destId="{116CAE7F-7AC2-0D4F-94C0-6BAA9212E01E}" srcOrd="6" destOrd="0" presId="urn:microsoft.com/office/officeart/2005/8/layout/default"/>
    <dgm:cxn modelId="{390B586B-4687-7E44-81BD-0C0424907B9A}" type="presParOf" srcId="{2DC35B44-9792-4F47-ADC0-E63AAB9DC225}" destId="{7083E562-4B64-924E-AEA9-8A833EB5CAEF}" srcOrd="7" destOrd="0" presId="urn:microsoft.com/office/officeart/2005/8/layout/default"/>
    <dgm:cxn modelId="{7A94A56C-E8A2-6A4E-AB1C-93D3A543E317}" type="presParOf" srcId="{2DC35B44-9792-4F47-ADC0-E63AAB9DC225}" destId="{C361F3DC-2358-2D41-8863-95002687FECF}" srcOrd="8" destOrd="0" presId="urn:microsoft.com/office/officeart/2005/8/layout/default"/>
    <dgm:cxn modelId="{D9025AA4-02E3-E840-BD73-E30B847D6668}" type="presParOf" srcId="{2DC35B44-9792-4F47-ADC0-E63AAB9DC225}" destId="{B9F405DC-8B30-9D42-A374-8DE82F516B6C}" srcOrd="9" destOrd="0" presId="urn:microsoft.com/office/officeart/2005/8/layout/default"/>
    <dgm:cxn modelId="{043B2938-BF03-B44B-8B1F-C79959DD45C3}" type="presParOf" srcId="{2DC35B44-9792-4F47-ADC0-E63AAB9DC225}" destId="{AE458D52-AAF1-9444-8496-D192B76C2C2C}" srcOrd="10" destOrd="0" presId="urn:microsoft.com/office/officeart/2005/8/layout/default"/>
    <dgm:cxn modelId="{D88916DC-1D87-2B45-BE93-6E5BA37DA473}" type="presParOf" srcId="{2DC35B44-9792-4F47-ADC0-E63AAB9DC225}" destId="{33D28652-673D-4641-B7E6-7019F41ADFD2}" srcOrd="11" destOrd="0" presId="urn:microsoft.com/office/officeart/2005/8/layout/default"/>
    <dgm:cxn modelId="{8B1444B2-144B-9448-95F2-1F9B96A5AB7E}" type="presParOf" srcId="{2DC35B44-9792-4F47-ADC0-E63AAB9DC225}" destId="{5F4766EA-81BB-1445-B6EB-8D752382D6BD}" srcOrd="12" destOrd="0" presId="urn:microsoft.com/office/officeart/2005/8/layout/default"/>
    <dgm:cxn modelId="{B1520674-35EF-EA4B-A6D1-4F42D72ED56D}" type="presParOf" srcId="{2DC35B44-9792-4F47-ADC0-E63AAB9DC225}" destId="{1C02E054-0DDA-094D-95BF-604941FC6514}" srcOrd="13" destOrd="0" presId="urn:microsoft.com/office/officeart/2005/8/layout/default"/>
    <dgm:cxn modelId="{5D896C78-29EF-E049-85C5-4DA26A62F20B}" type="presParOf" srcId="{2DC35B44-9792-4F47-ADC0-E63AAB9DC225}" destId="{A7BF099A-7B09-E640-8FB2-5F742FD9572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4C646-6931-464D-B301-5BE031EBAD73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E0846A-8D86-441A-8652-ED2B1F4BFE99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85E1DB7A-5DED-4EC0-BAEF-6D219FB8BCBC}" type="parTrans" cxnId="{5FBD9281-1D06-46E9-AC8A-8D3F6388F429}">
      <dgm:prSet/>
      <dgm:spPr/>
      <dgm:t>
        <a:bodyPr/>
        <a:lstStyle/>
        <a:p>
          <a:endParaRPr lang="en-US"/>
        </a:p>
      </dgm:t>
    </dgm:pt>
    <dgm:pt modelId="{5F6CC929-5258-4A4D-9034-6F3061B14D1D}" type="sibTrans" cxnId="{5FBD9281-1D06-46E9-AC8A-8D3F6388F429}">
      <dgm:prSet/>
      <dgm:spPr/>
      <dgm:t>
        <a:bodyPr/>
        <a:lstStyle/>
        <a:p>
          <a:endParaRPr lang="en-US"/>
        </a:p>
      </dgm:t>
    </dgm:pt>
    <dgm:pt modelId="{2D714E0F-8D55-43A6-945E-CA45587DBE27}">
      <dgm:prSet/>
      <dgm:spPr/>
      <dgm:t>
        <a:bodyPr/>
        <a:lstStyle/>
        <a:p>
          <a:r>
            <a:rPr lang="en-US"/>
            <a:t>Xgboost</a:t>
          </a:r>
        </a:p>
      </dgm:t>
    </dgm:pt>
    <dgm:pt modelId="{1DEE1227-EC73-4589-ADA1-F2910233421B}" type="parTrans" cxnId="{664E0663-5DE1-47C7-A381-625CC78731BE}">
      <dgm:prSet/>
      <dgm:spPr/>
      <dgm:t>
        <a:bodyPr/>
        <a:lstStyle/>
        <a:p>
          <a:endParaRPr lang="en-US"/>
        </a:p>
      </dgm:t>
    </dgm:pt>
    <dgm:pt modelId="{BE0FF441-0BE0-4166-9E37-A802000EE624}" type="sibTrans" cxnId="{664E0663-5DE1-47C7-A381-625CC78731BE}">
      <dgm:prSet/>
      <dgm:spPr/>
      <dgm:t>
        <a:bodyPr/>
        <a:lstStyle/>
        <a:p>
          <a:endParaRPr lang="en-US"/>
        </a:p>
      </dgm:t>
    </dgm:pt>
    <dgm:pt modelId="{EBCB9191-A3E1-4CBF-959D-6047DB45EC5E}">
      <dgm:prSet/>
      <dgm:spPr/>
      <dgm:t>
        <a:bodyPr/>
        <a:lstStyle/>
        <a:p>
          <a:r>
            <a:rPr lang="en-US" b="0" i="0" dirty="0" err="1"/>
            <a:t>MLPRegressor</a:t>
          </a:r>
          <a:endParaRPr lang="en-US" dirty="0"/>
        </a:p>
      </dgm:t>
    </dgm:pt>
    <dgm:pt modelId="{E6CF9B3E-619D-43E8-A343-1E56D572A12A}" type="parTrans" cxnId="{673AD08B-E725-4C81-82B0-315FCB34366B}">
      <dgm:prSet/>
      <dgm:spPr/>
      <dgm:t>
        <a:bodyPr/>
        <a:lstStyle/>
        <a:p>
          <a:endParaRPr lang="en-US"/>
        </a:p>
      </dgm:t>
    </dgm:pt>
    <dgm:pt modelId="{EE9E222F-3A80-4EF6-B1CB-FCE4CFAA4119}" type="sibTrans" cxnId="{673AD08B-E725-4C81-82B0-315FCB34366B}">
      <dgm:prSet/>
      <dgm:spPr/>
      <dgm:t>
        <a:bodyPr/>
        <a:lstStyle/>
        <a:p>
          <a:endParaRPr lang="en-US"/>
        </a:p>
      </dgm:t>
    </dgm:pt>
    <dgm:pt modelId="{88EE7B08-833E-4848-B3E9-112EACF34483}" type="pres">
      <dgm:prSet presAssocID="{34E4C646-6931-464D-B301-5BE031EBAD73}" presName="cycle" presStyleCnt="0">
        <dgm:presLayoutVars>
          <dgm:dir/>
          <dgm:resizeHandles val="exact"/>
        </dgm:presLayoutVars>
      </dgm:prSet>
      <dgm:spPr/>
    </dgm:pt>
    <dgm:pt modelId="{85A2EECD-97D1-0647-82DB-4DCE6EFC5647}" type="pres">
      <dgm:prSet presAssocID="{CBE0846A-8D86-441A-8652-ED2B1F4BFE99}" presName="node" presStyleLbl="node1" presStyleIdx="0" presStyleCnt="3">
        <dgm:presLayoutVars>
          <dgm:bulletEnabled val="1"/>
        </dgm:presLayoutVars>
      </dgm:prSet>
      <dgm:spPr/>
    </dgm:pt>
    <dgm:pt modelId="{A3D8E592-DF7F-FB4F-BC0F-B8692E8F35FA}" type="pres">
      <dgm:prSet presAssocID="{CBE0846A-8D86-441A-8652-ED2B1F4BFE99}" presName="spNode" presStyleCnt="0"/>
      <dgm:spPr/>
    </dgm:pt>
    <dgm:pt modelId="{A2746CC2-63B8-1D43-B77B-CDDB5E637C9F}" type="pres">
      <dgm:prSet presAssocID="{5F6CC929-5258-4A4D-9034-6F3061B14D1D}" presName="sibTrans" presStyleLbl="sibTrans1D1" presStyleIdx="0" presStyleCnt="3"/>
      <dgm:spPr/>
    </dgm:pt>
    <dgm:pt modelId="{79BEF0B7-54F5-9946-A577-43D76DFE6BE9}" type="pres">
      <dgm:prSet presAssocID="{2D714E0F-8D55-43A6-945E-CA45587DBE27}" presName="node" presStyleLbl="node1" presStyleIdx="1" presStyleCnt="3">
        <dgm:presLayoutVars>
          <dgm:bulletEnabled val="1"/>
        </dgm:presLayoutVars>
      </dgm:prSet>
      <dgm:spPr/>
    </dgm:pt>
    <dgm:pt modelId="{F04833AF-0B37-024E-A091-6C5FD595C8C7}" type="pres">
      <dgm:prSet presAssocID="{2D714E0F-8D55-43A6-945E-CA45587DBE27}" presName="spNode" presStyleCnt="0"/>
      <dgm:spPr/>
    </dgm:pt>
    <dgm:pt modelId="{51194EC7-6A36-4042-B281-47E07D6721AD}" type="pres">
      <dgm:prSet presAssocID="{BE0FF441-0BE0-4166-9E37-A802000EE624}" presName="sibTrans" presStyleLbl="sibTrans1D1" presStyleIdx="1" presStyleCnt="3"/>
      <dgm:spPr/>
    </dgm:pt>
    <dgm:pt modelId="{924EB87E-6F2B-E04F-B212-DE09EB94B456}" type="pres">
      <dgm:prSet presAssocID="{EBCB9191-A3E1-4CBF-959D-6047DB45EC5E}" presName="node" presStyleLbl="node1" presStyleIdx="2" presStyleCnt="3">
        <dgm:presLayoutVars>
          <dgm:bulletEnabled val="1"/>
        </dgm:presLayoutVars>
      </dgm:prSet>
      <dgm:spPr/>
    </dgm:pt>
    <dgm:pt modelId="{2A096E4A-D431-954A-8AA7-CBF31F4C9927}" type="pres">
      <dgm:prSet presAssocID="{EBCB9191-A3E1-4CBF-959D-6047DB45EC5E}" presName="spNode" presStyleCnt="0"/>
      <dgm:spPr/>
    </dgm:pt>
    <dgm:pt modelId="{39289610-4C7F-A048-8B41-409ADF2B0075}" type="pres">
      <dgm:prSet presAssocID="{EE9E222F-3A80-4EF6-B1CB-FCE4CFAA4119}" presName="sibTrans" presStyleLbl="sibTrans1D1" presStyleIdx="2" presStyleCnt="3"/>
      <dgm:spPr/>
    </dgm:pt>
  </dgm:ptLst>
  <dgm:cxnLst>
    <dgm:cxn modelId="{C8F72908-7923-7446-8D67-07A4B6A2D799}" type="presOf" srcId="{34E4C646-6931-464D-B301-5BE031EBAD73}" destId="{88EE7B08-833E-4848-B3E9-112EACF34483}" srcOrd="0" destOrd="0" presId="urn:microsoft.com/office/officeart/2005/8/layout/cycle6"/>
    <dgm:cxn modelId="{B63F4B1D-D1BB-4841-84E8-4D69C9A6733C}" type="presOf" srcId="{EBCB9191-A3E1-4CBF-959D-6047DB45EC5E}" destId="{924EB87E-6F2B-E04F-B212-DE09EB94B456}" srcOrd="0" destOrd="0" presId="urn:microsoft.com/office/officeart/2005/8/layout/cycle6"/>
    <dgm:cxn modelId="{EBA34D33-1621-7945-A0C4-0D2F64D84281}" type="presOf" srcId="{2D714E0F-8D55-43A6-945E-CA45587DBE27}" destId="{79BEF0B7-54F5-9946-A577-43D76DFE6BE9}" srcOrd="0" destOrd="0" presId="urn:microsoft.com/office/officeart/2005/8/layout/cycle6"/>
    <dgm:cxn modelId="{664E0663-5DE1-47C7-A381-625CC78731BE}" srcId="{34E4C646-6931-464D-B301-5BE031EBAD73}" destId="{2D714E0F-8D55-43A6-945E-CA45587DBE27}" srcOrd="1" destOrd="0" parTransId="{1DEE1227-EC73-4589-ADA1-F2910233421B}" sibTransId="{BE0FF441-0BE0-4166-9E37-A802000EE624}"/>
    <dgm:cxn modelId="{5C2A5453-43B0-3147-9114-0406B70891F6}" type="presOf" srcId="{BE0FF441-0BE0-4166-9E37-A802000EE624}" destId="{51194EC7-6A36-4042-B281-47E07D6721AD}" srcOrd="0" destOrd="0" presId="urn:microsoft.com/office/officeart/2005/8/layout/cycle6"/>
    <dgm:cxn modelId="{5FBD9281-1D06-46E9-AC8A-8D3F6388F429}" srcId="{34E4C646-6931-464D-B301-5BE031EBAD73}" destId="{CBE0846A-8D86-441A-8652-ED2B1F4BFE99}" srcOrd="0" destOrd="0" parTransId="{85E1DB7A-5DED-4EC0-BAEF-6D219FB8BCBC}" sibTransId="{5F6CC929-5258-4A4D-9034-6F3061B14D1D}"/>
    <dgm:cxn modelId="{673AD08B-E725-4C81-82B0-315FCB34366B}" srcId="{34E4C646-6931-464D-B301-5BE031EBAD73}" destId="{EBCB9191-A3E1-4CBF-959D-6047DB45EC5E}" srcOrd="2" destOrd="0" parTransId="{E6CF9B3E-619D-43E8-A343-1E56D572A12A}" sibTransId="{EE9E222F-3A80-4EF6-B1CB-FCE4CFAA4119}"/>
    <dgm:cxn modelId="{83B19293-29F2-574D-9119-E9E942D287D4}" type="presOf" srcId="{5F6CC929-5258-4A4D-9034-6F3061B14D1D}" destId="{A2746CC2-63B8-1D43-B77B-CDDB5E637C9F}" srcOrd="0" destOrd="0" presId="urn:microsoft.com/office/officeart/2005/8/layout/cycle6"/>
    <dgm:cxn modelId="{702D61A0-D568-1744-903C-67BB4182FBAC}" type="presOf" srcId="{EE9E222F-3A80-4EF6-B1CB-FCE4CFAA4119}" destId="{39289610-4C7F-A048-8B41-409ADF2B0075}" srcOrd="0" destOrd="0" presId="urn:microsoft.com/office/officeart/2005/8/layout/cycle6"/>
    <dgm:cxn modelId="{3DB79EE1-6623-AA42-BB56-7360F9B8B897}" type="presOf" srcId="{CBE0846A-8D86-441A-8652-ED2B1F4BFE99}" destId="{85A2EECD-97D1-0647-82DB-4DCE6EFC5647}" srcOrd="0" destOrd="0" presId="urn:microsoft.com/office/officeart/2005/8/layout/cycle6"/>
    <dgm:cxn modelId="{CBA1FA3E-3BED-2143-9725-72C0274723CE}" type="presParOf" srcId="{88EE7B08-833E-4848-B3E9-112EACF34483}" destId="{85A2EECD-97D1-0647-82DB-4DCE6EFC5647}" srcOrd="0" destOrd="0" presId="urn:microsoft.com/office/officeart/2005/8/layout/cycle6"/>
    <dgm:cxn modelId="{6A7DE5F4-11F5-494B-B436-430604E5D322}" type="presParOf" srcId="{88EE7B08-833E-4848-B3E9-112EACF34483}" destId="{A3D8E592-DF7F-FB4F-BC0F-B8692E8F35FA}" srcOrd="1" destOrd="0" presId="urn:microsoft.com/office/officeart/2005/8/layout/cycle6"/>
    <dgm:cxn modelId="{041CC313-9ED8-C849-86F6-A8DDC67DE28C}" type="presParOf" srcId="{88EE7B08-833E-4848-B3E9-112EACF34483}" destId="{A2746CC2-63B8-1D43-B77B-CDDB5E637C9F}" srcOrd="2" destOrd="0" presId="urn:microsoft.com/office/officeart/2005/8/layout/cycle6"/>
    <dgm:cxn modelId="{E507D73C-C0ED-8144-9BDC-4E9236273D69}" type="presParOf" srcId="{88EE7B08-833E-4848-B3E9-112EACF34483}" destId="{79BEF0B7-54F5-9946-A577-43D76DFE6BE9}" srcOrd="3" destOrd="0" presId="urn:microsoft.com/office/officeart/2005/8/layout/cycle6"/>
    <dgm:cxn modelId="{6DF94972-FA6C-E54D-9E7B-3A379914A4FC}" type="presParOf" srcId="{88EE7B08-833E-4848-B3E9-112EACF34483}" destId="{F04833AF-0B37-024E-A091-6C5FD595C8C7}" srcOrd="4" destOrd="0" presId="urn:microsoft.com/office/officeart/2005/8/layout/cycle6"/>
    <dgm:cxn modelId="{B1317D92-FC3A-CD49-BA3E-6401F4F17A4B}" type="presParOf" srcId="{88EE7B08-833E-4848-B3E9-112EACF34483}" destId="{51194EC7-6A36-4042-B281-47E07D6721AD}" srcOrd="5" destOrd="0" presId="urn:microsoft.com/office/officeart/2005/8/layout/cycle6"/>
    <dgm:cxn modelId="{9768AF59-C570-044D-8456-9444CA36D2C3}" type="presParOf" srcId="{88EE7B08-833E-4848-B3E9-112EACF34483}" destId="{924EB87E-6F2B-E04F-B212-DE09EB94B456}" srcOrd="6" destOrd="0" presId="urn:microsoft.com/office/officeart/2005/8/layout/cycle6"/>
    <dgm:cxn modelId="{671D06CB-8136-D141-A207-0DE2D54A6A79}" type="presParOf" srcId="{88EE7B08-833E-4848-B3E9-112EACF34483}" destId="{2A096E4A-D431-954A-8AA7-CBF31F4C9927}" srcOrd="7" destOrd="0" presId="urn:microsoft.com/office/officeart/2005/8/layout/cycle6"/>
    <dgm:cxn modelId="{E83578EA-2428-544B-B45E-9E4BA7575CFB}" type="presParOf" srcId="{88EE7B08-833E-4848-B3E9-112EACF34483}" destId="{39289610-4C7F-A048-8B41-409ADF2B0075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FB5E0-D6E9-4458-A435-51D81C8EE66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95DE18-8E09-42A7-9260-2841FAAAD34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137B02-7AB8-438E-9D48-FBC3BAE475E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EDA</a:t>
          </a:r>
        </a:p>
      </dsp:txBody>
      <dsp:txXfrm>
        <a:off x="1429899" y="2442"/>
        <a:ext cx="5083704" cy="1238008"/>
      </dsp:txXfrm>
    </dsp:sp>
    <dsp:sp modelId="{8B5E7A5C-E27A-4875-BC9D-7A321D57B9C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574189-22BA-4CF1-9B6A-42A58BA0986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B45CAD-679C-49FA-8FF4-87B210C472D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Selection</a:t>
          </a:r>
        </a:p>
      </dsp:txBody>
      <dsp:txXfrm>
        <a:off x="1429899" y="1549953"/>
        <a:ext cx="5083704" cy="1238008"/>
      </dsp:txXfrm>
    </dsp:sp>
    <dsp:sp modelId="{56697ED4-B774-4DD9-B71A-7A0E4881515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75B48D-3AE2-40A8-8A28-8CC768A3258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63027-42B3-4E0A-9011-07513FB1F8C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Predictive Models</a:t>
          </a:r>
        </a:p>
      </dsp:txBody>
      <dsp:txXfrm>
        <a:off x="1429899" y="3097464"/>
        <a:ext cx="5083704" cy="1238008"/>
      </dsp:txXfrm>
    </dsp:sp>
    <dsp:sp modelId="{92250F01-3DFF-40CE-B8DB-5E2CE8B6268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81DA06-1A17-44C0-8BCF-3586DD513EF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02B1F-1E45-4720-8DA7-885A10224BA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Suggestions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E4B93-E794-4258-AA14-4BFAE2CFE2F8}">
      <dsp:nvSpPr>
        <dsp:cNvPr id="0" name=""/>
        <dsp:cNvSpPr/>
      </dsp:nvSpPr>
      <dsp:spPr>
        <a:xfrm>
          <a:off x="0" y="961349"/>
          <a:ext cx="6513603" cy="1764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ABDF14-36D0-4B45-BFD5-57B5D034DE63}">
      <dsp:nvSpPr>
        <dsp:cNvPr id="0" name=""/>
        <dsp:cNvSpPr/>
      </dsp:nvSpPr>
      <dsp:spPr>
        <a:xfrm>
          <a:off x="533664" y="1358289"/>
          <a:ext cx="970299" cy="97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EB061-ED88-4C78-AF59-E3A3F2E65991}">
      <dsp:nvSpPr>
        <dsp:cNvPr id="0" name=""/>
        <dsp:cNvSpPr/>
      </dsp:nvSpPr>
      <dsp:spPr>
        <a:xfrm>
          <a:off x="2037628" y="961349"/>
          <a:ext cx="2931121" cy="176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709" tIns="186709" rIns="186709" bIns="1867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Since it is a survey, we chose the features based on the survey questions</a:t>
          </a:r>
        </a:p>
      </dsp:txBody>
      <dsp:txXfrm>
        <a:off x="2037628" y="961349"/>
        <a:ext cx="2931121" cy="1764180"/>
      </dsp:txXfrm>
    </dsp:sp>
    <dsp:sp modelId="{D821E4CA-E01C-4655-A8AA-6939347620F9}">
      <dsp:nvSpPr>
        <dsp:cNvPr id="0" name=""/>
        <dsp:cNvSpPr/>
      </dsp:nvSpPr>
      <dsp:spPr>
        <a:xfrm>
          <a:off x="4968750" y="961349"/>
          <a:ext cx="1542861" cy="176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709" tIns="186709" rIns="186709" bIns="18670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Objective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Related to this project</a:t>
          </a:r>
        </a:p>
      </dsp:txBody>
      <dsp:txXfrm>
        <a:off x="4968750" y="961349"/>
        <a:ext cx="1542861" cy="1764180"/>
      </dsp:txXfrm>
    </dsp:sp>
    <dsp:sp modelId="{C1BC253C-0BF1-43AF-B979-6C1030592A08}">
      <dsp:nvSpPr>
        <dsp:cNvPr id="0" name=""/>
        <dsp:cNvSpPr/>
      </dsp:nvSpPr>
      <dsp:spPr>
        <a:xfrm>
          <a:off x="0" y="3166575"/>
          <a:ext cx="6513603" cy="1764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3F6B52-3071-4BC5-BF82-24516A640570}">
      <dsp:nvSpPr>
        <dsp:cNvPr id="0" name=""/>
        <dsp:cNvSpPr/>
      </dsp:nvSpPr>
      <dsp:spPr>
        <a:xfrm>
          <a:off x="533664" y="3563515"/>
          <a:ext cx="970299" cy="97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1AFDD-81C4-44F9-BECF-AC98B1CF9B93}">
      <dsp:nvSpPr>
        <dsp:cNvPr id="0" name=""/>
        <dsp:cNvSpPr/>
      </dsp:nvSpPr>
      <dsp:spPr>
        <a:xfrm>
          <a:off x="2037628" y="3166575"/>
          <a:ext cx="2931121" cy="176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709" tIns="186709" rIns="186709" bIns="1867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Features: </a:t>
          </a:r>
        </a:p>
      </dsp:txBody>
      <dsp:txXfrm>
        <a:off x="2037628" y="3166575"/>
        <a:ext cx="2931121" cy="1764180"/>
      </dsp:txXfrm>
    </dsp:sp>
    <dsp:sp modelId="{DC33F213-1EC4-4D6A-8A03-4F5CF8C0759B}">
      <dsp:nvSpPr>
        <dsp:cNvPr id="0" name=""/>
        <dsp:cNvSpPr/>
      </dsp:nvSpPr>
      <dsp:spPr>
        <a:xfrm>
          <a:off x="4968750" y="3166575"/>
          <a:ext cx="1542861" cy="176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709" tIns="186709" rIns="186709" bIns="18670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havinsur, sidewalks, hoodactiv, easyfood, shopshere, trailhere, buyfood, parkhere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Want to predict “happiness level” based on question “Houston”</a:t>
          </a:r>
        </a:p>
      </dsp:txBody>
      <dsp:txXfrm>
        <a:off x="4968750" y="3166575"/>
        <a:ext cx="1542861" cy="1764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4CEA4-E220-944E-8F6F-6F69DD673E9C}">
      <dsp:nvSpPr>
        <dsp:cNvPr id="0" name=""/>
        <dsp:cNvSpPr/>
      </dsp:nvSpPr>
      <dsp:spPr>
        <a:xfrm>
          <a:off x="969248" y="1572"/>
          <a:ext cx="2178622" cy="13071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Havinsur: Are you currently covered by any type of health insurance or health care plan? </a:t>
          </a:r>
        </a:p>
      </dsp:txBody>
      <dsp:txXfrm>
        <a:off x="969248" y="1572"/>
        <a:ext cx="2178622" cy="1307173"/>
      </dsp:txXfrm>
    </dsp:sp>
    <dsp:sp modelId="{D26AD622-C977-0F4F-A70B-2847F688CE5A}">
      <dsp:nvSpPr>
        <dsp:cNvPr id="0" name=""/>
        <dsp:cNvSpPr/>
      </dsp:nvSpPr>
      <dsp:spPr>
        <a:xfrm>
          <a:off x="3365733" y="1572"/>
          <a:ext cx="2178622" cy="1307173"/>
        </a:xfrm>
        <a:prstGeom prst="rect">
          <a:avLst/>
        </a:prstGeom>
        <a:gradFill rotWithShape="0">
          <a:gsLst>
            <a:gs pos="0">
              <a:schemeClr val="accent2">
                <a:hueOff val="-207909"/>
                <a:satOff val="-11990"/>
                <a:lumOff val="12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7909"/>
                <a:satOff val="-11990"/>
                <a:lumOff val="12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7909"/>
                <a:satOff val="-11990"/>
                <a:lumOff val="12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Sidewalks: My neighborhood has plenty of safe and well-connected sidewalks. </a:t>
          </a:r>
        </a:p>
      </dsp:txBody>
      <dsp:txXfrm>
        <a:off x="3365733" y="1572"/>
        <a:ext cx="2178622" cy="1307173"/>
      </dsp:txXfrm>
    </dsp:sp>
    <dsp:sp modelId="{EF42485A-ACF7-A64F-91C4-CC0F71B26738}">
      <dsp:nvSpPr>
        <dsp:cNvPr id="0" name=""/>
        <dsp:cNvSpPr/>
      </dsp:nvSpPr>
      <dsp:spPr>
        <a:xfrm>
          <a:off x="969248" y="1526608"/>
          <a:ext cx="2178622" cy="1307173"/>
        </a:xfrm>
        <a:prstGeom prst="rect">
          <a:avLst/>
        </a:prstGeom>
        <a:gradFill rotWithShape="0">
          <a:gsLst>
            <a:gs pos="0">
              <a:schemeClr val="accent2">
                <a:hueOff val="-415818"/>
                <a:satOff val="-23979"/>
                <a:lumOff val="24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15818"/>
                <a:satOff val="-23979"/>
                <a:lumOff val="24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15818"/>
                <a:satOff val="-23979"/>
                <a:lumOff val="24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Hoodactiv: I often see other people being physically active (such as walking, jogging, bicycling, playing sports) in my neighborhood. </a:t>
          </a:r>
        </a:p>
      </dsp:txBody>
      <dsp:txXfrm>
        <a:off x="969248" y="1526608"/>
        <a:ext cx="2178622" cy="1307173"/>
      </dsp:txXfrm>
    </dsp:sp>
    <dsp:sp modelId="{116CAE7F-7AC2-0D4F-94C0-6BAA9212E01E}">
      <dsp:nvSpPr>
        <dsp:cNvPr id="0" name=""/>
        <dsp:cNvSpPr/>
      </dsp:nvSpPr>
      <dsp:spPr>
        <a:xfrm>
          <a:off x="3365733" y="1526608"/>
          <a:ext cx="2178622" cy="1307173"/>
        </a:xfrm>
        <a:prstGeom prst="rect">
          <a:avLst/>
        </a:prstGeom>
        <a:gradFill rotWithShape="0">
          <a:gsLst>
            <a:gs pos="0">
              <a:schemeClr val="accent2">
                <a:hueOff val="-623727"/>
                <a:satOff val="-35969"/>
                <a:lumOff val="36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23727"/>
                <a:satOff val="-35969"/>
                <a:lumOff val="36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23727"/>
                <a:satOff val="-35969"/>
                <a:lumOff val="36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Easyfood: I have easy access to fresh fruit and vegetables in my neighborhood. </a:t>
          </a:r>
        </a:p>
      </dsp:txBody>
      <dsp:txXfrm>
        <a:off x="3365733" y="1526608"/>
        <a:ext cx="2178622" cy="1307173"/>
      </dsp:txXfrm>
    </dsp:sp>
    <dsp:sp modelId="{C361F3DC-2358-2D41-8863-95002687FECF}">
      <dsp:nvSpPr>
        <dsp:cNvPr id="0" name=""/>
        <dsp:cNvSpPr/>
      </dsp:nvSpPr>
      <dsp:spPr>
        <a:xfrm>
          <a:off x="969248" y="3051644"/>
          <a:ext cx="2178622" cy="1307173"/>
        </a:xfrm>
        <a:prstGeom prst="rect">
          <a:avLst/>
        </a:prstGeom>
        <a:gradFill rotWithShape="0">
          <a:gsLst>
            <a:gs pos="0">
              <a:schemeClr val="accent2">
                <a:hueOff val="-831636"/>
                <a:satOff val="-47959"/>
                <a:lumOff val="49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1636"/>
                <a:satOff val="-47959"/>
                <a:lumOff val="49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1636"/>
                <a:satOff val="-47959"/>
                <a:lumOff val="49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Shopshere: Are there shops or restaurants within easy walking distance of your home? </a:t>
          </a:r>
        </a:p>
      </dsp:txBody>
      <dsp:txXfrm>
        <a:off x="969248" y="3051644"/>
        <a:ext cx="2178622" cy="1307173"/>
      </dsp:txXfrm>
    </dsp:sp>
    <dsp:sp modelId="{AE458D52-AAF1-9444-8496-D192B76C2C2C}">
      <dsp:nvSpPr>
        <dsp:cNvPr id="0" name=""/>
        <dsp:cNvSpPr/>
      </dsp:nvSpPr>
      <dsp:spPr>
        <a:xfrm>
          <a:off x="3365733" y="3051644"/>
          <a:ext cx="2178622" cy="1307173"/>
        </a:xfrm>
        <a:prstGeom prst="rect">
          <a:avLst/>
        </a:prstGeom>
        <a:gradFill rotWithShape="0">
          <a:gsLst>
            <a:gs pos="0">
              <a:schemeClr val="accent2">
                <a:hueOff val="-1039545"/>
                <a:satOff val="-59949"/>
                <a:lumOff val="61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39545"/>
                <a:satOff val="-59949"/>
                <a:lumOff val="61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39545"/>
                <a:satOff val="-59949"/>
                <a:lumOff val="61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Trailhere: Is there a hike and bike trail within a mile or so of your home? </a:t>
          </a:r>
        </a:p>
      </dsp:txBody>
      <dsp:txXfrm>
        <a:off x="3365733" y="3051644"/>
        <a:ext cx="2178622" cy="1307173"/>
      </dsp:txXfrm>
    </dsp:sp>
    <dsp:sp modelId="{5F4766EA-81BB-1445-B6EB-8D752382D6BD}">
      <dsp:nvSpPr>
        <dsp:cNvPr id="0" name=""/>
        <dsp:cNvSpPr/>
      </dsp:nvSpPr>
      <dsp:spPr>
        <a:xfrm>
          <a:off x="969248" y="4576679"/>
          <a:ext cx="2178622" cy="1307173"/>
        </a:xfrm>
        <a:prstGeom prst="rect">
          <a:avLst/>
        </a:prstGeom>
        <a:gradFill rotWithShape="0">
          <a:gsLst>
            <a:gs pos="0">
              <a:schemeClr val="accent2">
                <a:hueOff val="-1247454"/>
                <a:satOff val="-71938"/>
                <a:lumOff val="73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47454"/>
                <a:satOff val="-71938"/>
                <a:lumOff val="73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47454"/>
                <a:satOff val="-71938"/>
                <a:lumOff val="73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Buyfood: How serious a problem has it been for you in the past year to pay for the groceries you need to feed your family? </a:t>
          </a:r>
        </a:p>
      </dsp:txBody>
      <dsp:txXfrm>
        <a:off x="969248" y="4576679"/>
        <a:ext cx="2178622" cy="1307173"/>
      </dsp:txXfrm>
    </dsp:sp>
    <dsp:sp modelId="{A7BF099A-7B09-E640-8FB2-5F742FD9572B}">
      <dsp:nvSpPr>
        <dsp:cNvPr id="0" name=""/>
        <dsp:cNvSpPr/>
      </dsp:nvSpPr>
      <dsp:spPr>
        <a:xfrm>
          <a:off x="3365733" y="4576679"/>
          <a:ext cx="2178622" cy="1307173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Parkhere: Is there a park or play area within a mile or so of your home? </a:t>
          </a:r>
        </a:p>
      </dsp:txBody>
      <dsp:txXfrm>
        <a:off x="3365733" y="4576679"/>
        <a:ext cx="2178622" cy="13071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2EECD-97D1-0647-82DB-4DCE6EFC5647}">
      <dsp:nvSpPr>
        <dsp:cNvPr id="0" name=""/>
        <dsp:cNvSpPr/>
      </dsp:nvSpPr>
      <dsp:spPr>
        <a:xfrm>
          <a:off x="1828679" y="134628"/>
          <a:ext cx="2432291" cy="15809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Random Forest</a:t>
          </a:r>
        </a:p>
      </dsp:txBody>
      <dsp:txXfrm>
        <a:off x="1905857" y="211806"/>
        <a:ext cx="2277935" cy="1426633"/>
      </dsp:txXfrm>
    </dsp:sp>
    <dsp:sp modelId="{A2746CC2-63B8-1D43-B77B-CDDB5E637C9F}">
      <dsp:nvSpPr>
        <dsp:cNvPr id="0" name=""/>
        <dsp:cNvSpPr/>
      </dsp:nvSpPr>
      <dsp:spPr>
        <a:xfrm>
          <a:off x="934575" y="925122"/>
          <a:ext cx="4220499" cy="4220499"/>
        </a:xfrm>
        <a:custGeom>
          <a:avLst/>
          <a:gdLst/>
          <a:ahLst/>
          <a:cxnLst/>
          <a:rect l="0" t="0" r="0" b="0"/>
          <a:pathLst>
            <a:path>
              <a:moveTo>
                <a:pt x="3344098" y="398300"/>
              </a:moveTo>
              <a:arcTo wR="2110249" hR="2110249" stAng="18346880" swAng="364994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EF0B7-54F5-9946-A577-43D76DFE6BE9}">
      <dsp:nvSpPr>
        <dsp:cNvPr id="0" name=""/>
        <dsp:cNvSpPr/>
      </dsp:nvSpPr>
      <dsp:spPr>
        <a:xfrm>
          <a:off x="3656208" y="3300002"/>
          <a:ext cx="2432291" cy="15809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Xgboost</a:t>
          </a:r>
        </a:p>
      </dsp:txBody>
      <dsp:txXfrm>
        <a:off x="3733386" y="3377180"/>
        <a:ext cx="2277935" cy="1426633"/>
      </dsp:txXfrm>
    </dsp:sp>
    <dsp:sp modelId="{51194EC7-6A36-4042-B281-47E07D6721AD}">
      <dsp:nvSpPr>
        <dsp:cNvPr id="0" name=""/>
        <dsp:cNvSpPr/>
      </dsp:nvSpPr>
      <dsp:spPr>
        <a:xfrm>
          <a:off x="934575" y="925122"/>
          <a:ext cx="4220499" cy="4220499"/>
        </a:xfrm>
        <a:custGeom>
          <a:avLst/>
          <a:gdLst/>
          <a:ahLst/>
          <a:cxnLst/>
          <a:rect l="0" t="0" r="0" b="0"/>
          <a:pathLst>
            <a:path>
              <a:moveTo>
                <a:pt x="3115457" y="3965703"/>
              </a:moveTo>
              <a:arcTo wR="2110249" hR="2110249" stAng="3693180" swAng="341363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EB87E-6F2B-E04F-B212-DE09EB94B456}">
      <dsp:nvSpPr>
        <dsp:cNvPr id="0" name=""/>
        <dsp:cNvSpPr/>
      </dsp:nvSpPr>
      <dsp:spPr>
        <a:xfrm>
          <a:off x="1149" y="3300002"/>
          <a:ext cx="2432291" cy="15809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 err="1"/>
            <a:t>MLPRegressor</a:t>
          </a:r>
          <a:endParaRPr lang="en-US" sz="2800" kern="1200" dirty="0"/>
        </a:p>
      </dsp:txBody>
      <dsp:txXfrm>
        <a:off x="78327" y="3377180"/>
        <a:ext cx="2277935" cy="1426633"/>
      </dsp:txXfrm>
    </dsp:sp>
    <dsp:sp modelId="{39289610-4C7F-A048-8B41-409ADF2B0075}">
      <dsp:nvSpPr>
        <dsp:cNvPr id="0" name=""/>
        <dsp:cNvSpPr/>
      </dsp:nvSpPr>
      <dsp:spPr>
        <a:xfrm>
          <a:off x="934575" y="925122"/>
          <a:ext cx="4220499" cy="4220499"/>
        </a:xfrm>
        <a:custGeom>
          <a:avLst/>
          <a:gdLst/>
          <a:ahLst/>
          <a:cxnLst/>
          <a:rect l="0" t="0" r="0" b="0"/>
          <a:pathLst>
            <a:path>
              <a:moveTo>
                <a:pt x="14043" y="2353296"/>
              </a:moveTo>
              <a:arcTo wR="2110249" hR="2110249" stAng="10403179" swAng="3649941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49F1-F1AC-E242-BE2B-BDA72D58D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28D6C-D18E-F345-8589-9708A8E8D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40048-FB04-5B42-8412-44D65E1F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FC75-08D0-AA43-92F6-CE5F0D9B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3431-F7A8-BB42-B9AF-4687F83B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6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20E0-4141-7947-AA1A-EB15A308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CFDB-9FC7-624D-8299-D55406DC3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BBED-F606-DE4C-93C3-420175F5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CC6C-7EA0-1D42-9A27-92B17EBA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F4FE-C1A6-6048-B2E4-01D894B4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62881-CB13-FD40-8BDF-06CF58E9E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5D0D6-755C-774E-88FF-DD600F6F2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14989-D488-2046-8A55-3F16505C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9122-DDE5-134C-BBBA-B831C1C7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76C0-EA52-CD46-8FB7-735F948C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1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EE13-B344-E14A-B963-ED1AF069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8A64-4F08-0840-8F26-8F9DFEB1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E5A0-7337-6C4F-BF5F-272C615C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DAAD-8B0B-744D-BB6A-B703E0A0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BCFD-560F-8743-89F9-1903A3E0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B4B9-B957-3E44-9D9B-6F32B3C8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C903-CF89-6D4E-8ED2-B203EA58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8A21-175A-1147-B52F-E0FCC172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D63E-1197-CE4C-B89A-E6C61FBE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8F3E-42F5-034E-82B0-89F13968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607-BDBD-1449-8596-6C4102BE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3201-638C-944A-8139-9305007BD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6D9E-F6BB-F04D-A4A2-D016C673C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873DA-928E-4F4D-9C14-F9564D92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E22A-090E-AC4E-AC35-0A80B56A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1F9FB-9AD5-AC48-A589-DE9C6186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F406-7293-A141-A16F-2FAEFAD2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4AA5-C081-EC41-8D02-165BF26A8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FD798-2FF9-DA48-9432-D72BC302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1FA75-1298-F943-924E-CAF484771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21010-2DC4-4D41-818F-BEEEB523B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2DA06-3B44-AD40-866D-29EAA52F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1618D-1904-3C4C-BA8E-E0535A38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DBA98-A640-854A-A2A8-8570E5AF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884C-2E21-114A-9D01-F2D36E9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2E1C5-334A-DA4D-9B9F-25E10F4F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A074B-7814-E84A-B1F7-B6320873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C3D48-C171-BC4E-8D07-F1B93C9C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D1692-42A4-2E46-A9FD-8BA27867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01A6D-7711-F24D-815C-F933D8CA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5EDDB-B4B7-6540-93FC-28FBE480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FD92-49BE-1E4E-928F-797C18C5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BCBE-1533-DE4F-BF5C-869A0769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5CCE5-17B8-0C41-ADE4-2EC2EF6FD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04A9-4D8A-7847-8929-61E280E8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B0A7-F1FE-3749-8CD1-AE6C3F8A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245CB-48ED-8148-84F1-29DCBBF8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37C-DF9F-1240-B35C-E8A5D91B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0F3B4-41D3-9F43-8F11-08AA186E6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A4C69-E13C-934B-ACF7-3DCEA8BA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EA317-0C82-3343-980F-7DA78DE1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A213-8D0D-7341-9406-C27E3F82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81A36-4BC7-1342-A7DA-3132F17E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DBC36-74D9-FB4A-B5B2-A6FEE510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3DABA-B131-764C-B50E-F2F54891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BA43-6ECF-6E40-A962-BD30BD19A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33D8-EAD6-A440-9233-CB5D229FC07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EBAD-00D6-4049-B7A1-895F5E973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356E-BB3F-9842-8419-4B6A73698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D116-0457-A742-91A3-5DEB450E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6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C978F01-79B8-0C4E-B579-231B9A09A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980872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sz="1700" dirty="0"/>
              <a:t>Group Member: </a:t>
            </a:r>
            <a:r>
              <a:rPr lang="en-US" sz="1700" dirty="0" err="1"/>
              <a:t>Jin</a:t>
            </a:r>
            <a:r>
              <a:rPr lang="en-US" sz="1700" dirty="0"/>
              <a:t> </a:t>
            </a:r>
            <a:r>
              <a:rPr lang="en-US" sz="1700" dirty="0" err="1"/>
              <a:t>Kown</a:t>
            </a:r>
            <a:r>
              <a:rPr lang="en-US" sz="1700" dirty="0"/>
              <a:t>, Ran </a:t>
            </a:r>
            <a:r>
              <a:rPr lang="en-US" sz="1700" dirty="0" err="1"/>
              <a:t>Jin</a:t>
            </a:r>
            <a:r>
              <a:rPr lang="en-US" sz="1700" dirty="0"/>
              <a:t>, Rui Qin, </a:t>
            </a:r>
            <a:r>
              <a:rPr lang="en-US" sz="1700" dirty="0" err="1"/>
              <a:t>Tengjiao</a:t>
            </a:r>
            <a:r>
              <a:rPr lang="en-US" sz="1700" dirty="0"/>
              <a:t> Liu, Xinran Zhou</a:t>
            </a:r>
          </a:p>
          <a:p>
            <a:r>
              <a:rPr lang="en-US" sz="1700" dirty="0"/>
              <a:t>Jan 26, 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143D-9332-C145-8812-4637D8208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Statistical and Predictive Analysis for The Houston Area Living Condition</a:t>
            </a:r>
          </a:p>
        </p:txBody>
      </p:sp>
    </p:spTree>
    <p:extLst>
      <p:ext uri="{BB962C8B-B14F-4D97-AF65-F5344CB8AC3E}">
        <p14:creationId xmlns:p14="http://schemas.microsoft.com/office/powerpoint/2010/main" val="2716223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9D9A-F3F8-3148-9CF8-3F65944B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B902-6382-5B46-8FB0-840B30CC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41AF0-A88B-384A-A0F7-81A18940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639D-C731-7F44-BC01-AAC30BDB4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Goals</a:t>
            </a:r>
          </a:p>
          <a:p>
            <a:pPr lvl="1"/>
            <a:r>
              <a:rPr lang="en-US" dirty="0"/>
              <a:t>Explore the dataset, and the relation of the people feelings to their experiences and attitudes</a:t>
            </a:r>
          </a:p>
          <a:p>
            <a:pPr lvl="1"/>
            <a:r>
              <a:rPr lang="en-US" dirty="0"/>
              <a:t>Create models to summarize understanding of how living satisfaction relates to the factors</a:t>
            </a:r>
          </a:p>
          <a:p>
            <a:pPr lvl="1"/>
            <a:r>
              <a:rPr lang="en-US" dirty="0"/>
              <a:t>Based on the “happiness level” of living in Houston people feel to make improvement suggestions for Houston City.</a:t>
            </a:r>
          </a:p>
          <a:p>
            <a:pPr lvl="1"/>
            <a:r>
              <a:rPr lang="en-US" dirty="0"/>
              <a:t>Prove and employ predictive analysis that will help guide future actions and improvements </a:t>
            </a:r>
          </a:p>
        </p:txBody>
      </p:sp>
    </p:spTree>
    <p:extLst>
      <p:ext uri="{BB962C8B-B14F-4D97-AF65-F5344CB8AC3E}">
        <p14:creationId xmlns:p14="http://schemas.microsoft.com/office/powerpoint/2010/main" val="148583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49647-B6AA-EF4D-8EE0-B720F6FD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Details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8993-A166-894B-BA06-A2128225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Source: The Houston Area Survey on Health</a:t>
            </a:r>
          </a:p>
          <a:p>
            <a:r>
              <a:rPr lang="en-US" sz="2400" dirty="0"/>
              <a:t>Size: 1200 residents</a:t>
            </a:r>
            <a:endParaRPr lang="en-US" sz="2400" b="0" dirty="0">
              <a:effectLst/>
            </a:endParaRPr>
          </a:p>
          <a:p>
            <a:r>
              <a:rPr lang="en-US" sz="2400" dirty="0"/>
              <a:t>Survey Period: 06/06/2012 - 07/17/2012</a:t>
            </a:r>
            <a:endParaRPr lang="en-US" sz="2400" b="0" dirty="0">
              <a:effectLst/>
            </a:endParaRPr>
          </a:p>
          <a:p>
            <a:r>
              <a:rPr lang="en-US" sz="2400" dirty="0"/>
              <a:t>Questions: 119</a:t>
            </a:r>
          </a:p>
          <a:p>
            <a:r>
              <a:rPr lang="en-US" sz="2400" dirty="0"/>
              <a:t>Data Format: .CSV</a:t>
            </a:r>
          </a:p>
          <a:p>
            <a:r>
              <a:rPr lang="en-US" sz="2400" b="0" dirty="0">
                <a:effectLst/>
              </a:rPr>
              <a:t>Preprocessed: This data is preprocessed and encoded by the researches before given</a:t>
            </a:r>
          </a:p>
          <a:p>
            <a:r>
              <a:rPr lang="en-US" sz="2400" dirty="0"/>
              <a:t>Assumptions: responses are independent to each other and truly reflect the feelings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3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4E6B3-EBD6-4B49-9A62-7EC22A59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3B129-089A-4FCE-B8D6-EBB2620FA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4446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92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F2DBF-4A8B-8D4B-BF3A-048375E6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EDA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E5EFCD-EF2F-AD46-A891-D3DF7A29C983}"/>
              </a:ext>
            </a:extLst>
          </p:cNvPr>
          <p:cNvGrpSpPr/>
          <p:nvPr/>
        </p:nvGrpSpPr>
        <p:grpSpPr>
          <a:xfrm>
            <a:off x="4976031" y="1160744"/>
            <a:ext cx="6422572" cy="4536511"/>
            <a:chOff x="2405743" y="1260249"/>
            <a:chExt cx="6422572" cy="4536511"/>
          </a:xfrm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92FFB86-31B5-534B-BBBA-169A58BC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7029" y="3553957"/>
              <a:ext cx="3211286" cy="2242803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DC4F69E-D1D0-3D4F-9F49-5FCF01483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5743" y="3553957"/>
              <a:ext cx="3211286" cy="2242802"/>
            </a:xfrm>
            <a:prstGeom prst="rect">
              <a:avLst/>
            </a:prstGeom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1BEFA4B-F295-0A42-8339-02571147A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7029" y="1260249"/>
              <a:ext cx="3211286" cy="2242803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B4B8D5A-2254-BE4B-8469-E21D89C7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5743" y="1358900"/>
              <a:ext cx="3211286" cy="2140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461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A722-900F-E842-A960-609BACF6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EDA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566728-84C2-D643-9782-73C54EDF1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83970"/>
              </p:ext>
            </p:extLst>
          </p:nvPr>
        </p:nvGraphicFramePr>
        <p:xfrm>
          <a:off x="3019435" y="1400367"/>
          <a:ext cx="9680010" cy="405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612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3B0EB-2341-E440-BDF0-26C7CC32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06C07D-FCB4-44B9-AAD2-80626AA3D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858753"/>
              </p:ext>
            </p:extLst>
          </p:nvPr>
        </p:nvGraphicFramePr>
        <p:xfrm>
          <a:off x="5194300" y="470923"/>
          <a:ext cx="6513604" cy="589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11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DEF47-C609-6849-9A7F-3E10930F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Features Selected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648099-98A8-4C44-887D-E4BCA3AB9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5041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1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9AD9A-234A-1C41-8A8B-6C636CA7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Predictive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C40DDA-2B12-4FE3-AB52-D4112A1A8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5153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2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Statistical and Predictive Analysis for The Houston Area Living Condition</vt:lpstr>
      <vt:lpstr>Introduction</vt:lpstr>
      <vt:lpstr>Data Details</vt:lpstr>
      <vt:lpstr>Pipeline</vt:lpstr>
      <vt:lpstr>EDA</vt:lpstr>
      <vt:lpstr>EDA</vt:lpstr>
      <vt:lpstr>Feature Selection</vt:lpstr>
      <vt:lpstr>Some Features Selected</vt:lpstr>
      <vt:lpstr>Predictive Models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and Predictive Analysis for The Houston Area Living Condition</dc:title>
  <dc:creator>Xinran Zhou</dc:creator>
  <cp:lastModifiedBy>Xinran Zhou</cp:lastModifiedBy>
  <cp:revision>3</cp:revision>
  <dcterms:created xsi:type="dcterms:W3CDTF">2019-01-26T19:29:52Z</dcterms:created>
  <dcterms:modified xsi:type="dcterms:W3CDTF">2019-01-26T19:55:11Z</dcterms:modified>
</cp:coreProperties>
</file>