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개발</a:t>
            </a:r>
            <a:r>
              <a:rPr lang="en-US" altLang="ko-KR" dirty="0"/>
              <a:t> </a:t>
            </a:r>
            <a:r>
              <a:rPr lang="ko-KR" altLang="en-US" dirty="0" smtClean="0"/>
              <a:t>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2021.03.22 ~ 2021.03.26</a:t>
            </a:r>
          </a:p>
          <a:p>
            <a:pPr algn="r"/>
            <a:r>
              <a:rPr lang="ko-KR" altLang="en-US" sz="2400" dirty="0" smtClean="0"/>
              <a:t>작성자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최한길</a:t>
            </a:r>
            <a:endParaRPr lang="en-US" altLang="ko-KR" sz="24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1560" y="18448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게시판 구현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51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시작화면</a:t>
            </a:r>
            <a:endParaRPr lang="ko-KR" altLang="en-US" dirty="0"/>
          </a:p>
        </p:txBody>
      </p:sp>
      <p:pic>
        <p:nvPicPr>
          <p:cNvPr id="1026" name="Picture 2" descr="C:\Users\kosta\Desktop\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297363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NewBlogController</a:t>
            </a:r>
            <a:endParaRPr lang="ko-KR" altLang="en-US" dirty="0"/>
          </a:p>
        </p:txBody>
      </p:sp>
      <p:pic>
        <p:nvPicPr>
          <p:cNvPr id="2050" name="Picture 2" descr="C:\Users\kosta\Desktop\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22918"/>
            <a:ext cx="3330575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신규 회원은 회원가입이 가능하다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기존 회원은 </a:t>
            </a:r>
            <a:r>
              <a:rPr lang="ko-KR" altLang="en-US" sz="2000" dirty="0" err="1" smtClean="0"/>
              <a:t>로그인이</a:t>
            </a:r>
            <a:r>
              <a:rPr lang="ko-KR" altLang="en-US" sz="2000" dirty="0" smtClean="0"/>
              <a:t> 가능하다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회원정보 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탈퇴는 </a:t>
            </a:r>
            <a:r>
              <a:rPr lang="ko-KR" altLang="en-US" sz="2000" dirty="0" err="1" smtClean="0"/>
              <a:t>로그인이</a:t>
            </a:r>
            <a:r>
              <a:rPr lang="ko-KR" altLang="en-US" sz="2000" dirty="0" smtClean="0"/>
              <a:t> 되어야 가능하다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탈퇴하게 되면 해당 작성자의 </a:t>
            </a:r>
            <a:r>
              <a:rPr lang="ko-KR" altLang="en-US" sz="2000" dirty="0" err="1" smtClean="0"/>
              <a:t>게시글은</a:t>
            </a:r>
            <a:r>
              <a:rPr lang="ko-KR" altLang="en-US" sz="2000" dirty="0" smtClean="0"/>
              <a:t> 전부 삭제된다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조회는 </a:t>
            </a:r>
            <a:r>
              <a:rPr lang="ko-KR" altLang="en-US" sz="2000" dirty="0" err="1" smtClean="0"/>
              <a:t>로그인이</a:t>
            </a:r>
            <a:r>
              <a:rPr lang="ko-KR" altLang="en-US" sz="2000" dirty="0" smtClean="0"/>
              <a:t> 필요가 없다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작성은 </a:t>
            </a:r>
            <a:r>
              <a:rPr lang="ko-KR" altLang="en-US" sz="2000" dirty="0" err="1" smtClean="0"/>
              <a:t>로그인이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필요하다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삭제는 작성자만이 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좋아요는</a:t>
            </a:r>
            <a:r>
              <a:rPr lang="ko-KR" altLang="en-US" sz="2000" dirty="0" smtClean="0"/>
              <a:t> 계정 당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당 하나씩 만 가능하다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댓글</a:t>
            </a:r>
            <a:r>
              <a:rPr lang="ko-KR" altLang="en-US" sz="2000" dirty="0" smtClean="0"/>
              <a:t> 작성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삭제는 </a:t>
            </a:r>
            <a:r>
              <a:rPr lang="ko-KR" altLang="en-US" sz="2000" dirty="0" err="1" smtClean="0"/>
              <a:t>로그인이</a:t>
            </a:r>
            <a:r>
              <a:rPr lang="ko-KR" altLang="en-US" sz="2000" dirty="0" smtClean="0"/>
              <a:t> 필요하다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50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모델 설계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회원 </a:t>
            </a:r>
            <a:r>
              <a:rPr lang="en-US" altLang="ko-KR" sz="2000" dirty="0" smtClean="0"/>
              <a:t>member table</a:t>
            </a:r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member_no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pk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member_id</a:t>
            </a:r>
            <a:r>
              <a:rPr lang="en-US" altLang="ko-KR" sz="1600" dirty="0" smtClean="0"/>
              <a:t> : unique</a:t>
            </a:r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member_pw</a:t>
            </a:r>
            <a:r>
              <a:rPr lang="en-US" altLang="ko-KR" sz="1600" dirty="0" smtClean="0"/>
              <a:t> : not null</a:t>
            </a:r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member_name</a:t>
            </a:r>
            <a:r>
              <a:rPr lang="en-US" altLang="ko-KR" sz="1600" dirty="0" smtClean="0"/>
              <a:t> : not null</a:t>
            </a:r>
          </a:p>
          <a:p>
            <a:pPr lvl="1"/>
            <a:endParaRPr lang="en-US" altLang="ko-KR" sz="1600" dirty="0" smtClean="0"/>
          </a:p>
          <a:p>
            <a:r>
              <a:rPr lang="ko-KR" altLang="en-US" sz="2000" dirty="0" err="1" smtClean="0"/>
              <a:t>게시</a:t>
            </a:r>
            <a:r>
              <a:rPr lang="ko-KR" altLang="en-US" sz="2000" dirty="0" err="1"/>
              <a:t>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post </a:t>
            </a:r>
            <a:r>
              <a:rPr lang="en-US" altLang="ko-KR" sz="2000" dirty="0"/>
              <a:t>table</a:t>
            </a:r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post_no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pk</a:t>
            </a:r>
            <a:endParaRPr lang="en-US" altLang="ko-KR" sz="1600" dirty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post_writer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fk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member_id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post_title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not null</a:t>
            </a:r>
          </a:p>
          <a:p>
            <a:pPr lvl="1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post_contents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post_published_date</a:t>
            </a:r>
            <a:r>
              <a:rPr lang="en-US" altLang="ko-KR" sz="1600" dirty="0" smtClean="0"/>
              <a:t> : default </a:t>
            </a:r>
            <a:r>
              <a:rPr lang="en-US" altLang="ko-KR" sz="1600" dirty="0" err="1" smtClean="0"/>
              <a:t>sysdate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post_update_date</a:t>
            </a:r>
            <a:r>
              <a:rPr lang="en-US" altLang="ko-KR" sz="1600" dirty="0" smtClean="0"/>
              <a:t> : default </a:t>
            </a:r>
            <a:r>
              <a:rPr lang="en-US" altLang="ko-KR" sz="1600" dirty="0" err="1" smtClean="0"/>
              <a:t>sysdate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post_view_count</a:t>
            </a:r>
            <a:r>
              <a:rPr lang="en-US" altLang="ko-KR" sz="1600" dirty="0" smtClean="0"/>
              <a:t> : default 0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985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모델 설계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댓</a:t>
            </a:r>
            <a:r>
              <a:rPr lang="ko-KR" altLang="en-US" sz="2000" dirty="0" err="1"/>
              <a:t>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comments </a:t>
            </a:r>
            <a:r>
              <a:rPr lang="en-US" altLang="ko-KR" sz="2000" dirty="0"/>
              <a:t>table</a:t>
            </a:r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comment_no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pk</a:t>
            </a:r>
            <a:endParaRPr lang="en-US" altLang="ko-KR" sz="1600" dirty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comment_writer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fk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member_id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comment_post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fk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post_no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comment_text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not null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좋아요 </a:t>
            </a:r>
            <a:r>
              <a:rPr lang="en-US" altLang="ko-KR" sz="2000" dirty="0" err="1" smtClean="0"/>
              <a:t>post_like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table</a:t>
            </a:r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post_like_no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pk</a:t>
            </a:r>
            <a:endParaRPr lang="en-US" altLang="ko-KR" sz="1600" dirty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post_like_post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fk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post_no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post_like_member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fk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member_id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 smtClean="0"/>
              <a:t>post_like_check</a:t>
            </a:r>
            <a:r>
              <a:rPr lang="en-US" altLang="ko-KR" sz="1600" dirty="0" smtClean="0"/>
              <a:t> : 0 or 1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1026" name="Picture 2" descr="C:\Users\kosta\Desktop\1차 플젝\erder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8200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1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1차 플젝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5616624" cy="572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4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table</a:t>
            </a:r>
            <a:endParaRPr lang="ko-KR" altLang="en-US" dirty="0"/>
          </a:p>
        </p:txBody>
      </p:sp>
      <p:pic>
        <p:nvPicPr>
          <p:cNvPr id="2050" name="Picture 2" descr="C:\Users\kosta\Desktop\1차 플젝\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581900" cy="456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table</a:t>
            </a:r>
            <a:endParaRPr lang="ko-KR" altLang="en-US" dirty="0"/>
          </a:p>
        </p:txBody>
      </p:sp>
      <p:pic>
        <p:nvPicPr>
          <p:cNvPr id="3074" name="Picture 2" descr="C:\Users\kosta\Desktop\1차 플젝\db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8" y="1844824"/>
            <a:ext cx="7681913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A </a:t>
            </a:r>
            <a:r>
              <a:rPr lang="ko-KR" altLang="en-US" sz="2000" dirty="0" smtClean="0"/>
              <a:t>로그인</a:t>
            </a:r>
            <a:r>
              <a:rPr lang="en-US" altLang="ko-KR" sz="2000" dirty="0" smtClean="0"/>
              <a:t>(X)</a:t>
            </a:r>
          </a:p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회원가입</a:t>
            </a:r>
            <a:r>
              <a:rPr lang="en-US" altLang="ko-KR" sz="2000" dirty="0" smtClean="0"/>
              <a:t>, 2. </a:t>
            </a:r>
            <a:r>
              <a:rPr lang="ko-KR" altLang="en-US" sz="2000" dirty="0" smtClean="0"/>
              <a:t>로그인</a:t>
            </a:r>
            <a:r>
              <a:rPr lang="en-US" altLang="ko-KR" sz="2000" dirty="0" smtClean="0"/>
              <a:t>, 3.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조회</a:t>
            </a:r>
            <a:r>
              <a:rPr lang="en-US" altLang="ko-KR" sz="2000" dirty="0" smtClean="0"/>
              <a:t>, 9. </a:t>
            </a:r>
            <a:r>
              <a:rPr lang="ko-KR" altLang="en-US" sz="2000" dirty="0" smtClean="0"/>
              <a:t>종료</a:t>
            </a:r>
            <a:endParaRPr lang="en-US" altLang="ko-KR" sz="2000" dirty="0" smtClean="0"/>
          </a:p>
          <a:p>
            <a:pPr marL="400050" lvl="1" indent="0">
              <a:buNone/>
            </a:pPr>
            <a:r>
              <a:rPr lang="en-US" altLang="ko-KR" sz="1600" dirty="0" smtClean="0"/>
              <a:t>3-1.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상세 조회</a:t>
            </a:r>
            <a:r>
              <a:rPr lang="en-US" altLang="ko-KR" sz="1600" dirty="0" smtClean="0"/>
              <a:t>, 3-9. </a:t>
            </a:r>
            <a:r>
              <a:rPr lang="ko-KR" altLang="en-US" sz="1600" dirty="0" smtClean="0"/>
              <a:t>종료</a:t>
            </a:r>
            <a:r>
              <a:rPr lang="en-US" altLang="ko-KR" sz="1600" dirty="0" smtClean="0"/>
              <a:t>, 3-0. </a:t>
            </a:r>
            <a:r>
              <a:rPr lang="ko-KR" altLang="en-US" sz="1600" dirty="0" smtClean="0"/>
              <a:t>이전으로</a:t>
            </a:r>
            <a:endParaRPr lang="en-US" altLang="ko-KR" sz="1600" dirty="0"/>
          </a:p>
          <a:p>
            <a:pPr marL="400050" lvl="1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000" dirty="0"/>
              <a:t>B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로그인</a:t>
            </a:r>
            <a:r>
              <a:rPr lang="en-US" altLang="ko-KR" sz="2000" dirty="0" smtClean="0"/>
              <a:t>(O)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로그아웃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2. </a:t>
            </a:r>
            <a:r>
              <a:rPr lang="ko-KR" altLang="en-US" sz="2000" dirty="0" smtClean="0"/>
              <a:t>회원 정보 수정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3. </a:t>
            </a:r>
            <a:r>
              <a:rPr lang="ko-KR" altLang="en-US" sz="2000" dirty="0" smtClean="0"/>
              <a:t>탈퇴</a:t>
            </a:r>
            <a:r>
              <a:rPr lang="en-US" altLang="ko-KR" sz="2000" dirty="0" smtClean="0"/>
              <a:t>, 4.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조회</a:t>
            </a:r>
            <a:r>
              <a:rPr lang="en-US" altLang="ko-KR" sz="2000" dirty="0" smtClean="0"/>
              <a:t>, 9</a:t>
            </a:r>
            <a:r>
              <a:rPr lang="en-US" altLang="ko-KR" sz="2000" dirty="0"/>
              <a:t>. </a:t>
            </a:r>
            <a:r>
              <a:rPr lang="ko-KR" altLang="en-US" sz="2000" dirty="0"/>
              <a:t>종료</a:t>
            </a: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sz="1600" dirty="0" smtClean="0"/>
              <a:t>4-1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게시글</a:t>
            </a:r>
            <a:r>
              <a:rPr lang="ko-KR" altLang="en-US" sz="1600" dirty="0"/>
              <a:t> 상세 조회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4-2.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작성</a:t>
            </a:r>
            <a:r>
              <a:rPr lang="en-US" altLang="ko-KR" sz="1600" dirty="0" smtClean="0"/>
              <a:t>, 4-9</a:t>
            </a:r>
            <a:r>
              <a:rPr lang="en-US" altLang="ko-KR" sz="1600" dirty="0"/>
              <a:t>. </a:t>
            </a:r>
            <a:r>
              <a:rPr lang="ko-KR" altLang="en-US" sz="1600" dirty="0"/>
              <a:t>종료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4-0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이전으로</a:t>
            </a:r>
            <a:endParaRPr lang="en-US" altLang="ko-KR" sz="1600" dirty="0" smtClean="0"/>
          </a:p>
          <a:p>
            <a:pPr marL="40005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4-1-1.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수정</a:t>
            </a:r>
            <a:r>
              <a:rPr lang="en-US" altLang="ko-KR" sz="1600" dirty="0" smtClean="0"/>
              <a:t>, 4-1-2.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삭제</a:t>
            </a:r>
            <a:r>
              <a:rPr lang="en-US" altLang="ko-KR" sz="1600" dirty="0" smtClean="0"/>
              <a:t>, 4-1-3. </a:t>
            </a:r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작성</a:t>
            </a:r>
            <a:r>
              <a:rPr lang="en-US" altLang="ko-KR" sz="1600" dirty="0" smtClean="0"/>
              <a:t>, 4-1-4. </a:t>
            </a:r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수정</a:t>
            </a:r>
            <a:r>
              <a:rPr lang="en-US" altLang="ko-KR" sz="1600" dirty="0" smtClean="0"/>
              <a:t>,</a:t>
            </a:r>
          </a:p>
          <a:p>
            <a:pPr marL="40005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4-1-5. </a:t>
            </a:r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삭제</a:t>
            </a:r>
            <a:r>
              <a:rPr lang="en-US" altLang="ko-KR" sz="1600" dirty="0" smtClean="0"/>
              <a:t>, 4-1-6.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좋아요 버튼</a:t>
            </a:r>
            <a:r>
              <a:rPr lang="en-US" altLang="ko-KR" sz="1600" dirty="0" smtClean="0"/>
              <a:t>, 4-1-0. </a:t>
            </a:r>
            <a:r>
              <a:rPr lang="ko-KR" altLang="en-US" sz="1600" dirty="0" smtClean="0"/>
              <a:t>이전으로</a:t>
            </a:r>
            <a:endParaRPr lang="en-US" altLang="ko-KR" sz="1600" dirty="0"/>
          </a:p>
          <a:p>
            <a:pPr marL="400050"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004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280</Words>
  <Application>Microsoft Office PowerPoint</Application>
  <PresentationFormat>화면 슬라이드 쇼(4:3)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Project 개발 계획서</vt:lpstr>
      <vt:lpstr>프로젝트 분석</vt:lpstr>
      <vt:lpstr>프로젝트 모델 설계(1)</vt:lpstr>
      <vt:lpstr>프로젝트 모델 설계(2)</vt:lpstr>
      <vt:lpstr>ERD</vt:lpstr>
      <vt:lpstr>PowerPoint 프레젠테이션</vt:lpstr>
      <vt:lpstr>DB table</vt:lpstr>
      <vt:lpstr>DB table</vt:lpstr>
      <vt:lpstr>프로그램 시나리오</vt:lpstr>
      <vt:lpstr>시작화면</vt:lpstr>
      <vt:lpstr>NewBlogController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개발 계획서</dc:title>
  <dc:creator>Microsoft Corporation</dc:creator>
  <cp:lastModifiedBy>kosta</cp:lastModifiedBy>
  <cp:revision>7</cp:revision>
  <dcterms:created xsi:type="dcterms:W3CDTF">2006-10-05T04:04:58Z</dcterms:created>
  <dcterms:modified xsi:type="dcterms:W3CDTF">2021-03-26T08:52:00Z</dcterms:modified>
</cp:coreProperties>
</file>