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5857884" cy="484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43636" y="1571612"/>
            <a:ext cx="2857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모든 통계 페이지에는 공통으로 </a:t>
            </a:r>
            <a:r>
              <a:rPr lang="en-US" altLang="ko-KR" sz="1000" dirty="0" smtClean="0"/>
              <a:t>excel export </a:t>
            </a:r>
            <a:r>
              <a:rPr lang="ko-KR" altLang="en-US" sz="1000" dirty="0" smtClean="0"/>
              <a:t>기능이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왼쪽에는 로고와 카테고리들을 배치하였습니다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카드목록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ko-KR" altLang="en-US" sz="1000" dirty="0" smtClean="0"/>
              <a:t> 시간대 별 </a:t>
            </a:r>
            <a:r>
              <a:rPr lang="ko-KR" altLang="en-US" sz="1000" dirty="0" err="1" smtClean="0"/>
              <a:t>접속자</a:t>
            </a:r>
            <a:r>
              <a:rPr lang="ko-KR" altLang="en-US" sz="1000" dirty="0" smtClean="0"/>
              <a:t> 수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ko-KR" altLang="en-US" sz="1000" dirty="0" smtClean="0"/>
              <a:t> 시간대 별 검색한 키워드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시간대 별 </a:t>
            </a:r>
            <a:r>
              <a:rPr lang="ko-KR" altLang="en-US" sz="1000" dirty="0" err="1" smtClean="0"/>
              <a:t>다운로드한</a:t>
            </a:r>
            <a:r>
              <a:rPr lang="ko-KR" altLang="en-US" sz="1000" dirty="0" smtClean="0"/>
              <a:t> 키워드</a:t>
            </a:r>
            <a:endParaRPr lang="en-US" altLang="ko-KR" sz="1000" dirty="0" smtClean="0"/>
          </a:p>
          <a:p>
            <a:pPr>
              <a:buFontTx/>
              <a:buChar char="-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시간대 별 제작한 키워드</a:t>
            </a:r>
            <a:endParaRPr lang="en-US" altLang="ko-KR" sz="1000" dirty="0" smtClean="0"/>
          </a:p>
          <a:p>
            <a:pPr>
              <a:buFontTx/>
              <a:buChar char="-"/>
            </a:pPr>
            <a:endParaRPr lang="en-US" altLang="ko-KR" sz="1000" dirty="0" smtClean="0"/>
          </a:p>
          <a:p>
            <a:r>
              <a:rPr lang="ko-KR" altLang="en-US" sz="1000" dirty="0" smtClean="0"/>
              <a:t>메인 페이지에는 누적 이용자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어제 이용자 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오늘의 이용자 수를 보여줍니다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어제 이용자 수는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~24</a:t>
            </a:r>
            <a:r>
              <a:rPr lang="ko-KR" altLang="en-US" sz="1000" dirty="0" smtClean="0"/>
              <a:t>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오늘의 이용자 수는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시부터 실시간까지의 누적 이용자 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하단에는 일주일 동안의 사용자를 요일 별로 표시하였습니다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우측 하단에는 좋아요 수가 많은 순으로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개의 카드를 뽑았습니다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4214818"/>
            <a:ext cx="7358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카드 목록에 들어가면 좋아요 순으로 정렬되어 카드들이 나옵니다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검색을 하면 </a:t>
            </a:r>
            <a:r>
              <a:rPr lang="ko-KR" altLang="en-US" sz="1000" dirty="0" err="1" smtClean="0"/>
              <a:t>앱과</a:t>
            </a:r>
            <a:r>
              <a:rPr lang="ko-KR" altLang="en-US" sz="1000" dirty="0" smtClean="0"/>
              <a:t> 같은 검색함수를 통하여 검색된 내용들이 나옵니다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카드를 선택하면 카드의 정보들이 나오게 됩니다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8322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4286256"/>
            <a:ext cx="7358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구간의 처음과 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단위를 설정하면 그래프로 그려줍니다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153296" cy="339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256"/>
            <a:ext cx="7358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날짜를 설정하면 시간대 별 검색 양이 나옵니다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검색 양을 클릭하면 키워드 별로 검색 양이 나옵니다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7643834" cy="332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256"/>
            <a:ext cx="7358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날짜를 설정하면 시간대 별 다운로드 </a:t>
            </a:r>
            <a:r>
              <a:rPr lang="ko-KR" altLang="en-US" sz="1000" dirty="0" smtClean="0"/>
              <a:t>양</a:t>
            </a:r>
            <a:r>
              <a:rPr lang="ko-KR" altLang="en-US" sz="1000" dirty="0" smtClean="0"/>
              <a:t>이 나옵니다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다운로드 양을 클릭하면 키워드 별로 다운로드 양이 나옵니다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7643866" cy="33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256"/>
            <a:ext cx="7358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날짜를 설정하면 시간대 별 제작 </a:t>
            </a:r>
            <a:r>
              <a:rPr lang="ko-KR" altLang="en-US" sz="1000" dirty="0" smtClean="0"/>
              <a:t>양</a:t>
            </a:r>
            <a:r>
              <a:rPr lang="ko-KR" altLang="en-US" sz="1000" dirty="0" smtClean="0"/>
              <a:t>이 나옵니다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제</a:t>
            </a:r>
            <a:r>
              <a:rPr lang="ko-KR" altLang="en-US" sz="1000" dirty="0" smtClean="0"/>
              <a:t>작</a:t>
            </a:r>
            <a:r>
              <a:rPr lang="ko-KR" altLang="en-US" sz="1000" dirty="0" smtClean="0"/>
              <a:t> 양을 클릭하면 키워드 별로 제작 </a:t>
            </a:r>
            <a:r>
              <a:rPr lang="ko-KR" altLang="en-US" sz="1000" dirty="0" smtClean="0"/>
              <a:t>양</a:t>
            </a:r>
            <a:r>
              <a:rPr lang="ko-KR" altLang="en-US" sz="1000" dirty="0" smtClean="0"/>
              <a:t>이 나옵니다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7572428" cy="328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175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LG</cp:lastModifiedBy>
  <cp:revision>2</cp:revision>
  <dcterms:created xsi:type="dcterms:W3CDTF">2006-10-05T04:04:58Z</dcterms:created>
  <dcterms:modified xsi:type="dcterms:W3CDTF">2020-07-27T11:56:28Z</dcterms:modified>
</cp:coreProperties>
</file>