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31160-16DC-4C75-BA38-28A6B3101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CC0B63-9E0F-419D-B306-EE5EB5FD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09371-2B00-45E7-8E08-8A9B8774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6BCE4-5723-4F26-9A74-BE0252BB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5BD39-CE99-4A10-B105-6595BEB7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B449E-10FB-48D1-85E4-AA3F26B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03EC8-C219-4972-9027-AAD85C10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26D18-C29B-453E-90D2-D4EBDA9B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9ED23-930F-4898-8883-6005D5CE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1996D-DE68-402B-83A4-29BBB803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EBA9EC-4396-4BDC-AE2B-8B5E72C71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184B2-4A92-4EC5-856A-69A2D53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51231-E0F3-4042-B731-A05AD410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90609-16E0-478C-93A5-A263455E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D13BC-5705-49DB-B733-A8B89B41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B3229-46AE-497F-942A-1E18B36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1FD4F-8A43-4BB6-9048-288AC0FD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3F287-811F-4397-8846-59554F58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BC7F-3F8F-41AD-B4AD-5F6CC72E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850BA-AD95-451D-B925-3EB5AA12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EA90-2C1A-4394-BBBF-8A6DF4FD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1605-EAAD-45E2-8EB6-23CB881C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7CFCE-06A4-45C6-85FE-1B9F0AFA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C3C08-5149-4337-BBCC-48362F3F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6BB64-2A2C-4DFB-AB12-FD942147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34F1-7437-4E75-829E-C63CCDC6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9E4B0-8B4B-4F49-B437-BC8759A2E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FE556-B7DD-44E0-AEC3-3B17C56DB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3C6BD-1D59-41B5-B467-B64D9F1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5269E-42F0-4645-AD90-B2946082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E628D-F5FF-465E-B6E2-3758227E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10892-647C-48BE-B4E6-2A9492B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06E90-A02D-4720-BC5E-E629D0A2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F2-ADA7-4DC1-9943-6016EB75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C95D7-6F51-4F5D-A05D-4EB4D7DC7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6AEAE1-998B-4702-B3AB-8DB47A525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F5650C-7A57-4C02-A247-6EC439B1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A8A73F-3FDF-42E3-B311-F7ACDA33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A0C443-22F4-4F3A-BCF0-7C71A384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90451-7DC5-4F5C-8C8D-C89A0CFF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2EDFB-387F-4DF0-9130-4D7BDFA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4B55B-0A2A-44F0-8107-74EC6451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EF4F-4D0C-4A0C-88D7-E5DACE2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1E5C3A-9CE7-4B7F-B2FF-48468A14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41701-94C8-43EE-B6D2-8C37CEAE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C65CB-4805-4023-9075-440A164F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5C586-5ED8-454B-98B1-B1F1863A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B3019-EBD8-4B61-AA39-E1D75490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51763-1C23-4B6E-86EA-0C10E591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91737-0060-4E27-A8BE-58CA94D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1C8EE-6106-4F12-83A7-E5ADB95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9510B-3FE5-4694-A69D-82ABEA19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4485-0B1D-405C-BE6A-18954C47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BF046-99BB-4839-890F-F01198F9B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53C80-313F-403A-A55E-DA706989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84C58-404C-4071-91B9-259FDA46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04CC9-DFFA-41FF-888B-1D29CA43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B6C63-1334-43D5-BE31-9665A67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E943D5-8CE9-4F05-AD32-E520E399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4C205-8999-401F-9A16-87B4D7A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8BDE0-8EC9-4F2F-B75D-36E94718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E906-5453-4DAA-8AE5-686EAEFF456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2DA5C-9525-4F4F-8F12-3F74F02EA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6747F-8AAC-4105-8972-269486C46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0369-6905-4AEC-8DF0-A6FCE0AD0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1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4F318C-F1AB-4424-8E6D-D63CC3699650}"/>
              </a:ext>
            </a:extLst>
          </p:cNvPr>
          <p:cNvSpPr/>
          <p:nvPr/>
        </p:nvSpPr>
        <p:spPr>
          <a:xfrm>
            <a:off x="4275082" y="378372"/>
            <a:ext cx="3641835" cy="610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202A-AF85-44FA-988C-98AB83F0291A}"/>
              </a:ext>
            </a:extLst>
          </p:cNvPr>
          <p:cNvSpPr txBox="1"/>
          <p:nvPr/>
        </p:nvSpPr>
        <p:spPr>
          <a:xfrm>
            <a:off x="4981574" y="4826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Voice</a:t>
            </a:r>
            <a:r>
              <a:rPr lang="ko-KR" altLang="en-US" dirty="0"/>
              <a:t> </a:t>
            </a:r>
            <a:r>
              <a:rPr lang="en-US" altLang="ko-KR" dirty="0"/>
              <a:t>Quizlet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FC2D92-7C85-4028-9375-A4142DF5CA09}"/>
              </a:ext>
            </a:extLst>
          </p:cNvPr>
          <p:cNvGrpSpPr/>
          <p:nvPr/>
        </p:nvGrpSpPr>
        <p:grpSpPr>
          <a:xfrm>
            <a:off x="4571086" y="956160"/>
            <a:ext cx="3049825" cy="1130356"/>
            <a:chOff x="4532075" y="939800"/>
            <a:chExt cx="3049825" cy="1130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ECBCFF0-8095-489E-BFAF-632962250F45}"/>
                </a:ext>
              </a:extLst>
            </p:cNvPr>
            <p:cNvSpPr/>
            <p:nvPr/>
          </p:nvSpPr>
          <p:spPr>
            <a:xfrm>
              <a:off x="4610100" y="939800"/>
              <a:ext cx="2971800" cy="1047750"/>
            </a:xfrm>
            <a:prstGeom prst="roundRect">
              <a:avLst>
                <a:gd name="adj" fmla="val 1363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3143C73-4A8C-4D8D-A7F4-AA1E32020D5A}"/>
                </a:ext>
              </a:extLst>
            </p:cNvPr>
            <p:cNvSpPr/>
            <p:nvPr/>
          </p:nvSpPr>
          <p:spPr>
            <a:xfrm>
              <a:off x="4572000" y="981103"/>
              <a:ext cx="2971800" cy="1047750"/>
            </a:xfrm>
            <a:prstGeom prst="roundRect">
              <a:avLst>
                <a:gd name="adj" fmla="val 1363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71C253B-9EC5-4048-ABEF-5CB7125974EC}"/>
                </a:ext>
              </a:extLst>
            </p:cNvPr>
            <p:cNvSpPr/>
            <p:nvPr/>
          </p:nvSpPr>
          <p:spPr>
            <a:xfrm>
              <a:off x="4532075" y="1022406"/>
              <a:ext cx="2971800" cy="1047750"/>
            </a:xfrm>
            <a:prstGeom prst="roundRect">
              <a:avLst>
                <a:gd name="adj" fmla="val 1363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A43703-184E-4888-A192-2804D8F94E51}"/>
              </a:ext>
            </a:extLst>
          </p:cNvPr>
          <p:cNvSpPr txBox="1"/>
          <p:nvPr/>
        </p:nvSpPr>
        <p:spPr>
          <a:xfrm>
            <a:off x="4711803" y="1334827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한국사 </a:t>
            </a:r>
            <a:r>
              <a:rPr lang="en-US" altLang="ko-KR" dirty="0"/>
              <a:t>(1350)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124CB-C34F-4A5B-99A1-0C5E8303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78" y="1895446"/>
            <a:ext cx="150754" cy="1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E0EB03-EF00-479F-9E57-201646153A67}"/>
              </a:ext>
            </a:extLst>
          </p:cNvPr>
          <p:cNvGrpSpPr/>
          <p:nvPr/>
        </p:nvGrpSpPr>
        <p:grpSpPr>
          <a:xfrm>
            <a:off x="5332633" y="1894366"/>
            <a:ext cx="254208" cy="153888"/>
            <a:chOff x="4899211" y="1894366"/>
            <a:chExt cx="254208" cy="15388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E68F6F6-E841-4516-9237-3B310A8297DD}"/>
                </a:ext>
              </a:extLst>
            </p:cNvPr>
            <p:cNvSpPr/>
            <p:nvPr/>
          </p:nvSpPr>
          <p:spPr>
            <a:xfrm>
              <a:off x="4965281" y="1919034"/>
              <a:ext cx="104687" cy="104687"/>
            </a:xfrm>
            <a:prstGeom prst="ellipse">
              <a:avLst/>
            </a:prstGeom>
            <a:solidFill>
              <a:srgbClr val="ED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2E3604-9BF6-4209-AB95-75D4FDDE5C07}"/>
                </a:ext>
              </a:extLst>
            </p:cNvPr>
            <p:cNvSpPr txBox="1"/>
            <p:nvPr/>
          </p:nvSpPr>
          <p:spPr>
            <a:xfrm>
              <a:off x="4899211" y="1894366"/>
              <a:ext cx="25420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53</a:t>
              </a:r>
              <a:endParaRPr lang="ko-KR" altLang="en-US" sz="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00319C-7414-44F4-9829-85CB91D3694E}"/>
              </a:ext>
            </a:extLst>
          </p:cNvPr>
          <p:cNvSpPr txBox="1"/>
          <p:nvPr/>
        </p:nvSpPr>
        <p:spPr>
          <a:xfrm>
            <a:off x="6232662" y="1305528"/>
            <a:ext cx="172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/>
              <a:t>13%</a:t>
            </a:r>
            <a:endParaRPr lang="ko-KR" altLang="en-US" sz="4400" i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6656CA-33D3-4CC1-8E60-BC9FEAA1E8C6}"/>
              </a:ext>
            </a:extLst>
          </p:cNvPr>
          <p:cNvGrpSpPr/>
          <p:nvPr/>
        </p:nvGrpSpPr>
        <p:grpSpPr>
          <a:xfrm>
            <a:off x="5755741" y="1894366"/>
            <a:ext cx="254208" cy="153888"/>
            <a:chOff x="4899211" y="1894366"/>
            <a:chExt cx="254208" cy="153888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BAD0DE2-2BDB-4C2D-AA18-2ECB0F132AB5}"/>
                </a:ext>
              </a:extLst>
            </p:cNvPr>
            <p:cNvSpPr/>
            <p:nvPr/>
          </p:nvSpPr>
          <p:spPr>
            <a:xfrm>
              <a:off x="4965281" y="1919034"/>
              <a:ext cx="104687" cy="104687"/>
            </a:xfrm>
            <a:prstGeom prst="ellipse">
              <a:avLst/>
            </a:prstGeom>
            <a:solidFill>
              <a:srgbClr val="ED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BEC45E-33C6-4CB7-BF8F-3323472F07DC}"/>
                </a:ext>
              </a:extLst>
            </p:cNvPr>
            <p:cNvSpPr txBox="1"/>
            <p:nvPr/>
          </p:nvSpPr>
          <p:spPr>
            <a:xfrm>
              <a:off x="4899211" y="1894366"/>
              <a:ext cx="25420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53</a:t>
              </a:r>
              <a:endParaRPr lang="ko-KR" altLang="en-US" sz="400" dirty="0"/>
            </a:p>
          </p:txBody>
        </p:sp>
      </p:grpSp>
      <p:pic>
        <p:nvPicPr>
          <p:cNvPr id="1032" name="Picture 8" descr="Downloads - PC Maritime we offer support to end-users of our products">
            <a:extLst>
              <a:ext uri="{FF2B5EF4-FFF2-40B4-BE49-F238E27FC236}">
                <a16:creationId xmlns:a16="http://schemas.microsoft.com/office/drawing/2014/main" id="{D36B066E-D53A-4A4C-BA53-F78FF5D6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12" y="1894366"/>
            <a:ext cx="162373" cy="16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6E5961-CBE8-459E-8387-00407944F7F7}"/>
              </a:ext>
            </a:extLst>
          </p:cNvPr>
          <p:cNvSpPr/>
          <p:nvPr/>
        </p:nvSpPr>
        <p:spPr>
          <a:xfrm>
            <a:off x="4610099" y="2244317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51626-4E33-4201-AA39-E51EB1570B28}"/>
              </a:ext>
            </a:extLst>
          </p:cNvPr>
          <p:cNvSpPr txBox="1"/>
          <p:nvPr/>
        </p:nvSpPr>
        <p:spPr>
          <a:xfrm>
            <a:off x="4680225" y="227500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세계사 </a:t>
            </a:r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E8F9E-4000-4DF6-8354-56F0FB9A44BC}"/>
              </a:ext>
            </a:extLst>
          </p:cNvPr>
          <p:cNvSpPr txBox="1"/>
          <p:nvPr/>
        </p:nvSpPr>
        <p:spPr>
          <a:xfrm>
            <a:off x="4673241" y="2602596"/>
            <a:ext cx="192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Pngtree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provides you with 274 free </a:t>
            </a:r>
            <a:r>
              <a:rPr lang="en-US" altLang="ko-KR" sz="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transparent Like Icon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vector, clipart images and </a:t>
            </a:r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psd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files. 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368F43-B332-4D64-8BE1-1B148C763B49}"/>
              </a:ext>
            </a:extLst>
          </p:cNvPr>
          <p:cNvSpPr txBox="1"/>
          <p:nvPr/>
        </p:nvSpPr>
        <p:spPr>
          <a:xfrm>
            <a:off x="6232662" y="2504720"/>
            <a:ext cx="172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/>
              <a:t>58%</a:t>
            </a:r>
            <a:endParaRPr lang="ko-KR" altLang="en-US" sz="4400" i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71DA2AB-D07C-42B3-9C68-D0747F71F892}"/>
              </a:ext>
            </a:extLst>
          </p:cNvPr>
          <p:cNvSpPr/>
          <p:nvPr/>
        </p:nvSpPr>
        <p:spPr>
          <a:xfrm>
            <a:off x="8536939" y="3555162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 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1E2D299-0CF0-45AA-B681-F846B25A89EE}"/>
              </a:ext>
            </a:extLst>
          </p:cNvPr>
          <p:cNvSpPr/>
          <p:nvPr/>
        </p:nvSpPr>
        <p:spPr>
          <a:xfrm>
            <a:off x="624840" y="1107612"/>
            <a:ext cx="3205603" cy="48766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이 화면이 앱의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view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본인이 만든 카드와 다운받은 카드는 모양이 다르다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좋아요와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다운수는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view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진입 시 갱신된다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카드를 누르고 있으면 카드 변경 모드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변경모드는 카드가 흔들리고 폴더를 만들 수 있음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변경모드에서 삭제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 변경 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변경 모드에서 편집 버튼 누르면 카드 편집 뷰로 진입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편집 버튼은 본인이 만든 카드에만 생긴다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폴더에는 편집 버튼이 생기지 않는다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본인이 만든 카드나 폴더는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눈모양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금지가 기본으로 설정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눈모양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금지를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탭하여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눈뜬 모양으로 바꾸면 다른 사람에게 보여서 다른 사람들이 검색하고 다운받을 수 있도록 함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(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만들자마자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자동으로 공유하게 하면 완성되지 않은 카드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카드 등이 남발될 가능성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 모양으로 내 카드를 공유하는 기능은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view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에서만 가능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뷰에서는 불가능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다운받은 카드는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눈모양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없음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(it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용어 카드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눈모양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금지로 해 두면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좋아요와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다운 아이콘 사라짐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공유를 안하고 있기 때문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9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 sz="9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공유에 대해서 좋은 아이디어 제시 바람</a:t>
            </a:r>
            <a:r>
              <a:rPr lang="en-US" altLang="ko-KR" sz="9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광고는 카드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뒤에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개씩 삽입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+(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카드추가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표시까지 스크롤 뷰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검색은 하단 고정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편집 버튼을 누르면 카드생성 뷰로 들어가나 내용이 채워져 있음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카드생성 버튼 누르면 카드 생성 뷰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내용이 비어 있음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4135240-C29C-44D6-9332-350DA7DA147F}"/>
              </a:ext>
            </a:extLst>
          </p:cNvPr>
          <p:cNvSpPr/>
          <p:nvPr/>
        </p:nvSpPr>
        <p:spPr>
          <a:xfrm>
            <a:off x="4610099" y="4652895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 descr="Circle Plus Icons - Download Free Vector Icons | Noun Project">
            <a:extLst>
              <a:ext uri="{FF2B5EF4-FFF2-40B4-BE49-F238E27FC236}">
                <a16:creationId xmlns:a16="http://schemas.microsoft.com/office/drawing/2014/main" id="{82589339-C9B9-4E01-9808-0A3020748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64" y="4944935"/>
            <a:ext cx="463669" cy="4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arch icon - Transparent PNG &amp; SVG vector file">
            <a:extLst>
              <a:ext uri="{FF2B5EF4-FFF2-40B4-BE49-F238E27FC236}">
                <a16:creationId xmlns:a16="http://schemas.microsoft.com/office/drawing/2014/main" id="{13F16DD8-6CD5-450C-9A1C-941E3EC4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90" y="590659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X Button Svg Png - Red X Circle Icon, Transparent Png - kindpng">
            <a:extLst>
              <a:ext uri="{FF2B5EF4-FFF2-40B4-BE49-F238E27FC236}">
                <a16:creationId xmlns:a16="http://schemas.microsoft.com/office/drawing/2014/main" id="{6C5D062D-39D8-42A3-834C-2D893589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00" b="91333" l="4651" r="92907">
                        <a14:foregroundMark x1="43140" y1="9333" x2="43140" y2="9333"/>
                        <a14:foregroundMark x1="50233" y1="6556" x2="50698" y2="6444"/>
                        <a14:foregroundMark x1="7558" y1="48111" x2="7558" y2="48111"/>
                        <a14:foregroundMark x1="93023" y1="50667" x2="93023" y2="50667"/>
                        <a14:foregroundMark x1="47907" y1="91444" x2="47907" y2="91444"/>
                        <a14:foregroundMark x1="4651" y1="49111" x2="4651" y2="49111"/>
                        <a14:foregroundMark x1="50814" y1="6444" x2="50814" y2="6444"/>
                        <a14:foregroundMark x1="49419" y1="6444" x2="49419" y2="6444"/>
                        <a14:foregroundMark x1="49651" y1="6111" x2="49651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27" y="2181747"/>
            <a:ext cx="186697" cy="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ye icon">
            <a:extLst>
              <a:ext uri="{FF2B5EF4-FFF2-40B4-BE49-F238E27FC236}">
                <a16:creationId xmlns:a16="http://schemas.microsoft.com/office/drawing/2014/main" id="{EE1E5BA2-62C8-4D69-BDCE-2D8741F9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28" y="1862839"/>
            <a:ext cx="225425" cy="2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8" descr="Eye icon">
            <a:extLst>
              <a:ext uri="{FF2B5EF4-FFF2-40B4-BE49-F238E27FC236}">
                <a16:creationId xmlns:a16="http://schemas.microsoft.com/office/drawing/2014/main" id="{6A256106-1E91-4E94-A325-77CE8435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447" y="3048736"/>
            <a:ext cx="225425" cy="2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35021C3-2D48-4858-8070-787FE0D5E0BB}"/>
              </a:ext>
            </a:extLst>
          </p:cNvPr>
          <p:cNvCxnSpPr>
            <a:cxnSpLocks/>
          </p:cNvCxnSpPr>
          <p:nvPr/>
        </p:nvCxnSpPr>
        <p:spPr>
          <a:xfrm flipH="1">
            <a:off x="4830820" y="3087492"/>
            <a:ext cx="136678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Edit Icon Transparent &amp; PNG Clipart Free Download - YAWD">
            <a:extLst>
              <a:ext uri="{FF2B5EF4-FFF2-40B4-BE49-F238E27FC236}">
                <a16:creationId xmlns:a16="http://schemas.microsoft.com/office/drawing/2014/main" id="{754BB0A5-D921-4BCB-B0F0-C258DB8C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86" y="2187661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C33D608-7188-489D-9C76-1EC5034CCA24}"/>
              </a:ext>
            </a:extLst>
          </p:cNvPr>
          <p:cNvSpPr/>
          <p:nvPr/>
        </p:nvSpPr>
        <p:spPr>
          <a:xfrm>
            <a:off x="4610099" y="3448954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2D0E01-3377-4FA8-9365-2F0504825F3A}"/>
              </a:ext>
            </a:extLst>
          </p:cNvPr>
          <p:cNvSpPr txBox="1"/>
          <p:nvPr/>
        </p:nvSpPr>
        <p:spPr>
          <a:xfrm>
            <a:off x="4680225" y="3479638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 용어 </a:t>
            </a:r>
            <a:r>
              <a:rPr lang="en-US" altLang="ko-KR" dirty="0"/>
              <a:t>(50)</a:t>
            </a:r>
            <a:endParaRPr lang="ko-KR" altLang="en-US" dirty="0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D1DF598E-B109-46B1-93BE-1E92023B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20" y="4299275"/>
            <a:ext cx="150754" cy="1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978D19-734C-4412-A7D7-AF73398027C7}"/>
              </a:ext>
            </a:extLst>
          </p:cNvPr>
          <p:cNvGrpSpPr/>
          <p:nvPr/>
        </p:nvGrpSpPr>
        <p:grpSpPr>
          <a:xfrm>
            <a:off x="4951275" y="4298195"/>
            <a:ext cx="254208" cy="153888"/>
            <a:chOff x="4899211" y="1894366"/>
            <a:chExt cx="254208" cy="15388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6E87AE0-6D7D-48F5-A0F0-C24465512EDB}"/>
                </a:ext>
              </a:extLst>
            </p:cNvPr>
            <p:cNvSpPr/>
            <p:nvPr/>
          </p:nvSpPr>
          <p:spPr>
            <a:xfrm>
              <a:off x="4965281" y="1919034"/>
              <a:ext cx="104687" cy="104687"/>
            </a:xfrm>
            <a:prstGeom prst="ellipse">
              <a:avLst/>
            </a:prstGeom>
            <a:solidFill>
              <a:srgbClr val="ED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ED763-5735-423B-956F-91FDE5CEBA34}"/>
                </a:ext>
              </a:extLst>
            </p:cNvPr>
            <p:cNvSpPr txBox="1"/>
            <p:nvPr/>
          </p:nvSpPr>
          <p:spPr>
            <a:xfrm>
              <a:off x="4899211" y="1894366"/>
              <a:ext cx="25420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53</a:t>
              </a:r>
              <a:endParaRPr lang="ko-KR" altLang="en-US" sz="4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F43A360-5482-443A-9067-644A46E2896C}"/>
              </a:ext>
            </a:extLst>
          </p:cNvPr>
          <p:cNvSpPr txBox="1"/>
          <p:nvPr/>
        </p:nvSpPr>
        <p:spPr>
          <a:xfrm>
            <a:off x="4673241" y="3807233"/>
            <a:ext cx="192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Pngtree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provides you with 274 free </a:t>
            </a:r>
            <a:r>
              <a:rPr lang="en-US" altLang="ko-KR" sz="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transparent Like Icon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vector, clipart images and </a:t>
            </a:r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psd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files. 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93E4A2-8968-46C5-BB95-0DF0005B2FAC}"/>
              </a:ext>
            </a:extLst>
          </p:cNvPr>
          <p:cNvSpPr txBox="1"/>
          <p:nvPr/>
        </p:nvSpPr>
        <p:spPr>
          <a:xfrm>
            <a:off x="6232662" y="3709357"/>
            <a:ext cx="172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/>
              <a:t>88%</a:t>
            </a:r>
            <a:endParaRPr lang="ko-KR" altLang="en-US" sz="4400" i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070D0C7-0D3B-4FC6-89E1-327864E571FC}"/>
              </a:ext>
            </a:extLst>
          </p:cNvPr>
          <p:cNvGrpSpPr/>
          <p:nvPr/>
        </p:nvGrpSpPr>
        <p:grpSpPr>
          <a:xfrm>
            <a:off x="5374383" y="4298195"/>
            <a:ext cx="254208" cy="153888"/>
            <a:chOff x="4899211" y="1894366"/>
            <a:chExt cx="254208" cy="15388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9663E16-B93A-4BB8-97C0-C18737EC48D5}"/>
                </a:ext>
              </a:extLst>
            </p:cNvPr>
            <p:cNvSpPr/>
            <p:nvPr/>
          </p:nvSpPr>
          <p:spPr>
            <a:xfrm>
              <a:off x="4965281" y="1919034"/>
              <a:ext cx="104687" cy="104687"/>
            </a:xfrm>
            <a:prstGeom prst="ellipse">
              <a:avLst/>
            </a:prstGeom>
            <a:solidFill>
              <a:srgbClr val="ED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5D5DCD-4655-40A7-A4D6-1F44CF512B09}"/>
                </a:ext>
              </a:extLst>
            </p:cNvPr>
            <p:cNvSpPr txBox="1"/>
            <p:nvPr/>
          </p:nvSpPr>
          <p:spPr>
            <a:xfrm>
              <a:off x="4899211" y="1894366"/>
              <a:ext cx="25420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/>
                <a:t>53</a:t>
              </a:r>
              <a:endParaRPr lang="ko-KR" altLang="en-US" sz="400" dirty="0"/>
            </a:p>
          </p:txBody>
        </p:sp>
      </p:grpSp>
      <p:pic>
        <p:nvPicPr>
          <p:cNvPr id="76" name="Picture 8" descr="Downloads - PC Maritime we offer support to end-users of our products">
            <a:extLst>
              <a:ext uri="{FF2B5EF4-FFF2-40B4-BE49-F238E27FC236}">
                <a16:creationId xmlns:a16="http://schemas.microsoft.com/office/drawing/2014/main" id="{6D0EC155-0538-4E3E-846A-16CBA3AA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54" y="4298195"/>
            <a:ext cx="162373" cy="16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6" descr="X Button Svg Png - Red X Circle Icon, Transparent Png - kindpng">
            <a:extLst>
              <a:ext uri="{FF2B5EF4-FFF2-40B4-BE49-F238E27FC236}">
                <a16:creationId xmlns:a16="http://schemas.microsoft.com/office/drawing/2014/main" id="{84781C39-E516-4C9B-A7F4-15DF318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00" b="91333" l="4651" r="92907">
                        <a14:foregroundMark x1="43140" y1="9333" x2="43140" y2="9333"/>
                        <a14:foregroundMark x1="50233" y1="6556" x2="50698" y2="6444"/>
                        <a14:foregroundMark x1="7558" y1="48111" x2="7558" y2="48111"/>
                        <a14:foregroundMark x1="93023" y1="50667" x2="93023" y2="50667"/>
                        <a14:foregroundMark x1="47907" y1="91444" x2="47907" y2="91444"/>
                        <a14:foregroundMark x1="4651" y1="49111" x2="4651" y2="49111"/>
                        <a14:foregroundMark x1="50814" y1="6444" x2="50814" y2="6444"/>
                        <a14:foregroundMark x1="49419" y1="6444" x2="49419" y2="6444"/>
                        <a14:foregroundMark x1="49651" y1="6111" x2="49651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27" y="3386384"/>
            <a:ext cx="186697" cy="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7664520-6ACC-4D0D-8204-FA1CBAB36EEB}"/>
              </a:ext>
            </a:extLst>
          </p:cNvPr>
          <p:cNvSpPr/>
          <p:nvPr/>
        </p:nvSpPr>
        <p:spPr>
          <a:xfrm>
            <a:off x="8154954" y="482600"/>
            <a:ext cx="3205603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퍼센티지는 폴더 내의 카드 확률의 평균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내의 문제를 전부 계산사여 확률을 낼 수도 있지만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view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진입할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때마나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계산이 발생하는 것은 불필요할 수도 있다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정책 필요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1058" name="Picture 34" descr="Speaker - Speaker Icon Free, HD Png Download - vhv">
            <a:extLst>
              <a:ext uri="{FF2B5EF4-FFF2-40B4-BE49-F238E27FC236}">
                <a16:creationId xmlns:a16="http://schemas.microsoft.com/office/drawing/2014/main" id="{4EA4D8BC-BD38-4241-AEB8-4128BF3B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994" b="93119" l="5000" r="93721">
                        <a14:foregroundMark x1="49419" y1="12764" x2="49419" y2="12764"/>
                        <a14:foregroundMark x1="50116" y1="5438" x2="50116" y2="5438"/>
                        <a14:foregroundMark x1="81163" y1="19312" x2="69884" y2="29079"/>
                        <a14:foregroundMark x1="79535" y1="48391" x2="93721" y2="49057"/>
                        <a14:foregroundMark x1="42674" y1="49390" x2="49884" y2="59156"/>
                        <a14:foregroundMark x1="9070" y1="68257" x2="12209" y2="77026"/>
                        <a14:foregroundMark x1="12209" y1="77026" x2="16860" y2="83574"/>
                        <a14:foregroundMark x1="16860" y1="83574" x2="24302" y2="86570"/>
                        <a14:foregroundMark x1="24302" y1="86570" x2="24302" y2="86570"/>
                        <a14:foregroundMark x1="5116" y1="65039" x2="5698" y2="68147"/>
                        <a14:foregroundMark x1="30116" y1="92897" x2="31047" y2="93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17" y="1130909"/>
            <a:ext cx="210332" cy="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ocument, extension, file, format, paper icon">
            <a:extLst>
              <a:ext uri="{FF2B5EF4-FFF2-40B4-BE49-F238E27FC236}">
                <a16:creationId xmlns:a16="http://schemas.microsoft.com/office/drawing/2014/main" id="{464A5E81-F80D-402C-9BC3-12420360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9" y="1148650"/>
            <a:ext cx="192840" cy="1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4" descr="Speaker - Speaker Icon Free, HD Png Download - vhv">
            <a:extLst>
              <a:ext uri="{FF2B5EF4-FFF2-40B4-BE49-F238E27FC236}">
                <a16:creationId xmlns:a16="http://schemas.microsoft.com/office/drawing/2014/main" id="{8DA0E6D0-6237-4F4F-AB8F-9FF48D0D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994" b="93119" l="5000" r="93721">
                        <a14:foregroundMark x1="49419" y1="12764" x2="49419" y2="12764"/>
                        <a14:foregroundMark x1="50116" y1="5438" x2="50116" y2="5438"/>
                        <a14:foregroundMark x1="81163" y1="19312" x2="69884" y2="29079"/>
                        <a14:foregroundMark x1="79535" y1="48391" x2="93721" y2="49057"/>
                        <a14:foregroundMark x1="42674" y1="49390" x2="49884" y2="59156"/>
                        <a14:foregroundMark x1="9070" y1="68257" x2="12209" y2="77026"/>
                        <a14:foregroundMark x1="12209" y1="77026" x2="16860" y2="83574"/>
                        <a14:foregroundMark x1="16860" y1="83574" x2="24302" y2="86570"/>
                        <a14:foregroundMark x1="24302" y1="86570" x2="24302" y2="86570"/>
                        <a14:foregroundMark x1="5116" y1="65039" x2="5698" y2="68147"/>
                        <a14:foregroundMark x1="30116" y1="92897" x2="31047" y2="93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17" y="2345504"/>
            <a:ext cx="210332" cy="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6" descr="Document, extension, file, format, paper icon">
            <a:extLst>
              <a:ext uri="{FF2B5EF4-FFF2-40B4-BE49-F238E27FC236}">
                <a16:creationId xmlns:a16="http://schemas.microsoft.com/office/drawing/2014/main" id="{228B0AA3-23DE-47CA-A628-474C86D1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9" y="3578200"/>
            <a:ext cx="192840" cy="1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EF432D-2834-4642-867C-2346F17E9773}"/>
              </a:ext>
            </a:extLst>
          </p:cNvPr>
          <p:cNvSpPr/>
          <p:nvPr/>
        </p:nvSpPr>
        <p:spPr>
          <a:xfrm>
            <a:off x="8154954" y="1420311"/>
            <a:ext cx="3205603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 모양은 음성 질문이 들어가 있는 경우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모양은 텍스트 질문이 들어가 있는 경우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777821D-1DC5-4EFD-991A-BC15EB46E163}"/>
              </a:ext>
            </a:extLst>
          </p:cNvPr>
          <p:cNvSpPr/>
          <p:nvPr/>
        </p:nvSpPr>
        <p:spPr>
          <a:xfrm>
            <a:off x="667034" y="186719"/>
            <a:ext cx="3205603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View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6FD3B6-672C-40B7-8D3A-11AC1EDBD5C9}"/>
              </a:ext>
            </a:extLst>
          </p:cNvPr>
          <p:cNvSpPr/>
          <p:nvPr/>
        </p:nvSpPr>
        <p:spPr>
          <a:xfrm>
            <a:off x="8154954" y="2383471"/>
            <a:ext cx="3205603" cy="532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폴더뷰에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본인이 만들지 않은 카드가 하나라도 들어가 있으면 눈 모양은 생기지 않는다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23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4F318C-F1AB-4424-8E6D-D63CC3699650}"/>
              </a:ext>
            </a:extLst>
          </p:cNvPr>
          <p:cNvSpPr/>
          <p:nvPr/>
        </p:nvSpPr>
        <p:spPr>
          <a:xfrm>
            <a:off x="4275082" y="378372"/>
            <a:ext cx="3641835" cy="610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202A-AF85-44FA-988C-98AB83F0291A}"/>
              </a:ext>
            </a:extLst>
          </p:cNvPr>
          <p:cNvSpPr txBox="1"/>
          <p:nvPr/>
        </p:nvSpPr>
        <p:spPr>
          <a:xfrm>
            <a:off x="4981574" y="4826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폴더 이름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1E2D299-0CF0-45AA-B681-F846B25A89EE}"/>
              </a:ext>
            </a:extLst>
          </p:cNvPr>
          <p:cNvSpPr/>
          <p:nvPr/>
        </p:nvSpPr>
        <p:spPr>
          <a:xfrm>
            <a:off x="667034" y="1130909"/>
            <a:ext cx="3205603" cy="13633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꾹 눌러서 변경 모드로 들어가면 마치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view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같이 제거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위치변경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편집 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위나 아래로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양옆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끝으로 가면 폴더 밖으로 꺼낼 수 있음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생성 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편집 버튼을 누르면 카드생성 뷰로 들어가나 내용이 채워져 있음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4135240-C29C-44D6-9332-350DA7DA147F}"/>
              </a:ext>
            </a:extLst>
          </p:cNvPr>
          <p:cNvSpPr/>
          <p:nvPr/>
        </p:nvSpPr>
        <p:spPr>
          <a:xfrm>
            <a:off x="8303259" y="3968079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 고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714AC8-9894-4931-897E-D974306804BA}"/>
              </a:ext>
            </a:extLst>
          </p:cNvPr>
          <p:cNvSpPr/>
          <p:nvPr/>
        </p:nvSpPr>
        <p:spPr>
          <a:xfrm>
            <a:off x="4610099" y="1045842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43703-184E-4888-A192-2804D8F94E51}"/>
              </a:ext>
            </a:extLst>
          </p:cNvPr>
          <p:cNvSpPr txBox="1"/>
          <p:nvPr/>
        </p:nvSpPr>
        <p:spPr>
          <a:xfrm>
            <a:off x="4680225" y="1192649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한국사 </a:t>
            </a:r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(25)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12A3D-3AC9-49E9-AD4B-D795E4358DAD}"/>
              </a:ext>
            </a:extLst>
          </p:cNvPr>
          <p:cNvSpPr txBox="1"/>
          <p:nvPr/>
        </p:nvSpPr>
        <p:spPr>
          <a:xfrm>
            <a:off x="4673241" y="1520244"/>
            <a:ext cx="192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청동기시대</a:t>
            </a:r>
            <a:r>
              <a:rPr lang="en-US" altLang="ko-KR" sz="800" dirty="0">
                <a:solidFill>
                  <a:srgbClr val="4D5156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신석기시대</a:t>
            </a:r>
            <a:r>
              <a:rPr lang="en-US" altLang="ko-KR" sz="800" dirty="0">
                <a:solidFill>
                  <a:srgbClr val="4D5156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조선</a:t>
            </a:r>
            <a:r>
              <a:rPr lang="en-US" altLang="ko-KR" sz="800" dirty="0">
                <a:solidFill>
                  <a:srgbClr val="4D5156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제주도에는 말이 뛰어놀고</a:t>
            </a:r>
            <a:r>
              <a:rPr lang="en-US" altLang="ko-KR" sz="800" dirty="0">
                <a:solidFill>
                  <a:srgbClr val="4D5156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무궁화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0319C-7414-44F4-9829-85CB91D3694E}"/>
              </a:ext>
            </a:extLst>
          </p:cNvPr>
          <p:cNvSpPr txBox="1"/>
          <p:nvPr/>
        </p:nvSpPr>
        <p:spPr>
          <a:xfrm>
            <a:off x="6232662" y="1310317"/>
            <a:ext cx="172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/>
              <a:t>13%</a:t>
            </a:r>
            <a:endParaRPr lang="ko-KR" altLang="en-US" sz="4400" i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D033364-4537-419C-9E30-846C8BED8B30}"/>
              </a:ext>
            </a:extLst>
          </p:cNvPr>
          <p:cNvSpPr/>
          <p:nvPr/>
        </p:nvSpPr>
        <p:spPr>
          <a:xfrm>
            <a:off x="4610099" y="2256023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814496-17FD-43B4-A818-52C666F731F6}"/>
              </a:ext>
            </a:extLst>
          </p:cNvPr>
          <p:cNvSpPr txBox="1"/>
          <p:nvPr/>
        </p:nvSpPr>
        <p:spPr>
          <a:xfrm>
            <a:off x="4680225" y="2494270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한국사 </a:t>
            </a:r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EDDEFE-954C-4FFF-85B1-C87FFBF4B518}"/>
              </a:ext>
            </a:extLst>
          </p:cNvPr>
          <p:cNvSpPr txBox="1"/>
          <p:nvPr/>
        </p:nvSpPr>
        <p:spPr>
          <a:xfrm>
            <a:off x="4673241" y="2821865"/>
            <a:ext cx="1922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설명 </a:t>
            </a:r>
            <a:r>
              <a:rPr lang="ko-KR" altLang="en-US" sz="800" dirty="0" err="1">
                <a:solidFill>
                  <a:srgbClr val="4D5156"/>
                </a:solidFill>
                <a:latin typeface="arial" panose="020B0604020202020204" pitchFamily="34" charset="0"/>
              </a:rPr>
              <a:t>안넣을거야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FF502B-6CD1-4DF0-A82A-022A56338D87}"/>
              </a:ext>
            </a:extLst>
          </p:cNvPr>
          <p:cNvSpPr txBox="1"/>
          <p:nvPr/>
        </p:nvSpPr>
        <p:spPr>
          <a:xfrm>
            <a:off x="6232662" y="2520498"/>
            <a:ext cx="172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/>
              <a:t>33%</a:t>
            </a:r>
            <a:endParaRPr lang="ko-KR" altLang="en-US" sz="4400" i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ACED703-EB77-4804-8F0A-F11F2D296002}"/>
              </a:ext>
            </a:extLst>
          </p:cNvPr>
          <p:cNvSpPr/>
          <p:nvPr/>
        </p:nvSpPr>
        <p:spPr>
          <a:xfrm>
            <a:off x="4610099" y="3466204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CB93C1-E9C3-4EB9-B960-2F92F4965E2A}"/>
              </a:ext>
            </a:extLst>
          </p:cNvPr>
          <p:cNvSpPr txBox="1"/>
          <p:nvPr/>
        </p:nvSpPr>
        <p:spPr>
          <a:xfrm>
            <a:off x="4680225" y="370953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한국사 </a:t>
            </a:r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92603E-669E-46F2-8F6A-810A4037B821}"/>
              </a:ext>
            </a:extLst>
          </p:cNvPr>
          <p:cNvSpPr txBox="1"/>
          <p:nvPr/>
        </p:nvSpPr>
        <p:spPr>
          <a:xfrm>
            <a:off x="4673241" y="4037126"/>
            <a:ext cx="1922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4D5156"/>
                </a:solidFill>
                <a:latin typeface="arial" panose="020B0604020202020204" pitchFamily="34" charset="0"/>
              </a:rPr>
              <a:t>설명 </a:t>
            </a:r>
            <a:r>
              <a:rPr lang="ko-KR" altLang="en-US" sz="800" dirty="0" err="1">
                <a:solidFill>
                  <a:srgbClr val="4D5156"/>
                </a:solidFill>
                <a:latin typeface="arial" panose="020B0604020202020204" pitchFamily="34" charset="0"/>
              </a:rPr>
              <a:t>안넣을거야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431107-4D24-42F8-AABB-EBCDA2F514E1}"/>
              </a:ext>
            </a:extLst>
          </p:cNvPr>
          <p:cNvSpPr txBox="1"/>
          <p:nvPr/>
        </p:nvSpPr>
        <p:spPr>
          <a:xfrm>
            <a:off x="6232662" y="3730679"/>
            <a:ext cx="172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/>
              <a:t>56%</a:t>
            </a:r>
            <a:endParaRPr lang="ko-KR" altLang="en-US" sz="4400" i="1" dirty="0"/>
          </a:p>
        </p:txBody>
      </p:sp>
      <p:pic>
        <p:nvPicPr>
          <p:cNvPr id="69" name="Picture 16" descr="X Button Svg Png - Red X Circle Icon, Transparent Png - kindpng">
            <a:extLst>
              <a:ext uri="{FF2B5EF4-FFF2-40B4-BE49-F238E27FC236}">
                <a16:creationId xmlns:a16="http://schemas.microsoft.com/office/drawing/2014/main" id="{88819303-2569-4E33-853C-4C43486B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1333" l="4651" r="92907">
                        <a14:foregroundMark x1="43140" y1="9333" x2="43140" y2="9333"/>
                        <a14:foregroundMark x1="50233" y1="6556" x2="50698" y2="6444"/>
                        <a14:foregroundMark x1="7558" y1="48111" x2="7558" y2="48111"/>
                        <a14:foregroundMark x1="93023" y1="50667" x2="93023" y2="50667"/>
                        <a14:foregroundMark x1="47907" y1="91444" x2="47907" y2="91444"/>
                        <a14:foregroundMark x1="4651" y1="49111" x2="4651" y2="49111"/>
                        <a14:foregroundMark x1="50814" y1="6444" x2="50814" y2="6444"/>
                        <a14:foregroundMark x1="49419" y1="6444" x2="49419" y2="6444"/>
                        <a14:foregroundMark x1="49651" y1="6111" x2="49651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27" y="2181747"/>
            <a:ext cx="186697" cy="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2" descr="Edit Icon Transparent &amp; PNG Clipart Free Download - YAWD">
            <a:extLst>
              <a:ext uri="{FF2B5EF4-FFF2-40B4-BE49-F238E27FC236}">
                <a16:creationId xmlns:a16="http://schemas.microsoft.com/office/drawing/2014/main" id="{E32B82D4-A6F4-4111-9C7E-DB4DF528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86" y="2187661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30C729-0F43-4DFC-8C0A-F60E6CB4B79F}"/>
              </a:ext>
            </a:extLst>
          </p:cNvPr>
          <p:cNvSpPr/>
          <p:nvPr/>
        </p:nvSpPr>
        <p:spPr>
          <a:xfrm>
            <a:off x="4610099" y="4652895"/>
            <a:ext cx="2971800" cy="104775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4" name="Picture 12" descr="Circle Plus Icons - Download Free Vector Icons | Noun Project">
            <a:extLst>
              <a:ext uri="{FF2B5EF4-FFF2-40B4-BE49-F238E27FC236}">
                <a16:creationId xmlns:a16="http://schemas.microsoft.com/office/drawing/2014/main" id="{B86AE93F-0166-43C5-A17E-CEB6343E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64" y="4944935"/>
            <a:ext cx="463669" cy="4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EE9E132-E946-4BC2-8D2B-B33E8BC1AC60}"/>
              </a:ext>
            </a:extLst>
          </p:cNvPr>
          <p:cNvSpPr/>
          <p:nvPr/>
        </p:nvSpPr>
        <p:spPr>
          <a:xfrm>
            <a:off x="8102884" y="164055"/>
            <a:ext cx="3205603" cy="9989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이름부분을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탭하면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폴더 이름을 수정할 수 있도록 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6" name="Picture 34" descr="Speaker - Speaker Icon Free, HD Png Download - vhv">
            <a:extLst>
              <a:ext uri="{FF2B5EF4-FFF2-40B4-BE49-F238E27FC236}">
                <a16:creationId xmlns:a16="http://schemas.microsoft.com/office/drawing/2014/main" id="{3ECF17A5-9C7D-44C6-86F0-FB15DEEC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94" b="93119" l="5000" r="93721">
                        <a14:foregroundMark x1="49419" y1="12764" x2="49419" y2="12764"/>
                        <a14:foregroundMark x1="50116" y1="5438" x2="50116" y2="5438"/>
                        <a14:foregroundMark x1="81163" y1="19312" x2="69884" y2="29079"/>
                        <a14:foregroundMark x1="79535" y1="48391" x2="93721" y2="49057"/>
                        <a14:foregroundMark x1="42674" y1="49390" x2="49884" y2="59156"/>
                        <a14:foregroundMark x1="9070" y1="68257" x2="12209" y2="77026"/>
                        <a14:foregroundMark x1="12209" y1="77026" x2="16860" y2="83574"/>
                        <a14:foregroundMark x1="16860" y1="83574" x2="24302" y2="86570"/>
                        <a14:foregroundMark x1="24302" y1="86570" x2="24302" y2="86570"/>
                        <a14:foregroundMark x1="5116" y1="65039" x2="5698" y2="68147"/>
                        <a14:foregroundMark x1="30116" y1="92897" x2="31047" y2="93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17" y="1130909"/>
            <a:ext cx="210332" cy="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4" descr="Speaker - Speaker Icon Free, HD Png Download - vhv">
            <a:extLst>
              <a:ext uri="{FF2B5EF4-FFF2-40B4-BE49-F238E27FC236}">
                <a16:creationId xmlns:a16="http://schemas.microsoft.com/office/drawing/2014/main" id="{CF4EAC5A-902B-4D11-BEBF-5849FB6E2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94" b="93119" l="5000" r="93721">
                        <a14:foregroundMark x1="49419" y1="12764" x2="49419" y2="12764"/>
                        <a14:foregroundMark x1="50116" y1="5438" x2="50116" y2="5438"/>
                        <a14:foregroundMark x1="81163" y1="19312" x2="69884" y2="29079"/>
                        <a14:foregroundMark x1="79535" y1="48391" x2="93721" y2="49057"/>
                        <a14:foregroundMark x1="42674" y1="49390" x2="49884" y2="59156"/>
                        <a14:foregroundMark x1="9070" y1="68257" x2="12209" y2="77026"/>
                        <a14:foregroundMark x1="12209" y1="77026" x2="16860" y2="83574"/>
                        <a14:foregroundMark x1="16860" y1="83574" x2="24302" y2="86570"/>
                        <a14:foregroundMark x1="24302" y1="86570" x2="24302" y2="86570"/>
                        <a14:foregroundMark x1="5116" y1="65039" x2="5698" y2="68147"/>
                        <a14:foregroundMark x1="30116" y1="92897" x2="31047" y2="93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17" y="2338623"/>
            <a:ext cx="210332" cy="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6" descr="Document, extension, file, format, paper icon">
            <a:extLst>
              <a:ext uri="{FF2B5EF4-FFF2-40B4-BE49-F238E27FC236}">
                <a16:creationId xmlns:a16="http://schemas.microsoft.com/office/drawing/2014/main" id="{1D848E30-2405-49D4-8393-B02135F0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9" y="2356364"/>
            <a:ext cx="192840" cy="1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Document, extension, file, format, paper icon">
            <a:extLst>
              <a:ext uri="{FF2B5EF4-FFF2-40B4-BE49-F238E27FC236}">
                <a16:creationId xmlns:a16="http://schemas.microsoft.com/office/drawing/2014/main" id="{D9217E2E-C5EC-47C2-BDCE-A846E62C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9" y="3576791"/>
            <a:ext cx="192840" cy="1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E52A149-8AA3-4C0D-B085-246F5E01C30E}"/>
              </a:ext>
            </a:extLst>
          </p:cNvPr>
          <p:cNvSpPr/>
          <p:nvPr/>
        </p:nvSpPr>
        <p:spPr>
          <a:xfrm>
            <a:off x="667034" y="186719"/>
            <a:ext cx="3205603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Folder View</a:t>
            </a:r>
          </a:p>
        </p:txBody>
      </p:sp>
      <p:pic>
        <p:nvPicPr>
          <p:cNvPr id="83" name="Picture 6" descr="Left Chevron Icon of Line style - Available in SVG, PNG, EPS, AI ...">
            <a:extLst>
              <a:ext uri="{FF2B5EF4-FFF2-40B4-BE49-F238E27FC236}">
                <a16:creationId xmlns:a16="http://schemas.microsoft.com/office/drawing/2014/main" id="{93ABEE84-2362-453F-A5FF-CBF9F016C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28" y="438953"/>
            <a:ext cx="468155" cy="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2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4F318C-F1AB-4424-8E6D-D63CC3699650}"/>
              </a:ext>
            </a:extLst>
          </p:cNvPr>
          <p:cNvSpPr/>
          <p:nvPr/>
        </p:nvSpPr>
        <p:spPr>
          <a:xfrm>
            <a:off x="4275082" y="378372"/>
            <a:ext cx="3641835" cy="610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202A-AF85-44FA-988C-98AB83F0291A}"/>
              </a:ext>
            </a:extLst>
          </p:cNvPr>
          <p:cNvSpPr txBox="1"/>
          <p:nvPr/>
        </p:nvSpPr>
        <p:spPr>
          <a:xfrm>
            <a:off x="4981574" y="4826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카드 만들기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EE9E132-E946-4BC2-8D2B-B33E8BC1AC60}"/>
              </a:ext>
            </a:extLst>
          </p:cNvPr>
          <p:cNvSpPr/>
          <p:nvPr/>
        </p:nvSpPr>
        <p:spPr>
          <a:xfrm>
            <a:off x="8102884" y="164055"/>
            <a:ext cx="3205603" cy="7808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아이콘이 없다가 문제 입력을 시작하면 생성됨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Q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 음성이 하나라도 포함되어 있으면 스피커 모양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Q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 텍스트가 하나라도 포함되어 있으면 텍스트 모양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섞여 있는 경우 둘 다 보임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78" name="Picture 34" descr="Speaker - Speaker Icon Free, HD Png Download - vhv">
            <a:extLst>
              <a:ext uri="{FF2B5EF4-FFF2-40B4-BE49-F238E27FC236}">
                <a16:creationId xmlns:a16="http://schemas.microsoft.com/office/drawing/2014/main" id="{CF4EAC5A-902B-4D11-BEBF-5849FB6E2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94" b="93119" l="5000" r="93721">
                        <a14:foregroundMark x1="49419" y1="12764" x2="49419" y2="12764"/>
                        <a14:foregroundMark x1="50116" y1="5438" x2="50116" y2="5438"/>
                        <a14:foregroundMark x1="81163" y1="19312" x2="69884" y2="29079"/>
                        <a14:foregroundMark x1="79535" y1="48391" x2="93721" y2="49057"/>
                        <a14:foregroundMark x1="42674" y1="49390" x2="49884" y2="59156"/>
                        <a14:foregroundMark x1="9070" y1="68257" x2="12209" y2="77026"/>
                        <a14:foregroundMark x1="12209" y1="77026" x2="16860" y2="83574"/>
                        <a14:foregroundMark x1="16860" y1="83574" x2="24302" y2="86570"/>
                        <a14:foregroundMark x1="24302" y1="86570" x2="24302" y2="86570"/>
                        <a14:foregroundMark x1="5116" y1="65039" x2="5698" y2="68147"/>
                        <a14:foregroundMark x1="30116" y1="92897" x2="31047" y2="93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364" y="610548"/>
            <a:ext cx="210332" cy="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6" descr="Document, extension, file, format, paper icon">
            <a:extLst>
              <a:ext uri="{FF2B5EF4-FFF2-40B4-BE49-F238E27FC236}">
                <a16:creationId xmlns:a16="http://schemas.microsoft.com/office/drawing/2014/main" id="{1D848E30-2405-49D4-8393-B02135F0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76" y="638089"/>
            <a:ext cx="192840" cy="1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5D43E9-CD64-402E-A950-62A8B235BFF9}"/>
              </a:ext>
            </a:extLst>
          </p:cNvPr>
          <p:cNvSpPr/>
          <p:nvPr/>
        </p:nvSpPr>
        <p:spPr>
          <a:xfrm>
            <a:off x="4434840" y="1063105"/>
            <a:ext cx="3342640" cy="7851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43703-184E-4888-A192-2804D8F94E51}"/>
              </a:ext>
            </a:extLst>
          </p:cNvPr>
          <p:cNvSpPr txBox="1"/>
          <p:nvPr/>
        </p:nvSpPr>
        <p:spPr>
          <a:xfrm>
            <a:off x="4964356" y="107499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714AC8-9894-4931-897E-D974306804BA}"/>
              </a:ext>
            </a:extLst>
          </p:cNvPr>
          <p:cNvSpPr/>
          <p:nvPr/>
        </p:nvSpPr>
        <p:spPr>
          <a:xfrm>
            <a:off x="4580902" y="1424069"/>
            <a:ext cx="3000998" cy="336421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DFD2EFD-36F8-4FD0-AB7B-FCF38B7AC7F2}"/>
              </a:ext>
            </a:extLst>
          </p:cNvPr>
          <p:cNvSpPr/>
          <p:nvPr/>
        </p:nvSpPr>
        <p:spPr>
          <a:xfrm>
            <a:off x="4434840" y="2004295"/>
            <a:ext cx="3342640" cy="1047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DEFC7D-7AB0-4BCC-AB45-F253A49CFE9C}"/>
              </a:ext>
            </a:extLst>
          </p:cNvPr>
          <p:cNvSpPr txBox="1"/>
          <p:nvPr/>
        </p:nvSpPr>
        <p:spPr>
          <a:xfrm>
            <a:off x="4964356" y="201618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032D949-E36C-4F1A-A8C2-A6420A7D2A41}"/>
              </a:ext>
            </a:extLst>
          </p:cNvPr>
          <p:cNvSpPr/>
          <p:nvPr/>
        </p:nvSpPr>
        <p:spPr>
          <a:xfrm>
            <a:off x="4580902" y="2365259"/>
            <a:ext cx="3000998" cy="56529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0B6A3B-E294-4740-B39F-A2AA85D217AC}"/>
              </a:ext>
            </a:extLst>
          </p:cNvPr>
          <p:cNvSpPr/>
          <p:nvPr/>
        </p:nvSpPr>
        <p:spPr>
          <a:xfrm>
            <a:off x="4434840" y="3339124"/>
            <a:ext cx="3342640" cy="1257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6058A-1045-41C2-BCB9-F7B945E149C5}"/>
              </a:ext>
            </a:extLst>
          </p:cNvPr>
          <p:cNvSpPr txBox="1"/>
          <p:nvPr/>
        </p:nvSpPr>
        <p:spPr>
          <a:xfrm>
            <a:off x="4964356" y="335101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81BC092-7CDF-4BAB-9143-44DC3BC37FB0}"/>
              </a:ext>
            </a:extLst>
          </p:cNvPr>
          <p:cNvSpPr/>
          <p:nvPr/>
        </p:nvSpPr>
        <p:spPr>
          <a:xfrm>
            <a:off x="4866640" y="3700089"/>
            <a:ext cx="2381324" cy="36933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310261-C236-4101-BC2B-A29075DDAA99}"/>
              </a:ext>
            </a:extLst>
          </p:cNvPr>
          <p:cNvSpPr txBox="1"/>
          <p:nvPr/>
        </p:nvSpPr>
        <p:spPr>
          <a:xfrm>
            <a:off x="4484297" y="3660645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pic>
        <p:nvPicPr>
          <p:cNvPr id="50" name="Picture 2" descr="Gtk, media, record icon">
            <a:extLst>
              <a:ext uri="{FF2B5EF4-FFF2-40B4-BE49-F238E27FC236}">
                <a16:creationId xmlns:a16="http://schemas.microsoft.com/office/drawing/2014/main" id="{671ABC7B-16D7-4A8B-8269-E832EB83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886" y="3741529"/>
            <a:ext cx="306794" cy="30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F1E83B2-A82F-4BE3-90E4-798F42E2B1F6}"/>
              </a:ext>
            </a:extLst>
          </p:cNvPr>
          <p:cNvSpPr/>
          <p:nvPr/>
        </p:nvSpPr>
        <p:spPr>
          <a:xfrm>
            <a:off x="4503358" y="3086931"/>
            <a:ext cx="3205603" cy="218446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원을 누르고 있는 동안 녹음이 됩니다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078" name="Picture 6" descr="Left Chevron Icon of Line style - Available in SVG, PNG, EPS, AI ...">
            <a:extLst>
              <a:ext uri="{FF2B5EF4-FFF2-40B4-BE49-F238E27FC236}">
                <a16:creationId xmlns:a16="http://schemas.microsoft.com/office/drawing/2014/main" id="{D493CED3-8887-4FEE-A66C-378B4299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28" y="438953"/>
            <a:ext cx="468155" cy="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03F839C-1AB2-443C-9EF6-AAC8638ADF34}"/>
              </a:ext>
            </a:extLst>
          </p:cNvPr>
          <p:cNvSpPr/>
          <p:nvPr/>
        </p:nvSpPr>
        <p:spPr>
          <a:xfrm>
            <a:off x="8145142" y="5736877"/>
            <a:ext cx="3205603" cy="47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입력 시 그 다음 빈 카드가 생성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(50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번까지만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1CD14BA-1984-4D49-826B-5E571E098B97}"/>
              </a:ext>
            </a:extLst>
          </p:cNvPr>
          <p:cNvSpPr/>
          <p:nvPr/>
        </p:nvSpPr>
        <p:spPr>
          <a:xfrm>
            <a:off x="704217" y="1365384"/>
            <a:ext cx="3342640" cy="17398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264DA4-C44D-4782-AF8E-18A498E83A0E}"/>
              </a:ext>
            </a:extLst>
          </p:cNvPr>
          <p:cNvSpPr txBox="1"/>
          <p:nvPr/>
        </p:nvSpPr>
        <p:spPr>
          <a:xfrm>
            <a:off x="1233733" y="137727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113117E-D4B7-4029-8B11-841038FAC9DF}"/>
              </a:ext>
            </a:extLst>
          </p:cNvPr>
          <p:cNvSpPr/>
          <p:nvPr/>
        </p:nvSpPr>
        <p:spPr>
          <a:xfrm>
            <a:off x="1136016" y="1726349"/>
            <a:ext cx="2747369" cy="761248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청동기 시대에는 어쩌고 저쩌고 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282 </a:t>
            </a:r>
            <a:r>
              <a:rPr lang="en-US" altLang="ko-KR" sz="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blanket icons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Free vector </a:t>
            </a:r>
            <a:r>
              <a:rPr lang="en-US" altLang="ko-KR" sz="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icons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in SVG, PSD, PNG, EPS and </a:t>
            </a:r>
            <a:r>
              <a:rPr lang="en-US" altLang="ko-KR" sz="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ICON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FONT. ... Rotate/Flip. Rotate 90º </a:t>
            </a:r>
            <a:r>
              <a:rPr lang="en-US" altLang="ko-KR" sz="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Rotate 90º right. Flip horizontal. Flip </a:t>
            </a:r>
            <a:r>
              <a:rPr lang="en-US" altLang="ko-KR" sz="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vertic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FE197C-4059-4C49-B0B5-3A8DEBDCD6FF}"/>
              </a:ext>
            </a:extLst>
          </p:cNvPr>
          <p:cNvSpPr txBox="1"/>
          <p:nvPr/>
        </p:nvSpPr>
        <p:spPr>
          <a:xfrm>
            <a:off x="753674" y="1824328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4AACA6-0445-46B3-92C8-9426D2FEC6E2}"/>
              </a:ext>
            </a:extLst>
          </p:cNvPr>
          <p:cNvSpPr/>
          <p:nvPr/>
        </p:nvSpPr>
        <p:spPr>
          <a:xfrm>
            <a:off x="1136016" y="2596728"/>
            <a:ext cx="2747369" cy="36933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농경생활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B590B7-4D03-47E5-8F82-F912515567BC}"/>
              </a:ext>
            </a:extLst>
          </p:cNvPr>
          <p:cNvSpPr txBox="1"/>
          <p:nvPr/>
        </p:nvSpPr>
        <p:spPr>
          <a:xfrm>
            <a:off x="753674" y="2596728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4AF4174-4D54-489C-BCEF-A3722077F5C7}"/>
              </a:ext>
            </a:extLst>
          </p:cNvPr>
          <p:cNvSpPr/>
          <p:nvPr/>
        </p:nvSpPr>
        <p:spPr>
          <a:xfrm>
            <a:off x="704217" y="3273568"/>
            <a:ext cx="3342640" cy="1401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B8B83A-0FE4-451C-B8C0-A7588765BB85}"/>
              </a:ext>
            </a:extLst>
          </p:cNvPr>
          <p:cNvSpPr txBox="1"/>
          <p:nvPr/>
        </p:nvSpPr>
        <p:spPr>
          <a:xfrm>
            <a:off x="1233733" y="3285455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10D6163-E3EE-4CAF-A143-3FBD4AA92730}"/>
              </a:ext>
            </a:extLst>
          </p:cNvPr>
          <p:cNvSpPr/>
          <p:nvPr/>
        </p:nvSpPr>
        <p:spPr>
          <a:xfrm>
            <a:off x="1136017" y="3634533"/>
            <a:ext cx="2381324" cy="381219"/>
          </a:xfrm>
          <a:prstGeom prst="roundRect">
            <a:avLst>
              <a:gd name="adj" fmla="val 1363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167EEA-9EB5-45E1-A1A3-2A1129B32DC0}"/>
              </a:ext>
            </a:extLst>
          </p:cNvPr>
          <p:cNvSpPr txBox="1"/>
          <p:nvPr/>
        </p:nvSpPr>
        <p:spPr>
          <a:xfrm>
            <a:off x="753674" y="3607157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pic>
        <p:nvPicPr>
          <p:cNvPr id="89" name="Picture 2" descr="Gtk, media, record icon">
            <a:extLst>
              <a:ext uri="{FF2B5EF4-FFF2-40B4-BE49-F238E27FC236}">
                <a16:creationId xmlns:a16="http://schemas.microsoft.com/office/drawing/2014/main" id="{8368517B-B908-4859-8CB2-A9751B93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63" y="3669695"/>
            <a:ext cx="306794" cy="30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4" descr="Speaker - Speaker Icon Free, HD Png Download - vhv">
            <a:extLst>
              <a:ext uri="{FF2B5EF4-FFF2-40B4-BE49-F238E27FC236}">
                <a16:creationId xmlns:a16="http://schemas.microsoft.com/office/drawing/2014/main" id="{E3187FA8-4A3F-4281-92A8-E21FF19F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94" b="93119" l="5000" r="93721">
                        <a14:foregroundMark x1="49419" y1="12764" x2="49419" y2="12764"/>
                        <a14:foregroundMark x1="50116" y1="5438" x2="50116" y2="5438"/>
                        <a14:foregroundMark x1="81163" y1="19312" x2="69884" y2="29079"/>
                        <a14:foregroundMark x1="79535" y1="48391" x2="93721" y2="49057"/>
                        <a14:foregroundMark x1="42674" y1="49390" x2="49884" y2="59156"/>
                        <a14:foregroundMark x1="9070" y1="68257" x2="12209" y2="77026"/>
                        <a14:foregroundMark x1="12209" y1="77026" x2="16860" y2="83574"/>
                        <a14:foregroundMark x1="16860" y1="83574" x2="24302" y2="86570"/>
                        <a14:foregroundMark x1="24302" y1="86570" x2="24302" y2="86570"/>
                        <a14:foregroundMark x1="5116" y1="65039" x2="5698" y2="68147"/>
                        <a14:foregroundMark x1="30116" y1="92897" x2="31047" y2="93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71" y="3712901"/>
            <a:ext cx="210332" cy="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A58BAE6-E286-4ABC-883A-8983694F8B20}"/>
              </a:ext>
            </a:extLst>
          </p:cNvPr>
          <p:cNvSpPr/>
          <p:nvPr/>
        </p:nvSpPr>
        <p:spPr>
          <a:xfrm>
            <a:off x="782783" y="4856062"/>
            <a:ext cx="3205603" cy="1846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1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네모를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탭하여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텍스트를 넣으면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모양 애니메이션으로 바뀐다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원은 작아지면서 사라지고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사각형은 옆으로 커진다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1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녹음버튼을 눌러 음성을 넣으면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모양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 모양이 애니메이션으로 생기고 사각형은 다른 색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모양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바뀐다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4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스피커를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탭하면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 재생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박스부분을 눌러 다시 텍스트 수정 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4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녹음버튼을 눌러 다시 녹음가능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텍스트 입력 시 텍스트양에 따라 입력 사각형의 크기가 변한다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42668D1-385F-4A5A-B1B4-CF5658AFCCBB}"/>
              </a:ext>
            </a:extLst>
          </p:cNvPr>
          <p:cNvSpPr/>
          <p:nvPr/>
        </p:nvSpPr>
        <p:spPr>
          <a:xfrm>
            <a:off x="8102884" y="1073530"/>
            <a:ext cx="3205603" cy="1311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타이틀은 필수 항목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안나가짐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처음에는 타이틀 카드만 보임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 입력 뒤에 설명카드와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보임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시작하면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카드도 생김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 입력을 다시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탭하여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제목을 없애거나 스페이스로 채우면 이전 뷰로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안넘어감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·alert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뷰를 띄워서 타이틀에 제대로 된 제목을 넣으라고 경고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9" name="Picture 16" descr="X Button Svg Png - Red X Circle Icon, Transparent Png - kindpng">
            <a:extLst>
              <a:ext uri="{FF2B5EF4-FFF2-40B4-BE49-F238E27FC236}">
                <a16:creationId xmlns:a16="http://schemas.microsoft.com/office/drawing/2014/main" id="{88819303-2569-4E33-853C-4C43486B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0" b="91333" l="4651" r="92907">
                        <a14:foregroundMark x1="43140" y1="9333" x2="43140" y2="9333"/>
                        <a14:foregroundMark x1="50233" y1="6556" x2="50698" y2="6444"/>
                        <a14:foregroundMark x1="7558" y1="48111" x2="7558" y2="48111"/>
                        <a14:foregroundMark x1="93023" y1="50667" x2="93023" y2="50667"/>
                        <a14:foregroundMark x1="47907" y1="91444" x2="47907" y2="91444"/>
                        <a14:foregroundMark x1="4651" y1="49111" x2="4651" y2="49111"/>
                        <a14:foregroundMark x1="50814" y1="6444" x2="50814" y2="6444"/>
                        <a14:foregroundMark x1="49419" y1="6444" x2="49419" y2="6444"/>
                        <a14:foregroundMark x1="49651" y1="6111" x2="49651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18" y="3315727"/>
            <a:ext cx="186697" cy="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63978C3-BC52-4390-B9C7-D0BEC1D2338A}"/>
              </a:ext>
            </a:extLst>
          </p:cNvPr>
          <p:cNvSpPr/>
          <p:nvPr/>
        </p:nvSpPr>
        <p:spPr>
          <a:xfrm>
            <a:off x="8119569" y="3171164"/>
            <a:ext cx="3205603" cy="91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원이나 텍스트 입력 사각형이 아닌 부분을 누르고 있으면 변경 모드 진입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 모드에서는 위치를 바꾸거나 삭제 가능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변경모드로 위치를 바꿔도 숫자는 항상 정렬 유지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위로 올리면 올린 카드가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되고 원래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이던 카드가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됨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4B702DF3-37AA-4E5E-9D4D-25B30645D138}"/>
              </a:ext>
            </a:extLst>
          </p:cNvPr>
          <p:cNvSpPr/>
          <p:nvPr/>
        </p:nvSpPr>
        <p:spPr>
          <a:xfrm>
            <a:off x="1133045" y="4140901"/>
            <a:ext cx="2747369" cy="36933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농경생활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75AADD-E744-4F33-A7C0-2F3FF4C65C5F}"/>
              </a:ext>
            </a:extLst>
          </p:cNvPr>
          <p:cNvSpPr txBox="1"/>
          <p:nvPr/>
        </p:nvSpPr>
        <p:spPr>
          <a:xfrm>
            <a:off x="750703" y="4140901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1E5DB39-16AA-4445-8294-8B13985964CE}"/>
              </a:ext>
            </a:extLst>
          </p:cNvPr>
          <p:cNvSpPr/>
          <p:nvPr/>
        </p:nvSpPr>
        <p:spPr>
          <a:xfrm>
            <a:off x="4866639" y="4137104"/>
            <a:ext cx="2747369" cy="36933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6D3556-D7B2-4F6F-976E-347B0DF1928D}"/>
              </a:ext>
            </a:extLst>
          </p:cNvPr>
          <p:cNvSpPr txBox="1"/>
          <p:nvPr/>
        </p:nvSpPr>
        <p:spPr>
          <a:xfrm>
            <a:off x="4484297" y="4137104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984BDA9-B10C-4768-815A-976705F23D65}"/>
              </a:ext>
            </a:extLst>
          </p:cNvPr>
          <p:cNvSpPr/>
          <p:nvPr/>
        </p:nvSpPr>
        <p:spPr>
          <a:xfrm>
            <a:off x="4434840" y="4777494"/>
            <a:ext cx="3342640" cy="1257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9B4181-830D-45DB-9A1E-ECE82E6DF949}"/>
              </a:ext>
            </a:extLst>
          </p:cNvPr>
          <p:cNvSpPr txBox="1"/>
          <p:nvPr/>
        </p:nvSpPr>
        <p:spPr>
          <a:xfrm>
            <a:off x="4964356" y="4789381"/>
            <a:ext cx="22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EF378A77-85AF-4220-B6BE-21FC9005E072}"/>
              </a:ext>
            </a:extLst>
          </p:cNvPr>
          <p:cNvSpPr/>
          <p:nvPr/>
        </p:nvSpPr>
        <p:spPr>
          <a:xfrm>
            <a:off x="4866640" y="5138459"/>
            <a:ext cx="2381324" cy="36933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F7C3D0-47EF-473A-8B31-4C4C0B05ECB0}"/>
              </a:ext>
            </a:extLst>
          </p:cNvPr>
          <p:cNvSpPr txBox="1"/>
          <p:nvPr/>
        </p:nvSpPr>
        <p:spPr>
          <a:xfrm>
            <a:off x="4484297" y="5099015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pic>
        <p:nvPicPr>
          <p:cNvPr id="115" name="Picture 2" descr="Gtk, media, record icon">
            <a:extLst>
              <a:ext uri="{FF2B5EF4-FFF2-40B4-BE49-F238E27FC236}">
                <a16:creationId xmlns:a16="http://schemas.microsoft.com/office/drawing/2014/main" id="{D1455D99-4F04-4725-80EE-DF25562D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886" y="5179899"/>
            <a:ext cx="306794" cy="30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6" descr="X Button Svg Png - Red X Circle Icon, Transparent Png - kindpng">
            <a:extLst>
              <a:ext uri="{FF2B5EF4-FFF2-40B4-BE49-F238E27FC236}">
                <a16:creationId xmlns:a16="http://schemas.microsoft.com/office/drawing/2014/main" id="{E16D7FB5-D8D5-4EBA-8BC3-5760B61F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0" b="91333" l="4651" r="92907">
                        <a14:foregroundMark x1="43140" y1="9333" x2="43140" y2="9333"/>
                        <a14:foregroundMark x1="50233" y1="6556" x2="50698" y2="6444"/>
                        <a14:foregroundMark x1="7558" y1="48111" x2="7558" y2="48111"/>
                        <a14:foregroundMark x1="93023" y1="50667" x2="93023" y2="50667"/>
                        <a14:foregroundMark x1="47907" y1="91444" x2="47907" y2="91444"/>
                        <a14:foregroundMark x1="4651" y1="49111" x2="4651" y2="49111"/>
                        <a14:foregroundMark x1="50814" y1="6444" x2="50814" y2="6444"/>
                        <a14:foregroundMark x1="49419" y1="6444" x2="49419" y2="6444"/>
                        <a14:foregroundMark x1="49651" y1="6111" x2="49651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18" y="4754097"/>
            <a:ext cx="186697" cy="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CC9600A-E145-405F-9CBD-41D0AEAD9E44}"/>
              </a:ext>
            </a:extLst>
          </p:cNvPr>
          <p:cNvSpPr/>
          <p:nvPr/>
        </p:nvSpPr>
        <p:spPr>
          <a:xfrm>
            <a:off x="4866639" y="5575474"/>
            <a:ext cx="2747369" cy="36933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6174D4-4EC7-4060-AEE2-0B419C6BFF7B}"/>
              </a:ext>
            </a:extLst>
          </p:cNvPr>
          <p:cNvSpPr txBox="1"/>
          <p:nvPr/>
        </p:nvSpPr>
        <p:spPr>
          <a:xfrm>
            <a:off x="4484297" y="5575474"/>
            <a:ext cx="3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2B777E-9AD9-4AEE-9A4D-2F6B0C8161AA}"/>
              </a:ext>
            </a:extLst>
          </p:cNvPr>
          <p:cNvSpPr/>
          <p:nvPr/>
        </p:nvSpPr>
        <p:spPr>
          <a:xfrm>
            <a:off x="8119569" y="4242797"/>
            <a:ext cx="3205603" cy="47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정답을 녹음으로 처리하면 정답처리가 불가능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(quiz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불가능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F1C7A6DC-307F-4E4E-9923-4879ECBEF8B4}"/>
              </a:ext>
            </a:extLst>
          </p:cNvPr>
          <p:cNvSpPr/>
          <p:nvPr/>
        </p:nvSpPr>
        <p:spPr>
          <a:xfrm>
            <a:off x="330200" y="186719"/>
            <a:ext cx="3542437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Creation View</a:t>
            </a:r>
          </a:p>
        </p:txBody>
      </p:sp>
    </p:spTree>
    <p:extLst>
      <p:ext uri="{BB962C8B-B14F-4D97-AF65-F5344CB8AC3E}">
        <p14:creationId xmlns:p14="http://schemas.microsoft.com/office/powerpoint/2010/main" val="366543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4F318C-F1AB-4424-8E6D-D63CC3699650}"/>
              </a:ext>
            </a:extLst>
          </p:cNvPr>
          <p:cNvSpPr/>
          <p:nvPr/>
        </p:nvSpPr>
        <p:spPr>
          <a:xfrm>
            <a:off x="4275082" y="378372"/>
            <a:ext cx="3641835" cy="610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202A-AF85-44FA-988C-98AB83F0291A}"/>
              </a:ext>
            </a:extLst>
          </p:cNvPr>
          <p:cNvSpPr txBox="1"/>
          <p:nvPr/>
        </p:nvSpPr>
        <p:spPr>
          <a:xfrm>
            <a:off x="4981574" y="4826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한국사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1E2D299-0CF0-45AA-B681-F846B25A89EE}"/>
              </a:ext>
            </a:extLst>
          </p:cNvPr>
          <p:cNvSpPr/>
          <p:nvPr/>
        </p:nvSpPr>
        <p:spPr>
          <a:xfrm>
            <a:off x="624840" y="1107612"/>
            <a:ext cx="3205603" cy="3306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3, 2, 1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카운트 다운으로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넘어간다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가능한 애니메이션으로 카운트 다운 구성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화면은 퀴즈 진입 시 항상 보는 화면이므로 가능한 부드럽고 자연스러운 애니메이션 구현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카운트 하는 동안 공부하기 버튼을 누르면 공부하기 뷰로 들어간다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30C729-0F43-4DFC-8C0A-F60E6CB4B79F}"/>
              </a:ext>
            </a:extLst>
          </p:cNvPr>
          <p:cNvSpPr/>
          <p:nvPr/>
        </p:nvSpPr>
        <p:spPr>
          <a:xfrm>
            <a:off x="4610099" y="1001881"/>
            <a:ext cx="2971800" cy="2917752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EE9E132-E946-4BC2-8D2B-B33E8BC1AC60}"/>
              </a:ext>
            </a:extLst>
          </p:cNvPr>
          <p:cNvSpPr/>
          <p:nvPr/>
        </p:nvSpPr>
        <p:spPr>
          <a:xfrm>
            <a:off x="8118124" y="378372"/>
            <a:ext cx="3205603" cy="3185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1A9197-EEDD-46CB-95EE-0742F23D9CCF}"/>
              </a:ext>
            </a:extLst>
          </p:cNvPr>
          <p:cNvSpPr/>
          <p:nvPr/>
        </p:nvSpPr>
        <p:spPr>
          <a:xfrm>
            <a:off x="330200" y="186719"/>
            <a:ext cx="3542437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View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765C1E1-4CC1-4A0B-9346-10F5E722A268}"/>
              </a:ext>
            </a:extLst>
          </p:cNvPr>
          <p:cNvSpPr/>
          <p:nvPr/>
        </p:nvSpPr>
        <p:spPr>
          <a:xfrm>
            <a:off x="4610099" y="4216400"/>
            <a:ext cx="2971800" cy="185928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공부하기</a:t>
            </a:r>
          </a:p>
        </p:txBody>
      </p:sp>
    </p:spTree>
    <p:extLst>
      <p:ext uri="{BB962C8B-B14F-4D97-AF65-F5344CB8AC3E}">
        <p14:creationId xmlns:p14="http://schemas.microsoft.com/office/powerpoint/2010/main" val="100569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4F318C-F1AB-4424-8E6D-D63CC3699650}"/>
              </a:ext>
            </a:extLst>
          </p:cNvPr>
          <p:cNvSpPr/>
          <p:nvPr/>
        </p:nvSpPr>
        <p:spPr>
          <a:xfrm>
            <a:off x="4275082" y="378372"/>
            <a:ext cx="3641835" cy="610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202A-AF85-44FA-988C-98AB83F0291A}"/>
              </a:ext>
            </a:extLst>
          </p:cNvPr>
          <p:cNvSpPr txBox="1"/>
          <p:nvPr/>
        </p:nvSpPr>
        <p:spPr>
          <a:xfrm>
            <a:off x="4981574" y="4826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한국사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1E2D299-0CF0-45AA-B681-F846B25A89EE}"/>
              </a:ext>
            </a:extLst>
          </p:cNvPr>
          <p:cNvSpPr/>
          <p:nvPr/>
        </p:nvSpPr>
        <p:spPr>
          <a:xfrm>
            <a:off x="624840" y="1107612"/>
            <a:ext cx="3205603" cy="2158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읽기 전 문제 시작 사운드 재생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읽는다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읽는 동안 파형 애니메이션 플레이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 사초간 대답을 듣는다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필드테스트 후 시간 튜닝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대답을 듣는 동안 마이크 애니메이션 플레이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뷰의 상단 시작 위치는 항상 동일해야 하나 문제 글자 수에 따라서 박스의 높이가 달라질 수 있다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30C729-0F43-4DFC-8C0A-F60E6CB4B79F}"/>
              </a:ext>
            </a:extLst>
          </p:cNvPr>
          <p:cNvSpPr/>
          <p:nvPr/>
        </p:nvSpPr>
        <p:spPr>
          <a:xfrm>
            <a:off x="4610099" y="1169520"/>
            <a:ext cx="2971800" cy="209692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신석기인의 종교는 애니미즘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샤머니즘과 함께 동식물을 부족의 수호신으로 섬겼다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행위를 무엇이라고 하는가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EE9E132-E946-4BC2-8D2B-B33E8BC1AC60}"/>
              </a:ext>
            </a:extLst>
          </p:cNvPr>
          <p:cNvSpPr/>
          <p:nvPr/>
        </p:nvSpPr>
        <p:spPr>
          <a:xfrm>
            <a:off x="8118124" y="378372"/>
            <a:ext cx="3205603" cy="3185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타이틀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1A9197-EEDD-46CB-95EE-0742F23D9CCF}"/>
              </a:ext>
            </a:extLst>
          </p:cNvPr>
          <p:cNvSpPr/>
          <p:nvPr/>
        </p:nvSpPr>
        <p:spPr>
          <a:xfrm>
            <a:off x="330200" y="186719"/>
            <a:ext cx="3542437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View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094433-17E1-4B06-9063-C2A4AE061EDD}"/>
              </a:ext>
            </a:extLst>
          </p:cNvPr>
          <p:cNvSpPr/>
          <p:nvPr/>
        </p:nvSpPr>
        <p:spPr>
          <a:xfrm>
            <a:off x="4610098" y="5137651"/>
            <a:ext cx="2971800" cy="599441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토테미즘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 descr="MacOS Sierra - Siri Icon by diroman28 on DeviantArt">
            <a:extLst>
              <a:ext uri="{FF2B5EF4-FFF2-40B4-BE49-F238E27FC236}">
                <a16:creationId xmlns:a16="http://schemas.microsoft.com/office/drawing/2014/main" id="{5A821FFB-0B71-4568-BA68-29421A6A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99" y="4989981"/>
            <a:ext cx="768197" cy="7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ccessible Apple 2017-2018: The 12 Requests of Christmas - Day 9 ...">
            <a:extLst>
              <a:ext uri="{FF2B5EF4-FFF2-40B4-BE49-F238E27FC236}">
                <a16:creationId xmlns:a16="http://schemas.microsoft.com/office/drawing/2014/main" id="{B7C75CC4-4AF0-4901-A503-ABD06023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161" y="5704839"/>
            <a:ext cx="790574" cy="7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21A7FE-6CE0-45B8-9215-71F21F9F4EBC}"/>
              </a:ext>
            </a:extLst>
          </p:cNvPr>
          <p:cNvSpPr/>
          <p:nvPr/>
        </p:nvSpPr>
        <p:spPr>
          <a:xfrm>
            <a:off x="624840" y="3789680"/>
            <a:ext cx="3205603" cy="13045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정답인 경우 정답 사운드 재생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오답인 경우 오답 사운드 재생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정답이든 오답이든 정답 뷰 노출하고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읽어줌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 뷰는 애니메이션 있던 위치에 노출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 뷰는 사용자가 익숙한 위치에 항상 노출되야 하기 때문에  동일한 위치에 노출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294A9-C9D7-4D1E-B6A0-444817D03B5F}"/>
              </a:ext>
            </a:extLst>
          </p:cNvPr>
          <p:cNvSpPr/>
          <p:nvPr/>
        </p:nvSpPr>
        <p:spPr>
          <a:xfrm>
            <a:off x="624840" y="5455039"/>
            <a:ext cx="3205603" cy="5906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퀴즈 풀이 중 언제든지 왼쪽으로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스와이프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하면 다음 문제 진입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262F49D-AB52-48CA-96E2-E22CCDE9D49E}"/>
              </a:ext>
            </a:extLst>
          </p:cNvPr>
          <p:cNvSpPr/>
          <p:nvPr/>
        </p:nvSpPr>
        <p:spPr>
          <a:xfrm>
            <a:off x="4493195" y="6202674"/>
            <a:ext cx="3205603" cy="218446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문제는 왼쪽으로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스와이프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1A106B-7C1E-4900-A3C8-A9FE73D9F7EA}"/>
              </a:ext>
            </a:extLst>
          </p:cNvPr>
          <p:cNvSpPr/>
          <p:nvPr/>
        </p:nvSpPr>
        <p:spPr>
          <a:xfrm>
            <a:off x="8201049" y="1264921"/>
            <a:ext cx="3205603" cy="9245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문제는 우선 순위 알고리즘에 따라 노출된다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번씩 노출이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모두 끝내면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screen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동영상 광고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 후 결과 리포트 화면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초간 노출 후 이전 뷰로 탈출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나가도 결과 리포트 화면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초간 노출 후 이전 뷰로 탈출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리포트 화면은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뷰 방식으로 노출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Picture 6" descr="Left Chevron Icon of Line style - Available in SVG, PNG, EPS, AI ...">
            <a:extLst>
              <a:ext uri="{FF2B5EF4-FFF2-40B4-BE49-F238E27FC236}">
                <a16:creationId xmlns:a16="http://schemas.microsoft.com/office/drawing/2014/main" id="{A338D2D4-FC9A-4DF0-8087-1C0B30EB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28" y="438953"/>
            <a:ext cx="468155" cy="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64E7F6-25E0-454A-84F6-2650AB45C2E2}"/>
              </a:ext>
            </a:extLst>
          </p:cNvPr>
          <p:cNvSpPr/>
          <p:nvPr/>
        </p:nvSpPr>
        <p:spPr>
          <a:xfrm>
            <a:off x="8683699" y="2520240"/>
            <a:ext cx="2971800" cy="285384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한국사 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3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6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32%</a:t>
            </a:r>
          </a:p>
          <a:p>
            <a:pPr algn="ctr"/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암기했습니다</a:t>
            </a:r>
            <a:r>
              <a:rPr lang="en-US" altLang="ko-KR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4F318C-F1AB-4424-8E6D-D63CC3699650}"/>
              </a:ext>
            </a:extLst>
          </p:cNvPr>
          <p:cNvSpPr/>
          <p:nvPr/>
        </p:nvSpPr>
        <p:spPr>
          <a:xfrm>
            <a:off x="4275082" y="378372"/>
            <a:ext cx="3641835" cy="610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0202A-AF85-44FA-988C-98AB83F0291A}"/>
              </a:ext>
            </a:extLst>
          </p:cNvPr>
          <p:cNvSpPr txBox="1"/>
          <p:nvPr/>
        </p:nvSpPr>
        <p:spPr>
          <a:xfrm>
            <a:off x="4981574" y="4826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한국사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1E2D299-0CF0-45AA-B681-F846B25A89EE}"/>
              </a:ext>
            </a:extLst>
          </p:cNvPr>
          <p:cNvSpPr/>
          <p:nvPr/>
        </p:nvSpPr>
        <p:spPr>
          <a:xfrm>
            <a:off x="624840" y="1107612"/>
            <a:ext cx="3205603" cy="19482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Quiz View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Study View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보면서 공부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모드는 전체적인 색감을 다르게 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색만 보고 어떤 뷰인지 유저가 알게 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‘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보면서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공부＇모드는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유저가 쳐다보는 화면이므로 편안하고 익숙한 색감으로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‘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들으면서 공부＇ 모드는 자동 재생되는 컴퓨터가 알아서 작동하는 색감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‘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들으면서 공부＇ 모드는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 View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비슷한 색감으로 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밑의 버튼은 현재의 상태를 나타낸다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EE9E132-E946-4BC2-8D2B-B33E8BC1AC60}"/>
              </a:ext>
            </a:extLst>
          </p:cNvPr>
          <p:cNvSpPr/>
          <p:nvPr/>
        </p:nvSpPr>
        <p:spPr>
          <a:xfrm>
            <a:off x="8118124" y="378372"/>
            <a:ext cx="3205603" cy="3185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1A9197-EEDD-46CB-95EE-0742F23D9CCF}"/>
              </a:ext>
            </a:extLst>
          </p:cNvPr>
          <p:cNvSpPr/>
          <p:nvPr/>
        </p:nvSpPr>
        <p:spPr>
          <a:xfrm>
            <a:off x="330200" y="186719"/>
            <a:ext cx="3542437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Study View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EE27C1C-6BEC-4AF8-B40B-488F97BC0D92}"/>
              </a:ext>
            </a:extLst>
          </p:cNvPr>
          <p:cNvSpPr/>
          <p:nvPr/>
        </p:nvSpPr>
        <p:spPr>
          <a:xfrm>
            <a:off x="4610099" y="1169520"/>
            <a:ext cx="2971800" cy="209692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신석기인의 종교는 애니미즘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샤머니즘과 함께 동식물을 부족의 수호신으로 섬겼다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행위를 무엇이라고 하는가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355E50-4D69-4063-B14C-9A9EA88A6B6E}"/>
              </a:ext>
            </a:extLst>
          </p:cNvPr>
          <p:cNvSpPr/>
          <p:nvPr/>
        </p:nvSpPr>
        <p:spPr>
          <a:xfrm>
            <a:off x="4610098" y="4834512"/>
            <a:ext cx="2971800" cy="599441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토테미즘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6" descr="Left Chevron Icon of Line style - Available in SVG, PNG, EPS, AI ...">
            <a:extLst>
              <a:ext uri="{FF2B5EF4-FFF2-40B4-BE49-F238E27FC236}">
                <a16:creationId xmlns:a16="http://schemas.microsoft.com/office/drawing/2014/main" id="{BE90D002-53CA-46E4-A722-58A6A7319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28" y="438953"/>
            <a:ext cx="468155" cy="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DA3C7C-812C-4313-AF37-2FCF308F4137}"/>
              </a:ext>
            </a:extLst>
          </p:cNvPr>
          <p:cNvSpPr/>
          <p:nvPr/>
        </p:nvSpPr>
        <p:spPr>
          <a:xfrm>
            <a:off x="4493195" y="6202674"/>
            <a:ext cx="3205603" cy="218446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왼쪽으로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스와이프하시오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C0AFED-3754-4D62-949A-5F9F08162B27}"/>
              </a:ext>
            </a:extLst>
          </p:cNvPr>
          <p:cNvSpPr/>
          <p:nvPr/>
        </p:nvSpPr>
        <p:spPr>
          <a:xfrm>
            <a:off x="8201049" y="1264921"/>
            <a:ext cx="3205603" cy="9245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문제들의 순서는 처음부터 차례대로 노출한다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(1, 2, 3, 4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문제 순으로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노출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스와이프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정답노출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스와이프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다음 문제 노출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스와이프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정답노출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문제노출은 무한반복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2, 3,4, 1, 2, 3, 4, 1, 2,3, 4, ….)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유저가 탈출할 때까지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9D696E-A895-4897-8950-EE709B5A1BBE}"/>
              </a:ext>
            </a:extLst>
          </p:cNvPr>
          <p:cNvSpPr/>
          <p:nvPr/>
        </p:nvSpPr>
        <p:spPr>
          <a:xfrm>
            <a:off x="5658971" y="5685043"/>
            <a:ext cx="874058" cy="30831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보면서 공부</a:t>
            </a:r>
            <a:endParaRPr lang="en-US" altLang="ko-KR" sz="9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B097AF-C59B-457D-9D07-662C39D5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99" y="2757485"/>
            <a:ext cx="2104902" cy="10417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2758F6-3988-4BFA-A67F-AB7E4391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094" y="3847636"/>
            <a:ext cx="2077505" cy="10576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3E1846-6B8F-4C0E-A150-A66F51078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095" y="4946179"/>
            <a:ext cx="2036905" cy="987262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62CE1C8-FB0F-4318-B6DB-6A3AB185368A}"/>
              </a:ext>
            </a:extLst>
          </p:cNvPr>
          <p:cNvSpPr/>
          <p:nvPr/>
        </p:nvSpPr>
        <p:spPr>
          <a:xfrm>
            <a:off x="785347" y="5020495"/>
            <a:ext cx="3205603" cy="4967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정답의 위치는 일정 위치를 유지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E8EE466-54C2-48BD-AFF7-4C6AE48C1947}"/>
              </a:ext>
            </a:extLst>
          </p:cNvPr>
          <p:cNvSpPr/>
          <p:nvPr/>
        </p:nvSpPr>
        <p:spPr>
          <a:xfrm>
            <a:off x="667034" y="3169188"/>
            <a:ext cx="3205603" cy="15695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들으면서 공부 모드에서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시작 사운드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문제와 답은 동시에 노출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읽고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 읽는다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다음문제 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카드 문제 답 노출되고 읽기</a:t>
            </a:r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sleep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눌러도 사운드 계속 재생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홈화면으로 나가도 사운드 계속 재생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문제는 무한 반복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뷰로 나가면 재생 스톱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보면서 공부 모드로 전환하면 스톱</a:t>
            </a:r>
            <a:endParaRPr lang="en-US" altLang="ko-KR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15C8777-2D71-4327-9638-C6E6241C7D26}"/>
              </a:ext>
            </a:extLst>
          </p:cNvPr>
          <p:cNvSpPr/>
          <p:nvPr/>
        </p:nvSpPr>
        <p:spPr>
          <a:xfrm>
            <a:off x="785346" y="5685043"/>
            <a:ext cx="3205603" cy="4967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아래의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토글</a:t>
            </a:r>
            <a:r>
              <a: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버튼에 대한 아이디어 제시 바람</a:t>
            </a:r>
          </a:p>
        </p:txBody>
      </p:sp>
    </p:spTree>
    <p:extLst>
      <p:ext uri="{BB962C8B-B14F-4D97-AF65-F5344CB8AC3E}">
        <p14:creationId xmlns:p14="http://schemas.microsoft.com/office/powerpoint/2010/main" val="409627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60C005DF-D7B1-4823-B8B0-FB8B679807E5}"/>
              </a:ext>
            </a:extLst>
          </p:cNvPr>
          <p:cNvGrpSpPr/>
          <p:nvPr/>
        </p:nvGrpSpPr>
        <p:grpSpPr>
          <a:xfrm>
            <a:off x="1304594" y="-505654"/>
            <a:ext cx="9582812" cy="6033099"/>
            <a:chOff x="923945" y="-1130985"/>
            <a:chExt cx="9582812" cy="603309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1A9197-EEDD-46CB-95EE-0742F23D9CCF}"/>
                </a:ext>
              </a:extLst>
            </p:cNvPr>
            <p:cNvSpPr/>
            <p:nvPr/>
          </p:nvSpPr>
          <p:spPr>
            <a:xfrm>
              <a:off x="5979128" y="2274838"/>
              <a:ext cx="3542437" cy="76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Quiz View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C672E6F-8583-4B05-9C49-99F9F653C737}"/>
                </a:ext>
              </a:extLst>
            </p:cNvPr>
            <p:cNvSpPr/>
            <p:nvPr/>
          </p:nvSpPr>
          <p:spPr>
            <a:xfrm>
              <a:off x="923945" y="1723086"/>
              <a:ext cx="3205603" cy="76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Top View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8E3948F-C90C-420D-A31D-7F56581D97C1}"/>
                </a:ext>
              </a:extLst>
            </p:cNvPr>
            <p:cNvSpPr/>
            <p:nvPr/>
          </p:nvSpPr>
          <p:spPr>
            <a:xfrm>
              <a:off x="1685243" y="3199481"/>
              <a:ext cx="3542437" cy="76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Folder View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09BFA2-FA5A-49FC-BED3-5F50725C9011}"/>
                </a:ext>
              </a:extLst>
            </p:cNvPr>
            <p:cNvSpPr/>
            <p:nvPr/>
          </p:nvSpPr>
          <p:spPr>
            <a:xfrm>
              <a:off x="6964320" y="3595262"/>
              <a:ext cx="3542437" cy="76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Study View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5F8C12E-2A3D-4FD1-B693-4758A86F77C3}"/>
                </a:ext>
              </a:extLst>
            </p:cNvPr>
            <p:cNvCxnSpPr>
              <a:cxnSpLocks/>
              <a:stCxn id="9" idx="3"/>
              <a:endCxn id="27" idx="1"/>
            </p:cNvCxnSpPr>
            <p:nvPr/>
          </p:nvCxnSpPr>
          <p:spPr>
            <a:xfrm>
              <a:off x="4129548" y="2107807"/>
              <a:ext cx="1849580" cy="551752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A610667-270A-4D9C-B7EE-02840A648CBF}"/>
                </a:ext>
              </a:extLst>
            </p:cNvPr>
            <p:cNvCxnSpPr>
              <a:cxnSpLocks/>
              <a:stCxn id="27" idx="2"/>
              <a:endCxn id="11" idx="0"/>
            </p:cNvCxnSpPr>
            <p:nvPr/>
          </p:nvCxnSpPr>
          <p:spPr>
            <a:xfrm>
              <a:off x="7750347" y="3044279"/>
              <a:ext cx="985192" cy="550983"/>
            </a:xfrm>
            <a:prstGeom prst="straightConnector1">
              <a:avLst/>
            </a:prstGeom>
            <a:ln w="25400">
              <a:headEnd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2DD2772-6657-4891-AAF8-DCC920A7A74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227680" y="3067665"/>
              <a:ext cx="777863" cy="516537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EE48CE8-D39E-4AC3-A152-6C8EAA8490E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225083" y="2492527"/>
              <a:ext cx="2739237" cy="1487456"/>
            </a:xfrm>
            <a:prstGeom prst="straightConnector1">
              <a:avLst/>
            </a:prstGeom>
            <a:ln w="25400">
              <a:headEnd w="sm" len="sm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483ACDE-47D3-4EFB-86A1-2C7A60DD301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526747" y="2492527"/>
              <a:ext cx="929715" cy="706954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DB585595-4C6D-4A1B-AEF9-B0C91603F0EE}"/>
                </a:ext>
              </a:extLst>
            </p:cNvPr>
            <p:cNvSpPr/>
            <p:nvPr/>
          </p:nvSpPr>
          <p:spPr>
            <a:xfrm rot="8406784">
              <a:off x="2656611" y="-1130985"/>
              <a:ext cx="5024415" cy="6033099"/>
            </a:xfrm>
            <a:prstGeom prst="arc">
              <a:avLst>
                <a:gd name="adj1" fmla="val 16504177"/>
                <a:gd name="adj2" fmla="val 20509711"/>
              </a:avLst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7C4206D-A59D-4C37-A571-19E0CF94A358}"/>
              </a:ext>
            </a:extLst>
          </p:cNvPr>
          <p:cNvSpPr/>
          <p:nvPr/>
        </p:nvSpPr>
        <p:spPr>
          <a:xfrm>
            <a:off x="4402741" y="402662"/>
            <a:ext cx="3205603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 </a:t>
            </a:r>
            <a:r>
              <a:rPr lang="ko-KR" altLang="en-US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관계도</a:t>
            </a:r>
            <a:endParaRPr lang="en-US" altLang="ko-KR" sz="3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0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7C4206D-A59D-4C37-A571-19E0CF94A358}"/>
              </a:ext>
            </a:extLst>
          </p:cNvPr>
          <p:cNvSpPr/>
          <p:nvPr/>
        </p:nvSpPr>
        <p:spPr>
          <a:xfrm>
            <a:off x="4402741" y="402662"/>
            <a:ext cx="3205603" cy="769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 </a:t>
            </a:r>
            <a:r>
              <a:rPr lang="ko-KR" altLang="en-US" sz="3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구입</a:t>
            </a:r>
            <a:endParaRPr lang="en-US" altLang="ko-KR" sz="3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523C8D1-33BE-40F8-B313-FB4E0C60029E}"/>
              </a:ext>
            </a:extLst>
          </p:cNvPr>
          <p:cNvSpPr/>
          <p:nvPr/>
        </p:nvSpPr>
        <p:spPr>
          <a:xfrm>
            <a:off x="4610100" y="1936040"/>
            <a:ext cx="2971800" cy="2853840"/>
          </a:xfrm>
          <a:prstGeom prst="roundRect">
            <a:avLst>
              <a:gd name="adj" fmla="val 136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구입할껴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구현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9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1248</Words>
  <Application>Microsoft Office PowerPoint</Application>
  <PresentationFormat>와이드스크린</PresentationFormat>
  <Paragraphs>179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Bold</vt:lpstr>
      <vt:lpstr>나눔스퀘어라운드 ExtraBold</vt:lpstr>
      <vt:lpstr>맑은 고딕</vt:lpstr>
      <vt:lpstr>Arial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MIMI MIMI</dc:creator>
  <cp:lastModifiedBy>MIMI MIMI</cp:lastModifiedBy>
  <cp:revision>30</cp:revision>
  <dcterms:created xsi:type="dcterms:W3CDTF">2020-07-07T08:47:50Z</dcterms:created>
  <dcterms:modified xsi:type="dcterms:W3CDTF">2020-07-07T13:47:10Z</dcterms:modified>
</cp:coreProperties>
</file>