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C43D6-CD20-43E8-BDC8-13724154A07F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11FC1-4898-46C1-A3B7-BB0CB2A39D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11FC1-4898-46C1-A3B7-BB0CB2A39D9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0772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pt-BR" noProof="0"/>
              <a:t>Clique para editar o estilo do título mestre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533400" y="1752600"/>
            <a:ext cx="80772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C43DCF-7274-4FDD-8090-477DC6B95C49}" type="datetimeFigureOut">
              <a:rPr lang="pt-BR" smtClean="0"/>
              <a:pPr/>
              <a:t>08/05/2020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4C6BC9-7452-4DCF-8CCD-A4474715634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26" Type="http://schemas.openxmlformats.org/officeDocument/2006/relationships/image" Target="../media/image26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33" Type="http://schemas.openxmlformats.org/officeDocument/2006/relationships/image" Target="../media/image33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31" Type="http://schemas.openxmlformats.org/officeDocument/2006/relationships/image" Target="../media/image31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720" y="1273169"/>
            <a:ext cx="8572560" cy="3513153"/>
          </a:xfrm>
        </p:spPr>
        <p:txBody>
          <a:bodyPr>
            <a:normAutofit/>
          </a:bodyPr>
          <a:lstStyle/>
          <a:p>
            <a:r>
              <a:rPr lang="pt-BR" sz="5400" dirty="0"/>
              <a:t>Comitê de Gestão</a:t>
            </a:r>
            <a:br>
              <a:rPr lang="pt-BR" sz="5400" dirty="0"/>
            </a:br>
            <a:r>
              <a:rPr lang="pt-BR" sz="5400" dirty="0"/>
              <a:t>&amp;</a:t>
            </a:r>
            <a:br>
              <a:rPr lang="pt-BR" sz="5400" dirty="0"/>
            </a:br>
            <a:r>
              <a:rPr lang="pt-BR" sz="5400" dirty="0"/>
              <a:t>Comitê de Fiscalização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800220"/>
            <a:ext cx="8077200" cy="9144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Estruturas</a:t>
            </a:r>
            <a:r>
              <a:rPr lang="en-GB" dirty="0"/>
              <a:t> dos </a:t>
            </a:r>
            <a:r>
              <a:rPr lang="en-GB" dirty="0" err="1"/>
              <a:t>Comitês</a:t>
            </a:r>
            <a:br>
              <a:rPr lang="en-GB" dirty="0"/>
            </a:br>
            <a:br>
              <a:rPr lang="en-GB" dirty="0"/>
            </a:br>
            <a:endParaRPr lang="en-GB" b="0" i="0" dirty="0"/>
          </a:p>
        </p:txBody>
      </p:sp>
      <p:sp>
        <p:nvSpPr>
          <p:cNvPr id="11" name="Rounded Rectangular Callout 10"/>
          <p:cNvSpPr/>
          <p:nvPr/>
        </p:nvSpPr>
        <p:spPr bwMode="ltGray">
          <a:xfrm>
            <a:off x="81888" y="1448780"/>
            <a:ext cx="2879812" cy="2808312"/>
          </a:xfrm>
          <a:prstGeom prst="wedgeRoundRectCallout">
            <a:avLst>
              <a:gd name="adj1" fmla="val 61872"/>
              <a:gd name="adj2" fmla="val -4626"/>
              <a:gd name="adj3" fmla="val 16667"/>
            </a:avLst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95250" lvl="0" indent="-95250">
              <a:spcBef>
                <a:spcPts val="300"/>
              </a:spcBef>
              <a:spcAft>
                <a:spcPts val="300"/>
              </a:spcAft>
            </a:pPr>
            <a:r>
              <a:rPr lang="pt-BR" sz="1200" b="1" u="sng" dirty="0">
                <a:solidFill>
                  <a:schemeClr val="bg1"/>
                </a:solidFill>
                <a:latin typeface="Georgia" pitchFamily="18" charset="0"/>
              </a:rPr>
              <a:t>Objetivos</a:t>
            </a:r>
            <a:r>
              <a:rPr lang="pt-BR" sz="1200" b="1" dirty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pPr marL="95250" lvl="0" indent="-952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pt-BR" sz="1200" dirty="0" err="1">
                <a:solidFill>
                  <a:schemeClr val="bg1"/>
                </a:solidFill>
                <a:latin typeface="Georgia" pitchFamily="18" charset="0"/>
              </a:rPr>
              <a:t>Acompavnhar</a:t>
            </a:r>
            <a:r>
              <a:rPr lang="pt-BR" sz="1200" dirty="0">
                <a:solidFill>
                  <a:schemeClr val="bg1"/>
                </a:solidFill>
                <a:latin typeface="Georgia" pitchFamily="18" charset="0"/>
              </a:rPr>
              <a:t> e aprovar as entregas formais do Projeto.</a:t>
            </a:r>
          </a:p>
          <a:p>
            <a:pPr marL="95250" lvl="0" indent="-952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Georgia" pitchFamily="18" charset="0"/>
              </a:rPr>
              <a:t>Acompanhar a evolução físico-financeira do contrato.</a:t>
            </a:r>
          </a:p>
          <a:p>
            <a:pPr marL="95250" lvl="0" indent="-952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Georgia" pitchFamily="18" charset="0"/>
              </a:rPr>
              <a:t>Solicitar, quando necessário, documentos e/ou informações adicionais ao fornecedor.</a:t>
            </a:r>
          </a:p>
          <a:p>
            <a:pPr marL="95250" lvl="0" indent="-952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Georgia" pitchFamily="18" charset="0"/>
              </a:rPr>
              <a:t>Providenciar o encaminhamento formal das entregas contratuais e respectivas faturas de prestação de serviços  e/ou entrega dos produtos na contratante</a:t>
            </a: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1785918" y="1928802"/>
            <a:ext cx="7208838" cy="4149725"/>
            <a:chOff x="1179" y="1185"/>
            <a:chExt cx="4541" cy="261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98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98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437" y="2998"/>
              <a:ext cx="811" cy="34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2384" y="0"/>
                </a:cxn>
                <a:cxn ang="0">
                  <a:pos x="2384" y="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800"/>
                </a:cxn>
                <a:cxn ang="0">
                  <a:pos x="2544" y="80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160" y="960"/>
                </a:cxn>
                <a:cxn ang="0">
                  <a:pos x="160" y="960"/>
                </a:cxn>
                <a:cxn ang="0">
                  <a:pos x="0" y="800"/>
                </a:cxn>
                <a:cxn ang="0">
                  <a:pos x="0" y="800"/>
                </a:cxn>
                <a:cxn ang="0">
                  <a:pos x="0" y="160"/>
                </a:cxn>
              </a:cxnLst>
              <a:rect l="0" t="0" r="r" b="b"/>
              <a:pathLst>
                <a:path w="2544" h="960">
                  <a:moveTo>
                    <a:pt x="0" y="160"/>
                  </a:moveTo>
                  <a:cubicBezTo>
                    <a:pt x="0" y="72"/>
                    <a:pt x="72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160" y="0"/>
                  </a:lnTo>
                  <a:lnTo>
                    <a:pt x="2384" y="0"/>
                  </a:lnTo>
                  <a:lnTo>
                    <a:pt x="2384" y="0"/>
                  </a:lnTo>
                  <a:cubicBezTo>
                    <a:pt x="2473" y="0"/>
                    <a:pt x="2544" y="72"/>
                    <a:pt x="2544" y="160"/>
                  </a:cubicBezTo>
                  <a:cubicBezTo>
                    <a:pt x="2544" y="160"/>
                    <a:pt x="2544" y="160"/>
                    <a:pt x="2544" y="160"/>
                  </a:cubicBezTo>
                  <a:lnTo>
                    <a:pt x="2544" y="160"/>
                  </a:lnTo>
                  <a:lnTo>
                    <a:pt x="2544" y="800"/>
                  </a:lnTo>
                  <a:lnTo>
                    <a:pt x="2544" y="800"/>
                  </a:lnTo>
                  <a:cubicBezTo>
                    <a:pt x="2544" y="889"/>
                    <a:pt x="2473" y="960"/>
                    <a:pt x="2384" y="960"/>
                  </a:cubicBezTo>
                  <a:cubicBezTo>
                    <a:pt x="2384" y="960"/>
                    <a:pt x="2384" y="960"/>
                    <a:pt x="2384" y="960"/>
                  </a:cubicBezTo>
                  <a:lnTo>
                    <a:pt x="2384" y="960"/>
                  </a:lnTo>
                  <a:lnTo>
                    <a:pt x="160" y="960"/>
                  </a:lnTo>
                  <a:lnTo>
                    <a:pt x="160" y="960"/>
                  </a:lnTo>
                  <a:cubicBezTo>
                    <a:pt x="72" y="960"/>
                    <a:pt x="0" y="889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2427" y="2986"/>
              <a:ext cx="831" cy="370"/>
            </a:xfrm>
            <a:custGeom>
              <a:avLst/>
              <a:gdLst/>
              <a:ahLst/>
              <a:cxnLst>
                <a:cxn ang="0">
                  <a:pos x="4" y="157"/>
                </a:cxn>
                <a:cxn ang="0">
                  <a:pos x="15" y="120"/>
                </a:cxn>
                <a:cxn ang="0">
                  <a:pos x="53" y="62"/>
                </a:cxn>
                <a:cxn ang="0">
                  <a:pos x="113" y="19"/>
                </a:cxn>
                <a:cxn ang="0">
                  <a:pos x="150" y="5"/>
                </a:cxn>
                <a:cxn ang="0">
                  <a:pos x="189" y="1"/>
                </a:cxn>
                <a:cxn ang="0">
                  <a:pos x="2451" y="4"/>
                </a:cxn>
                <a:cxn ang="0">
                  <a:pos x="2489" y="15"/>
                </a:cxn>
                <a:cxn ang="0">
                  <a:pos x="2547" y="53"/>
                </a:cxn>
                <a:cxn ang="0">
                  <a:pos x="2591" y="112"/>
                </a:cxn>
                <a:cxn ang="0">
                  <a:pos x="2604" y="151"/>
                </a:cxn>
                <a:cxn ang="0">
                  <a:pos x="2608" y="189"/>
                </a:cxn>
                <a:cxn ang="0">
                  <a:pos x="2605" y="867"/>
                </a:cxn>
                <a:cxn ang="0">
                  <a:pos x="2595" y="904"/>
                </a:cxn>
                <a:cxn ang="0">
                  <a:pos x="2556" y="964"/>
                </a:cxn>
                <a:cxn ang="0">
                  <a:pos x="2498" y="1007"/>
                </a:cxn>
                <a:cxn ang="0">
                  <a:pos x="2457" y="1020"/>
                </a:cxn>
                <a:cxn ang="0">
                  <a:pos x="2419" y="1024"/>
                </a:cxn>
                <a:cxn ang="0">
                  <a:pos x="157" y="1021"/>
                </a:cxn>
                <a:cxn ang="0">
                  <a:pos x="121" y="1011"/>
                </a:cxn>
                <a:cxn ang="0">
                  <a:pos x="61" y="972"/>
                </a:cxn>
                <a:cxn ang="0">
                  <a:pos x="19" y="913"/>
                </a:cxn>
                <a:cxn ang="0">
                  <a:pos x="5" y="874"/>
                </a:cxn>
                <a:cxn ang="0">
                  <a:pos x="1" y="835"/>
                </a:cxn>
                <a:cxn ang="0">
                  <a:pos x="64" y="829"/>
                </a:cxn>
                <a:cxn ang="0">
                  <a:pos x="66" y="855"/>
                </a:cxn>
                <a:cxn ang="0">
                  <a:pos x="72" y="877"/>
                </a:cxn>
                <a:cxn ang="0">
                  <a:pos x="98" y="919"/>
                </a:cxn>
                <a:cxn ang="0">
                  <a:pos x="140" y="950"/>
                </a:cxn>
                <a:cxn ang="0">
                  <a:pos x="163" y="958"/>
                </a:cxn>
                <a:cxn ang="0">
                  <a:pos x="2413" y="961"/>
                </a:cxn>
                <a:cxn ang="0">
                  <a:pos x="2440" y="959"/>
                </a:cxn>
                <a:cxn ang="0">
                  <a:pos x="2461" y="954"/>
                </a:cxn>
                <a:cxn ang="0">
                  <a:pos x="2503" y="927"/>
                </a:cxn>
                <a:cxn ang="0">
                  <a:pos x="2534" y="887"/>
                </a:cxn>
                <a:cxn ang="0">
                  <a:pos x="2542" y="861"/>
                </a:cxn>
                <a:cxn ang="0">
                  <a:pos x="2545" y="195"/>
                </a:cxn>
                <a:cxn ang="0">
                  <a:pos x="2543" y="170"/>
                </a:cxn>
                <a:cxn ang="0">
                  <a:pos x="2538" y="149"/>
                </a:cxn>
                <a:cxn ang="0">
                  <a:pos x="2511" y="106"/>
                </a:cxn>
                <a:cxn ang="0">
                  <a:pos x="2470" y="76"/>
                </a:cxn>
                <a:cxn ang="0">
                  <a:pos x="2445" y="67"/>
                </a:cxn>
                <a:cxn ang="0">
                  <a:pos x="195" y="64"/>
                </a:cxn>
                <a:cxn ang="0">
                  <a:pos x="171" y="66"/>
                </a:cxn>
                <a:cxn ang="0">
                  <a:pos x="148" y="72"/>
                </a:cxn>
                <a:cxn ang="0">
                  <a:pos x="106" y="97"/>
                </a:cxn>
                <a:cxn ang="0">
                  <a:pos x="76" y="141"/>
                </a:cxn>
                <a:cxn ang="0">
                  <a:pos x="67" y="163"/>
                </a:cxn>
                <a:cxn ang="0">
                  <a:pos x="64" y="829"/>
                </a:cxn>
              </a:cxnLst>
              <a:rect l="0" t="0" r="r" b="b"/>
              <a:pathLst>
                <a:path w="2608" h="1024">
                  <a:moveTo>
                    <a:pt x="0" y="192"/>
                  </a:moveTo>
                  <a:lnTo>
                    <a:pt x="4" y="157"/>
                  </a:lnTo>
                  <a:cubicBezTo>
                    <a:pt x="4" y="155"/>
                    <a:pt x="4" y="153"/>
                    <a:pt x="5" y="150"/>
                  </a:cubicBezTo>
                  <a:lnTo>
                    <a:pt x="15" y="120"/>
                  </a:lnTo>
                  <a:cubicBezTo>
                    <a:pt x="16" y="118"/>
                    <a:pt x="17" y="115"/>
                    <a:pt x="19" y="113"/>
                  </a:cubicBezTo>
                  <a:lnTo>
                    <a:pt x="53" y="62"/>
                  </a:lnTo>
                  <a:cubicBezTo>
                    <a:pt x="55" y="58"/>
                    <a:pt x="58" y="55"/>
                    <a:pt x="62" y="53"/>
                  </a:cubicBezTo>
                  <a:lnTo>
                    <a:pt x="113" y="19"/>
                  </a:lnTo>
                  <a:cubicBezTo>
                    <a:pt x="115" y="17"/>
                    <a:pt x="118" y="16"/>
                    <a:pt x="120" y="15"/>
                  </a:cubicBezTo>
                  <a:lnTo>
                    <a:pt x="150" y="5"/>
                  </a:lnTo>
                  <a:cubicBezTo>
                    <a:pt x="153" y="4"/>
                    <a:pt x="155" y="4"/>
                    <a:pt x="157" y="4"/>
                  </a:cubicBezTo>
                  <a:lnTo>
                    <a:pt x="189" y="1"/>
                  </a:lnTo>
                  <a:lnTo>
                    <a:pt x="2416" y="0"/>
                  </a:lnTo>
                  <a:lnTo>
                    <a:pt x="2451" y="4"/>
                  </a:lnTo>
                  <a:cubicBezTo>
                    <a:pt x="2454" y="4"/>
                    <a:pt x="2456" y="4"/>
                    <a:pt x="2458" y="5"/>
                  </a:cubicBezTo>
                  <a:lnTo>
                    <a:pt x="2489" y="15"/>
                  </a:lnTo>
                  <a:cubicBezTo>
                    <a:pt x="2492" y="16"/>
                    <a:pt x="2495" y="17"/>
                    <a:pt x="2497" y="19"/>
                  </a:cubicBezTo>
                  <a:lnTo>
                    <a:pt x="2547" y="53"/>
                  </a:lnTo>
                  <a:cubicBezTo>
                    <a:pt x="2551" y="55"/>
                    <a:pt x="2554" y="58"/>
                    <a:pt x="2556" y="61"/>
                  </a:cubicBezTo>
                  <a:lnTo>
                    <a:pt x="2591" y="112"/>
                  </a:lnTo>
                  <a:cubicBezTo>
                    <a:pt x="2593" y="115"/>
                    <a:pt x="2594" y="118"/>
                    <a:pt x="2595" y="121"/>
                  </a:cubicBezTo>
                  <a:lnTo>
                    <a:pt x="2604" y="151"/>
                  </a:lnTo>
                  <a:cubicBezTo>
                    <a:pt x="2605" y="153"/>
                    <a:pt x="2605" y="155"/>
                    <a:pt x="2605" y="157"/>
                  </a:cubicBezTo>
                  <a:lnTo>
                    <a:pt x="2608" y="189"/>
                  </a:lnTo>
                  <a:lnTo>
                    <a:pt x="2608" y="832"/>
                  </a:lnTo>
                  <a:lnTo>
                    <a:pt x="2605" y="867"/>
                  </a:lnTo>
                  <a:cubicBezTo>
                    <a:pt x="2605" y="869"/>
                    <a:pt x="2605" y="871"/>
                    <a:pt x="2604" y="873"/>
                  </a:cubicBezTo>
                  <a:lnTo>
                    <a:pt x="2595" y="904"/>
                  </a:lnTo>
                  <a:cubicBezTo>
                    <a:pt x="2594" y="908"/>
                    <a:pt x="2593" y="911"/>
                    <a:pt x="2591" y="914"/>
                  </a:cubicBezTo>
                  <a:lnTo>
                    <a:pt x="2556" y="964"/>
                  </a:lnTo>
                  <a:cubicBezTo>
                    <a:pt x="2554" y="967"/>
                    <a:pt x="2551" y="970"/>
                    <a:pt x="2548" y="972"/>
                  </a:cubicBezTo>
                  <a:lnTo>
                    <a:pt x="2498" y="1007"/>
                  </a:lnTo>
                  <a:cubicBezTo>
                    <a:pt x="2495" y="1009"/>
                    <a:pt x="2492" y="1010"/>
                    <a:pt x="2488" y="1011"/>
                  </a:cubicBezTo>
                  <a:lnTo>
                    <a:pt x="2457" y="1020"/>
                  </a:lnTo>
                  <a:cubicBezTo>
                    <a:pt x="2455" y="1021"/>
                    <a:pt x="2453" y="1021"/>
                    <a:pt x="2451" y="1021"/>
                  </a:cubicBezTo>
                  <a:lnTo>
                    <a:pt x="2419" y="1024"/>
                  </a:lnTo>
                  <a:lnTo>
                    <a:pt x="192" y="1024"/>
                  </a:lnTo>
                  <a:lnTo>
                    <a:pt x="157" y="1021"/>
                  </a:lnTo>
                  <a:cubicBezTo>
                    <a:pt x="155" y="1021"/>
                    <a:pt x="153" y="1021"/>
                    <a:pt x="151" y="1020"/>
                  </a:cubicBezTo>
                  <a:lnTo>
                    <a:pt x="121" y="1011"/>
                  </a:lnTo>
                  <a:cubicBezTo>
                    <a:pt x="118" y="1010"/>
                    <a:pt x="115" y="1009"/>
                    <a:pt x="112" y="1007"/>
                  </a:cubicBezTo>
                  <a:lnTo>
                    <a:pt x="61" y="972"/>
                  </a:lnTo>
                  <a:cubicBezTo>
                    <a:pt x="58" y="970"/>
                    <a:pt x="55" y="967"/>
                    <a:pt x="53" y="963"/>
                  </a:cubicBezTo>
                  <a:lnTo>
                    <a:pt x="19" y="913"/>
                  </a:lnTo>
                  <a:cubicBezTo>
                    <a:pt x="17" y="911"/>
                    <a:pt x="16" y="908"/>
                    <a:pt x="15" y="905"/>
                  </a:cubicBezTo>
                  <a:lnTo>
                    <a:pt x="5" y="874"/>
                  </a:lnTo>
                  <a:cubicBezTo>
                    <a:pt x="4" y="872"/>
                    <a:pt x="4" y="870"/>
                    <a:pt x="4" y="867"/>
                  </a:cubicBezTo>
                  <a:lnTo>
                    <a:pt x="1" y="835"/>
                  </a:lnTo>
                  <a:lnTo>
                    <a:pt x="0" y="192"/>
                  </a:lnTo>
                  <a:close/>
                  <a:moveTo>
                    <a:pt x="64" y="829"/>
                  </a:moveTo>
                  <a:lnTo>
                    <a:pt x="67" y="861"/>
                  </a:lnTo>
                  <a:lnTo>
                    <a:pt x="66" y="855"/>
                  </a:lnTo>
                  <a:lnTo>
                    <a:pt x="76" y="886"/>
                  </a:lnTo>
                  <a:lnTo>
                    <a:pt x="72" y="877"/>
                  </a:lnTo>
                  <a:lnTo>
                    <a:pt x="106" y="927"/>
                  </a:lnTo>
                  <a:lnTo>
                    <a:pt x="98" y="919"/>
                  </a:lnTo>
                  <a:lnTo>
                    <a:pt x="149" y="954"/>
                  </a:lnTo>
                  <a:lnTo>
                    <a:pt x="140" y="950"/>
                  </a:lnTo>
                  <a:lnTo>
                    <a:pt x="170" y="959"/>
                  </a:lnTo>
                  <a:lnTo>
                    <a:pt x="163" y="958"/>
                  </a:lnTo>
                  <a:lnTo>
                    <a:pt x="192" y="960"/>
                  </a:lnTo>
                  <a:lnTo>
                    <a:pt x="2413" y="961"/>
                  </a:lnTo>
                  <a:lnTo>
                    <a:pt x="2445" y="958"/>
                  </a:lnTo>
                  <a:lnTo>
                    <a:pt x="2440" y="959"/>
                  </a:lnTo>
                  <a:lnTo>
                    <a:pt x="2471" y="950"/>
                  </a:lnTo>
                  <a:lnTo>
                    <a:pt x="2461" y="954"/>
                  </a:lnTo>
                  <a:lnTo>
                    <a:pt x="2511" y="919"/>
                  </a:lnTo>
                  <a:lnTo>
                    <a:pt x="2503" y="927"/>
                  </a:lnTo>
                  <a:lnTo>
                    <a:pt x="2538" y="877"/>
                  </a:lnTo>
                  <a:lnTo>
                    <a:pt x="2534" y="887"/>
                  </a:lnTo>
                  <a:lnTo>
                    <a:pt x="2543" y="856"/>
                  </a:lnTo>
                  <a:lnTo>
                    <a:pt x="2542" y="861"/>
                  </a:lnTo>
                  <a:lnTo>
                    <a:pt x="2544" y="832"/>
                  </a:lnTo>
                  <a:lnTo>
                    <a:pt x="2545" y="195"/>
                  </a:lnTo>
                  <a:lnTo>
                    <a:pt x="2542" y="163"/>
                  </a:lnTo>
                  <a:lnTo>
                    <a:pt x="2543" y="170"/>
                  </a:lnTo>
                  <a:lnTo>
                    <a:pt x="2534" y="140"/>
                  </a:lnTo>
                  <a:lnTo>
                    <a:pt x="2538" y="149"/>
                  </a:lnTo>
                  <a:lnTo>
                    <a:pt x="2503" y="98"/>
                  </a:lnTo>
                  <a:lnTo>
                    <a:pt x="2511" y="106"/>
                  </a:lnTo>
                  <a:lnTo>
                    <a:pt x="2461" y="72"/>
                  </a:lnTo>
                  <a:lnTo>
                    <a:pt x="2470" y="76"/>
                  </a:lnTo>
                  <a:lnTo>
                    <a:pt x="2439" y="66"/>
                  </a:lnTo>
                  <a:lnTo>
                    <a:pt x="2445" y="67"/>
                  </a:lnTo>
                  <a:lnTo>
                    <a:pt x="2416" y="64"/>
                  </a:lnTo>
                  <a:lnTo>
                    <a:pt x="195" y="64"/>
                  </a:lnTo>
                  <a:lnTo>
                    <a:pt x="163" y="67"/>
                  </a:lnTo>
                  <a:lnTo>
                    <a:pt x="171" y="66"/>
                  </a:lnTo>
                  <a:lnTo>
                    <a:pt x="141" y="76"/>
                  </a:lnTo>
                  <a:lnTo>
                    <a:pt x="148" y="72"/>
                  </a:lnTo>
                  <a:lnTo>
                    <a:pt x="97" y="106"/>
                  </a:lnTo>
                  <a:lnTo>
                    <a:pt x="106" y="97"/>
                  </a:lnTo>
                  <a:lnTo>
                    <a:pt x="72" y="148"/>
                  </a:lnTo>
                  <a:lnTo>
                    <a:pt x="76" y="141"/>
                  </a:lnTo>
                  <a:lnTo>
                    <a:pt x="66" y="171"/>
                  </a:lnTo>
                  <a:lnTo>
                    <a:pt x="67" y="163"/>
                  </a:lnTo>
                  <a:lnTo>
                    <a:pt x="64" y="192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8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08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638" y="3018"/>
              <a:ext cx="85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38" y="3018"/>
              <a:ext cx="857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646" y="2998"/>
              <a:ext cx="811" cy="34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2384" y="0"/>
                </a:cxn>
                <a:cxn ang="0">
                  <a:pos x="2384" y="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800"/>
                </a:cxn>
                <a:cxn ang="0">
                  <a:pos x="2544" y="80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160" y="960"/>
                </a:cxn>
                <a:cxn ang="0">
                  <a:pos x="160" y="960"/>
                </a:cxn>
                <a:cxn ang="0">
                  <a:pos x="0" y="800"/>
                </a:cxn>
                <a:cxn ang="0">
                  <a:pos x="0" y="800"/>
                </a:cxn>
                <a:cxn ang="0">
                  <a:pos x="0" y="160"/>
                </a:cxn>
              </a:cxnLst>
              <a:rect l="0" t="0" r="r" b="b"/>
              <a:pathLst>
                <a:path w="2544" h="960">
                  <a:moveTo>
                    <a:pt x="0" y="160"/>
                  </a:moveTo>
                  <a:cubicBezTo>
                    <a:pt x="0" y="72"/>
                    <a:pt x="72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160" y="0"/>
                  </a:lnTo>
                  <a:lnTo>
                    <a:pt x="2384" y="0"/>
                  </a:lnTo>
                  <a:lnTo>
                    <a:pt x="2384" y="0"/>
                  </a:lnTo>
                  <a:cubicBezTo>
                    <a:pt x="2473" y="0"/>
                    <a:pt x="2544" y="72"/>
                    <a:pt x="2544" y="160"/>
                  </a:cubicBezTo>
                  <a:cubicBezTo>
                    <a:pt x="2544" y="160"/>
                    <a:pt x="2544" y="160"/>
                    <a:pt x="2544" y="160"/>
                  </a:cubicBezTo>
                  <a:lnTo>
                    <a:pt x="2544" y="160"/>
                  </a:lnTo>
                  <a:lnTo>
                    <a:pt x="2544" y="800"/>
                  </a:lnTo>
                  <a:lnTo>
                    <a:pt x="2544" y="800"/>
                  </a:lnTo>
                  <a:cubicBezTo>
                    <a:pt x="2544" y="889"/>
                    <a:pt x="2473" y="960"/>
                    <a:pt x="2384" y="960"/>
                  </a:cubicBezTo>
                  <a:cubicBezTo>
                    <a:pt x="2384" y="960"/>
                    <a:pt x="2384" y="960"/>
                    <a:pt x="2384" y="960"/>
                  </a:cubicBezTo>
                  <a:lnTo>
                    <a:pt x="2384" y="960"/>
                  </a:lnTo>
                  <a:lnTo>
                    <a:pt x="160" y="960"/>
                  </a:lnTo>
                  <a:lnTo>
                    <a:pt x="160" y="960"/>
                  </a:lnTo>
                  <a:cubicBezTo>
                    <a:pt x="72" y="960"/>
                    <a:pt x="0" y="889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39" name="Freeform 15"/>
            <p:cNvSpPr>
              <a:spLocks noEditPoints="1"/>
            </p:cNvSpPr>
            <p:nvPr/>
          </p:nvSpPr>
          <p:spPr bwMode="auto">
            <a:xfrm>
              <a:off x="3636" y="2986"/>
              <a:ext cx="831" cy="370"/>
            </a:xfrm>
            <a:custGeom>
              <a:avLst/>
              <a:gdLst/>
              <a:ahLst/>
              <a:cxnLst>
                <a:cxn ang="0">
                  <a:pos x="4" y="157"/>
                </a:cxn>
                <a:cxn ang="0">
                  <a:pos x="15" y="120"/>
                </a:cxn>
                <a:cxn ang="0">
                  <a:pos x="53" y="62"/>
                </a:cxn>
                <a:cxn ang="0">
                  <a:pos x="113" y="19"/>
                </a:cxn>
                <a:cxn ang="0">
                  <a:pos x="150" y="5"/>
                </a:cxn>
                <a:cxn ang="0">
                  <a:pos x="189" y="1"/>
                </a:cxn>
                <a:cxn ang="0">
                  <a:pos x="2451" y="4"/>
                </a:cxn>
                <a:cxn ang="0">
                  <a:pos x="2489" y="15"/>
                </a:cxn>
                <a:cxn ang="0">
                  <a:pos x="2547" y="53"/>
                </a:cxn>
                <a:cxn ang="0">
                  <a:pos x="2591" y="112"/>
                </a:cxn>
                <a:cxn ang="0">
                  <a:pos x="2604" y="151"/>
                </a:cxn>
                <a:cxn ang="0">
                  <a:pos x="2608" y="189"/>
                </a:cxn>
                <a:cxn ang="0">
                  <a:pos x="2605" y="867"/>
                </a:cxn>
                <a:cxn ang="0">
                  <a:pos x="2595" y="904"/>
                </a:cxn>
                <a:cxn ang="0">
                  <a:pos x="2556" y="964"/>
                </a:cxn>
                <a:cxn ang="0">
                  <a:pos x="2498" y="1007"/>
                </a:cxn>
                <a:cxn ang="0">
                  <a:pos x="2457" y="1020"/>
                </a:cxn>
                <a:cxn ang="0">
                  <a:pos x="2419" y="1024"/>
                </a:cxn>
                <a:cxn ang="0">
                  <a:pos x="157" y="1021"/>
                </a:cxn>
                <a:cxn ang="0">
                  <a:pos x="121" y="1011"/>
                </a:cxn>
                <a:cxn ang="0">
                  <a:pos x="61" y="972"/>
                </a:cxn>
                <a:cxn ang="0">
                  <a:pos x="19" y="913"/>
                </a:cxn>
                <a:cxn ang="0">
                  <a:pos x="5" y="874"/>
                </a:cxn>
                <a:cxn ang="0">
                  <a:pos x="1" y="835"/>
                </a:cxn>
                <a:cxn ang="0">
                  <a:pos x="64" y="829"/>
                </a:cxn>
                <a:cxn ang="0">
                  <a:pos x="66" y="855"/>
                </a:cxn>
                <a:cxn ang="0">
                  <a:pos x="72" y="877"/>
                </a:cxn>
                <a:cxn ang="0">
                  <a:pos x="98" y="919"/>
                </a:cxn>
                <a:cxn ang="0">
                  <a:pos x="140" y="950"/>
                </a:cxn>
                <a:cxn ang="0">
                  <a:pos x="163" y="958"/>
                </a:cxn>
                <a:cxn ang="0">
                  <a:pos x="2413" y="961"/>
                </a:cxn>
                <a:cxn ang="0">
                  <a:pos x="2440" y="959"/>
                </a:cxn>
                <a:cxn ang="0">
                  <a:pos x="2461" y="954"/>
                </a:cxn>
                <a:cxn ang="0">
                  <a:pos x="2503" y="927"/>
                </a:cxn>
                <a:cxn ang="0">
                  <a:pos x="2534" y="887"/>
                </a:cxn>
                <a:cxn ang="0">
                  <a:pos x="2542" y="861"/>
                </a:cxn>
                <a:cxn ang="0">
                  <a:pos x="2545" y="195"/>
                </a:cxn>
                <a:cxn ang="0">
                  <a:pos x="2543" y="170"/>
                </a:cxn>
                <a:cxn ang="0">
                  <a:pos x="2538" y="149"/>
                </a:cxn>
                <a:cxn ang="0">
                  <a:pos x="2511" y="106"/>
                </a:cxn>
                <a:cxn ang="0">
                  <a:pos x="2470" y="76"/>
                </a:cxn>
                <a:cxn ang="0">
                  <a:pos x="2445" y="67"/>
                </a:cxn>
                <a:cxn ang="0">
                  <a:pos x="195" y="64"/>
                </a:cxn>
                <a:cxn ang="0">
                  <a:pos x="171" y="66"/>
                </a:cxn>
                <a:cxn ang="0">
                  <a:pos x="148" y="72"/>
                </a:cxn>
                <a:cxn ang="0">
                  <a:pos x="106" y="97"/>
                </a:cxn>
                <a:cxn ang="0">
                  <a:pos x="76" y="141"/>
                </a:cxn>
                <a:cxn ang="0">
                  <a:pos x="67" y="163"/>
                </a:cxn>
                <a:cxn ang="0">
                  <a:pos x="64" y="829"/>
                </a:cxn>
              </a:cxnLst>
              <a:rect l="0" t="0" r="r" b="b"/>
              <a:pathLst>
                <a:path w="2608" h="1024">
                  <a:moveTo>
                    <a:pt x="0" y="192"/>
                  </a:moveTo>
                  <a:lnTo>
                    <a:pt x="4" y="157"/>
                  </a:lnTo>
                  <a:cubicBezTo>
                    <a:pt x="4" y="155"/>
                    <a:pt x="4" y="153"/>
                    <a:pt x="5" y="150"/>
                  </a:cubicBezTo>
                  <a:lnTo>
                    <a:pt x="15" y="120"/>
                  </a:lnTo>
                  <a:cubicBezTo>
                    <a:pt x="16" y="118"/>
                    <a:pt x="17" y="115"/>
                    <a:pt x="19" y="113"/>
                  </a:cubicBezTo>
                  <a:lnTo>
                    <a:pt x="53" y="62"/>
                  </a:lnTo>
                  <a:cubicBezTo>
                    <a:pt x="55" y="58"/>
                    <a:pt x="58" y="55"/>
                    <a:pt x="62" y="53"/>
                  </a:cubicBezTo>
                  <a:lnTo>
                    <a:pt x="113" y="19"/>
                  </a:lnTo>
                  <a:cubicBezTo>
                    <a:pt x="115" y="17"/>
                    <a:pt x="118" y="16"/>
                    <a:pt x="120" y="15"/>
                  </a:cubicBezTo>
                  <a:lnTo>
                    <a:pt x="150" y="5"/>
                  </a:lnTo>
                  <a:cubicBezTo>
                    <a:pt x="153" y="4"/>
                    <a:pt x="155" y="4"/>
                    <a:pt x="157" y="4"/>
                  </a:cubicBezTo>
                  <a:lnTo>
                    <a:pt x="189" y="1"/>
                  </a:lnTo>
                  <a:lnTo>
                    <a:pt x="2416" y="0"/>
                  </a:lnTo>
                  <a:lnTo>
                    <a:pt x="2451" y="4"/>
                  </a:lnTo>
                  <a:cubicBezTo>
                    <a:pt x="2454" y="4"/>
                    <a:pt x="2456" y="4"/>
                    <a:pt x="2458" y="5"/>
                  </a:cubicBezTo>
                  <a:lnTo>
                    <a:pt x="2489" y="15"/>
                  </a:lnTo>
                  <a:cubicBezTo>
                    <a:pt x="2492" y="16"/>
                    <a:pt x="2495" y="17"/>
                    <a:pt x="2497" y="19"/>
                  </a:cubicBezTo>
                  <a:lnTo>
                    <a:pt x="2547" y="53"/>
                  </a:lnTo>
                  <a:cubicBezTo>
                    <a:pt x="2551" y="55"/>
                    <a:pt x="2554" y="58"/>
                    <a:pt x="2556" y="61"/>
                  </a:cubicBezTo>
                  <a:lnTo>
                    <a:pt x="2591" y="112"/>
                  </a:lnTo>
                  <a:cubicBezTo>
                    <a:pt x="2593" y="115"/>
                    <a:pt x="2594" y="118"/>
                    <a:pt x="2595" y="121"/>
                  </a:cubicBezTo>
                  <a:lnTo>
                    <a:pt x="2604" y="151"/>
                  </a:lnTo>
                  <a:cubicBezTo>
                    <a:pt x="2605" y="153"/>
                    <a:pt x="2605" y="155"/>
                    <a:pt x="2605" y="157"/>
                  </a:cubicBezTo>
                  <a:lnTo>
                    <a:pt x="2608" y="189"/>
                  </a:lnTo>
                  <a:lnTo>
                    <a:pt x="2608" y="832"/>
                  </a:lnTo>
                  <a:lnTo>
                    <a:pt x="2605" y="867"/>
                  </a:lnTo>
                  <a:cubicBezTo>
                    <a:pt x="2605" y="869"/>
                    <a:pt x="2605" y="871"/>
                    <a:pt x="2604" y="873"/>
                  </a:cubicBezTo>
                  <a:lnTo>
                    <a:pt x="2595" y="904"/>
                  </a:lnTo>
                  <a:cubicBezTo>
                    <a:pt x="2594" y="908"/>
                    <a:pt x="2593" y="911"/>
                    <a:pt x="2591" y="914"/>
                  </a:cubicBezTo>
                  <a:lnTo>
                    <a:pt x="2556" y="964"/>
                  </a:lnTo>
                  <a:cubicBezTo>
                    <a:pt x="2554" y="967"/>
                    <a:pt x="2551" y="970"/>
                    <a:pt x="2548" y="972"/>
                  </a:cubicBezTo>
                  <a:lnTo>
                    <a:pt x="2498" y="1007"/>
                  </a:lnTo>
                  <a:cubicBezTo>
                    <a:pt x="2495" y="1009"/>
                    <a:pt x="2492" y="1010"/>
                    <a:pt x="2488" y="1011"/>
                  </a:cubicBezTo>
                  <a:lnTo>
                    <a:pt x="2457" y="1020"/>
                  </a:lnTo>
                  <a:cubicBezTo>
                    <a:pt x="2455" y="1021"/>
                    <a:pt x="2453" y="1021"/>
                    <a:pt x="2451" y="1021"/>
                  </a:cubicBezTo>
                  <a:lnTo>
                    <a:pt x="2419" y="1024"/>
                  </a:lnTo>
                  <a:lnTo>
                    <a:pt x="192" y="1024"/>
                  </a:lnTo>
                  <a:lnTo>
                    <a:pt x="157" y="1021"/>
                  </a:lnTo>
                  <a:cubicBezTo>
                    <a:pt x="155" y="1021"/>
                    <a:pt x="153" y="1021"/>
                    <a:pt x="151" y="1020"/>
                  </a:cubicBezTo>
                  <a:lnTo>
                    <a:pt x="121" y="1011"/>
                  </a:lnTo>
                  <a:cubicBezTo>
                    <a:pt x="118" y="1010"/>
                    <a:pt x="115" y="1009"/>
                    <a:pt x="112" y="1007"/>
                  </a:cubicBezTo>
                  <a:lnTo>
                    <a:pt x="61" y="972"/>
                  </a:lnTo>
                  <a:cubicBezTo>
                    <a:pt x="58" y="970"/>
                    <a:pt x="55" y="967"/>
                    <a:pt x="53" y="963"/>
                  </a:cubicBezTo>
                  <a:lnTo>
                    <a:pt x="19" y="913"/>
                  </a:lnTo>
                  <a:cubicBezTo>
                    <a:pt x="17" y="911"/>
                    <a:pt x="16" y="908"/>
                    <a:pt x="15" y="905"/>
                  </a:cubicBezTo>
                  <a:lnTo>
                    <a:pt x="5" y="874"/>
                  </a:lnTo>
                  <a:cubicBezTo>
                    <a:pt x="4" y="872"/>
                    <a:pt x="4" y="870"/>
                    <a:pt x="4" y="867"/>
                  </a:cubicBezTo>
                  <a:lnTo>
                    <a:pt x="1" y="835"/>
                  </a:lnTo>
                  <a:lnTo>
                    <a:pt x="0" y="192"/>
                  </a:lnTo>
                  <a:close/>
                  <a:moveTo>
                    <a:pt x="64" y="829"/>
                  </a:moveTo>
                  <a:lnTo>
                    <a:pt x="67" y="861"/>
                  </a:lnTo>
                  <a:lnTo>
                    <a:pt x="66" y="855"/>
                  </a:lnTo>
                  <a:lnTo>
                    <a:pt x="76" y="886"/>
                  </a:lnTo>
                  <a:lnTo>
                    <a:pt x="72" y="877"/>
                  </a:lnTo>
                  <a:lnTo>
                    <a:pt x="106" y="927"/>
                  </a:lnTo>
                  <a:lnTo>
                    <a:pt x="98" y="919"/>
                  </a:lnTo>
                  <a:lnTo>
                    <a:pt x="149" y="954"/>
                  </a:lnTo>
                  <a:lnTo>
                    <a:pt x="140" y="950"/>
                  </a:lnTo>
                  <a:lnTo>
                    <a:pt x="170" y="959"/>
                  </a:lnTo>
                  <a:lnTo>
                    <a:pt x="163" y="958"/>
                  </a:lnTo>
                  <a:lnTo>
                    <a:pt x="192" y="960"/>
                  </a:lnTo>
                  <a:lnTo>
                    <a:pt x="2413" y="961"/>
                  </a:lnTo>
                  <a:lnTo>
                    <a:pt x="2445" y="958"/>
                  </a:lnTo>
                  <a:lnTo>
                    <a:pt x="2440" y="959"/>
                  </a:lnTo>
                  <a:lnTo>
                    <a:pt x="2471" y="950"/>
                  </a:lnTo>
                  <a:lnTo>
                    <a:pt x="2461" y="954"/>
                  </a:lnTo>
                  <a:lnTo>
                    <a:pt x="2511" y="919"/>
                  </a:lnTo>
                  <a:lnTo>
                    <a:pt x="2503" y="927"/>
                  </a:lnTo>
                  <a:lnTo>
                    <a:pt x="2538" y="877"/>
                  </a:lnTo>
                  <a:lnTo>
                    <a:pt x="2534" y="887"/>
                  </a:lnTo>
                  <a:lnTo>
                    <a:pt x="2543" y="856"/>
                  </a:lnTo>
                  <a:lnTo>
                    <a:pt x="2542" y="861"/>
                  </a:lnTo>
                  <a:lnTo>
                    <a:pt x="2544" y="832"/>
                  </a:lnTo>
                  <a:lnTo>
                    <a:pt x="2545" y="195"/>
                  </a:lnTo>
                  <a:lnTo>
                    <a:pt x="2542" y="163"/>
                  </a:lnTo>
                  <a:lnTo>
                    <a:pt x="2543" y="170"/>
                  </a:lnTo>
                  <a:lnTo>
                    <a:pt x="2534" y="140"/>
                  </a:lnTo>
                  <a:lnTo>
                    <a:pt x="2538" y="149"/>
                  </a:lnTo>
                  <a:lnTo>
                    <a:pt x="2503" y="98"/>
                  </a:lnTo>
                  <a:lnTo>
                    <a:pt x="2511" y="106"/>
                  </a:lnTo>
                  <a:lnTo>
                    <a:pt x="2461" y="72"/>
                  </a:lnTo>
                  <a:lnTo>
                    <a:pt x="2470" y="76"/>
                  </a:lnTo>
                  <a:lnTo>
                    <a:pt x="2439" y="66"/>
                  </a:lnTo>
                  <a:lnTo>
                    <a:pt x="2445" y="67"/>
                  </a:lnTo>
                  <a:lnTo>
                    <a:pt x="2416" y="64"/>
                  </a:lnTo>
                  <a:lnTo>
                    <a:pt x="195" y="64"/>
                  </a:lnTo>
                  <a:lnTo>
                    <a:pt x="163" y="67"/>
                  </a:lnTo>
                  <a:lnTo>
                    <a:pt x="171" y="66"/>
                  </a:lnTo>
                  <a:lnTo>
                    <a:pt x="141" y="76"/>
                  </a:lnTo>
                  <a:lnTo>
                    <a:pt x="148" y="72"/>
                  </a:lnTo>
                  <a:lnTo>
                    <a:pt x="97" y="106"/>
                  </a:lnTo>
                  <a:lnTo>
                    <a:pt x="106" y="97"/>
                  </a:lnTo>
                  <a:lnTo>
                    <a:pt x="72" y="148"/>
                  </a:lnTo>
                  <a:lnTo>
                    <a:pt x="76" y="141"/>
                  </a:lnTo>
                  <a:lnTo>
                    <a:pt x="66" y="171"/>
                  </a:lnTo>
                  <a:lnTo>
                    <a:pt x="67" y="163"/>
                  </a:lnTo>
                  <a:lnTo>
                    <a:pt x="64" y="192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42" name="Picture 1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827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3" name="Picture 19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827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58" y="2972"/>
              <a:ext cx="83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858" y="2972"/>
              <a:ext cx="837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4865" y="2998"/>
              <a:ext cx="812" cy="34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2384" y="0"/>
                </a:cxn>
                <a:cxn ang="0">
                  <a:pos x="2384" y="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800"/>
                </a:cxn>
                <a:cxn ang="0">
                  <a:pos x="2544" y="80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160" y="960"/>
                </a:cxn>
                <a:cxn ang="0">
                  <a:pos x="160" y="960"/>
                </a:cxn>
                <a:cxn ang="0">
                  <a:pos x="0" y="800"/>
                </a:cxn>
                <a:cxn ang="0">
                  <a:pos x="0" y="800"/>
                </a:cxn>
                <a:cxn ang="0">
                  <a:pos x="0" y="160"/>
                </a:cxn>
              </a:cxnLst>
              <a:rect l="0" t="0" r="r" b="b"/>
              <a:pathLst>
                <a:path w="2544" h="960">
                  <a:moveTo>
                    <a:pt x="0" y="160"/>
                  </a:moveTo>
                  <a:cubicBezTo>
                    <a:pt x="0" y="72"/>
                    <a:pt x="72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160" y="0"/>
                  </a:lnTo>
                  <a:lnTo>
                    <a:pt x="2384" y="0"/>
                  </a:lnTo>
                  <a:lnTo>
                    <a:pt x="2384" y="0"/>
                  </a:lnTo>
                  <a:cubicBezTo>
                    <a:pt x="2473" y="0"/>
                    <a:pt x="2544" y="72"/>
                    <a:pt x="2544" y="160"/>
                  </a:cubicBezTo>
                  <a:cubicBezTo>
                    <a:pt x="2544" y="160"/>
                    <a:pt x="2544" y="160"/>
                    <a:pt x="2544" y="160"/>
                  </a:cubicBezTo>
                  <a:lnTo>
                    <a:pt x="2544" y="160"/>
                  </a:lnTo>
                  <a:lnTo>
                    <a:pt x="2544" y="800"/>
                  </a:lnTo>
                  <a:lnTo>
                    <a:pt x="2544" y="800"/>
                  </a:lnTo>
                  <a:cubicBezTo>
                    <a:pt x="2544" y="889"/>
                    <a:pt x="2473" y="960"/>
                    <a:pt x="2384" y="960"/>
                  </a:cubicBezTo>
                  <a:cubicBezTo>
                    <a:pt x="2384" y="960"/>
                    <a:pt x="2384" y="960"/>
                    <a:pt x="2384" y="960"/>
                  </a:cubicBezTo>
                  <a:lnTo>
                    <a:pt x="2384" y="960"/>
                  </a:lnTo>
                  <a:lnTo>
                    <a:pt x="160" y="960"/>
                  </a:lnTo>
                  <a:lnTo>
                    <a:pt x="160" y="960"/>
                  </a:lnTo>
                  <a:cubicBezTo>
                    <a:pt x="72" y="960"/>
                    <a:pt x="0" y="889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4855" y="2986"/>
              <a:ext cx="832" cy="370"/>
            </a:xfrm>
            <a:custGeom>
              <a:avLst/>
              <a:gdLst/>
              <a:ahLst/>
              <a:cxnLst>
                <a:cxn ang="0">
                  <a:pos x="4" y="157"/>
                </a:cxn>
                <a:cxn ang="0">
                  <a:pos x="15" y="120"/>
                </a:cxn>
                <a:cxn ang="0">
                  <a:pos x="53" y="62"/>
                </a:cxn>
                <a:cxn ang="0">
                  <a:pos x="113" y="19"/>
                </a:cxn>
                <a:cxn ang="0">
                  <a:pos x="150" y="5"/>
                </a:cxn>
                <a:cxn ang="0">
                  <a:pos x="189" y="1"/>
                </a:cxn>
                <a:cxn ang="0">
                  <a:pos x="2451" y="4"/>
                </a:cxn>
                <a:cxn ang="0">
                  <a:pos x="2489" y="15"/>
                </a:cxn>
                <a:cxn ang="0">
                  <a:pos x="2547" y="53"/>
                </a:cxn>
                <a:cxn ang="0">
                  <a:pos x="2591" y="112"/>
                </a:cxn>
                <a:cxn ang="0">
                  <a:pos x="2604" y="151"/>
                </a:cxn>
                <a:cxn ang="0">
                  <a:pos x="2608" y="189"/>
                </a:cxn>
                <a:cxn ang="0">
                  <a:pos x="2605" y="867"/>
                </a:cxn>
                <a:cxn ang="0">
                  <a:pos x="2595" y="904"/>
                </a:cxn>
                <a:cxn ang="0">
                  <a:pos x="2556" y="964"/>
                </a:cxn>
                <a:cxn ang="0">
                  <a:pos x="2498" y="1007"/>
                </a:cxn>
                <a:cxn ang="0">
                  <a:pos x="2457" y="1020"/>
                </a:cxn>
                <a:cxn ang="0">
                  <a:pos x="2419" y="1024"/>
                </a:cxn>
                <a:cxn ang="0">
                  <a:pos x="157" y="1021"/>
                </a:cxn>
                <a:cxn ang="0">
                  <a:pos x="121" y="1011"/>
                </a:cxn>
                <a:cxn ang="0">
                  <a:pos x="61" y="972"/>
                </a:cxn>
                <a:cxn ang="0">
                  <a:pos x="19" y="913"/>
                </a:cxn>
                <a:cxn ang="0">
                  <a:pos x="5" y="874"/>
                </a:cxn>
                <a:cxn ang="0">
                  <a:pos x="1" y="835"/>
                </a:cxn>
                <a:cxn ang="0">
                  <a:pos x="64" y="829"/>
                </a:cxn>
                <a:cxn ang="0">
                  <a:pos x="66" y="855"/>
                </a:cxn>
                <a:cxn ang="0">
                  <a:pos x="72" y="877"/>
                </a:cxn>
                <a:cxn ang="0">
                  <a:pos x="98" y="919"/>
                </a:cxn>
                <a:cxn ang="0">
                  <a:pos x="140" y="950"/>
                </a:cxn>
                <a:cxn ang="0">
                  <a:pos x="163" y="958"/>
                </a:cxn>
                <a:cxn ang="0">
                  <a:pos x="2413" y="961"/>
                </a:cxn>
                <a:cxn ang="0">
                  <a:pos x="2440" y="959"/>
                </a:cxn>
                <a:cxn ang="0">
                  <a:pos x="2461" y="954"/>
                </a:cxn>
                <a:cxn ang="0">
                  <a:pos x="2503" y="927"/>
                </a:cxn>
                <a:cxn ang="0">
                  <a:pos x="2534" y="887"/>
                </a:cxn>
                <a:cxn ang="0">
                  <a:pos x="2542" y="861"/>
                </a:cxn>
                <a:cxn ang="0">
                  <a:pos x="2545" y="195"/>
                </a:cxn>
                <a:cxn ang="0">
                  <a:pos x="2543" y="170"/>
                </a:cxn>
                <a:cxn ang="0">
                  <a:pos x="2538" y="149"/>
                </a:cxn>
                <a:cxn ang="0">
                  <a:pos x="2511" y="106"/>
                </a:cxn>
                <a:cxn ang="0">
                  <a:pos x="2470" y="76"/>
                </a:cxn>
                <a:cxn ang="0">
                  <a:pos x="2445" y="67"/>
                </a:cxn>
                <a:cxn ang="0">
                  <a:pos x="195" y="64"/>
                </a:cxn>
                <a:cxn ang="0">
                  <a:pos x="171" y="66"/>
                </a:cxn>
                <a:cxn ang="0">
                  <a:pos x="148" y="72"/>
                </a:cxn>
                <a:cxn ang="0">
                  <a:pos x="106" y="97"/>
                </a:cxn>
                <a:cxn ang="0">
                  <a:pos x="76" y="141"/>
                </a:cxn>
                <a:cxn ang="0">
                  <a:pos x="67" y="163"/>
                </a:cxn>
                <a:cxn ang="0">
                  <a:pos x="64" y="829"/>
                </a:cxn>
              </a:cxnLst>
              <a:rect l="0" t="0" r="r" b="b"/>
              <a:pathLst>
                <a:path w="2608" h="1024">
                  <a:moveTo>
                    <a:pt x="0" y="192"/>
                  </a:moveTo>
                  <a:lnTo>
                    <a:pt x="4" y="157"/>
                  </a:lnTo>
                  <a:cubicBezTo>
                    <a:pt x="4" y="155"/>
                    <a:pt x="4" y="153"/>
                    <a:pt x="5" y="150"/>
                  </a:cubicBezTo>
                  <a:lnTo>
                    <a:pt x="15" y="120"/>
                  </a:lnTo>
                  <a:cubicBezTo>
                    <a:pt x="16" y="118"/>
                    <a:pt x="17" y="115"/>
                    <a:pt x="19" y="113"/>
                  </a:cubicBezTo>
                  <a:lnTo>
                    <a:pt x="53" y="62"/>
                  </a:lnTo>
                  <a:cubicBezTo>
                    <a:pt x="55" y="58"/>
                    <a:pt x="58" y="55"/>
                    <a:pt x="62" y="53"/>
                  </a:cubicBezTo>
                  <a:lnTo>
                    <a:pt x="113" y="19"/>
                  </a:lnTo>
                  <a:cubicBezTo>
                    <a:pt x="115" y="17"/>
                    <a:pt x="118" y="16"/>
                    <a:pt x="120" y="15"/>
                  </a:cubicBezTo>
                  <a:lnTo>
                    <a:pt x="150" y="5"/>
                  </a:lnTo>
                  <a:cubicBezTo>
                    <a:pt x="153" y="4"/>
                    <a:pt x="155" y="4"/>
                    <a:pt x="157" y="4"/>
                  </a:cubicBezTo>
                  <a:lnTo>
                    <a:pt x="189" y="1"/>
                  </a:lnTo>
                  <a:lnTo>
                    <a:pt x="2416" y="0"/>
                  </a:lnTo>
                  <a:lnTo>
                    <a:pt x="2451" y="4"/>
                  </a:lnTo>
                  <a:cubicBezTo>
                    <a:pt x="2454" y="4"/>
                    <a:pt x="2456" y="4"/>
                    <a:pt x="2458" y="5"/>
                  </a:cubicBezTo>
                  <a:lnTo>
                    <a:pt x="2489" y="15"/>
                  </a:lnTo>
                  <a:cubicBezTo>
                    <a:pt x="2492" y="16"/>
                    <a:pt x="2495" y="17"/>
                    <a:pt x="2497" y="19"/>
                  </a:cubicBezTo>
                  <a:lnTo>
                    <a:pt x="2547" y="53"/>
                  </a:lnTo>
                  <a:cubicBezTo>
                    <a:pt x="2551" y="55"/>
                    <a:pt x="2554" y="58"/>
                    <a:pt x="2556" y="61"/>
                  </a:cubicBezTo>
                  <a:lnTo>
                    <a:pt x="2591" y="112"/>
                  </a:lnTo>
                  <a:cubicBezTo>
                    <a:pt x="2593" y="115"/>
                    <a:pt x="2594" y="118"/>
                    <a:pt x="2595" y="121"/>
                  </a:cubicBezTo>
                  <a:lnTo>
                    <a:pt x="2604" y="151"/>
                  </a:lnTo>
                  <a:cubicBezTo>
                    <a:pt x="2605" y="153"/>
                    <a:pt x="2605" y="155"/>
                    <a:pt x="2605" y="157"/>
                  </a:cubicBezTo>
                  <a:lnTo>
                    <a:pt x="2608" y="189"/>
                  </a:lnTo>
                  <a:lnTo>
                    <a:pt x="2608" y="832"/>
                  </a:lnTo>
                  <a:lnTo>
                    <a:pt x="2605" y="867"/>
                  </a:lnTo>
                  <a:cubicBezTo>
                    <a:pt x="2605" y="869"/>
                    <a:pt x="2605" y="871"/>
                    <a:pt x="2604" y="873"/>
                  </a:cubicBezTo>
                  <a:lnTo>
                    <a:pt x="2595" y="904"/>
                  </a:lnTo>
                  <a:cubicBezTo>
                    <a:pt x="2594" y="908"/>
                    <a:pt x="2593" y="911"/>
                    <a:pt x="2591" y="914"/>
                  </a:cubicBezTo>
                  <a:lnTo>
                    <a:pt x="2556" y="964"/>
                  </a:lnTo>
                  <a:cubicBezTo>
                    <a:pt x="2554" y="967"/>
                    <a:pt x="2551" y="970"/>
                    <a:pt x="2548" y="972"/>
                  </a:cubicBezTo>
                  <a:lnTo>
                    <a:pt x="2498" y="1007"/>
                  </a:lnTo>
                  <a:cubicBezTo>
                    <a:pt x="2495" y="1009"/>
                    <a:pt x="2492" y="1010"/>
                    <a:pt x="2488" y="1011"/>
                  </a:cubicBezTo>
                  <a:lnTo>
                    <a:pt x="2457" y="1020"/>
                  </a:lnTo>
                  <a:cubicBezTo>
                    <a:pt x="2455" y="1021"/>
                    <a:pt x="2453" y="1021"/>
                    <a:pt x="2451" y="1021"/>
                  </a:cubicBezTo>
                  <a:lnTo>
                    <a:pt x="2419" y="1024"/>
                  </a:lnTo>
                  <a:lnTo>
                    <a:pt x="192" y="1024"/>
                  </a:lnTo>
                  <a:lnTo>
                    <a:pt x="157" y="1021"/>
                  </a:lnTo>
                  <a:cubicBezTo>
                    <a:pt x="155" y="1021"/>
                    <a:pt x="153" y="1021"/>
                    <a:pt x="151" y="1020"/>
                  </a:cubicBezTo>
                  <a:lnTo>
                    <a:pt x="121" y="1011"/>
                  </a:lnTo>
                  <a:cubicBezTo>
                    <a:pt x="118" y="1010"/>
                    <a:pt x="115" y="1009"/>
                    <a:pt x="112" y="1007"/>
                  </a:cubicBezTo>
                  <a:lnTo>
                    <a:pt x="61" y="972"/>
                  </a:lnTo>
                  <a:cubicBezTo>
                    <a:pt x="58" y="970"/>
                    <a:pt x="55" y="967"/>
                    <a:pt x="53" y="963"/>
                  </a:cubicBezTo>
                  <a:lnTo>
                    <a:pt x="19" y="913"/>
                  </a:lnTo>
                  <a:cubicBezTo>
                    <a:pt x="17" y="911"/>
                    <a:pt x="16" y="908"/>
                    <a:pt x="15" y="905"/>
                  </a:cubicBezTo>
                  <a:lnTo>
                    <a:pt x="5" y="874"/>
                  </a:lnTo>
                  <a:cubicBezTo>
                    <a:pt x="4" y="872"/>
                    <a:pt x="4" y="870"/>
                    <a:pt x="4" y="867"/>
                  </a:cubicBezTo>
                  <a:lnTo>
                    <a:pt x="1" y="835"/>
                  </a:lnTo>
                  <a:lnTo>
                    <a:pt x="0" y="192"/>
                  </a:lnTo>
                  <a:close/>
                  <a:moveTo>
                    <a:pt x="64" y="829"/>
                  </a:moveTo>
                  <a:lnTo>
                    <a:pt x="67" y="861"/>
                  </a:lnTo>
                  <a:lnTo>
                    <a:pt x="66" y="855"/>
                  </a:lnTo>
                  <a:lnTo>
                    <a:pt x="76" y="886"/>
                  </a:lnTo>
                  <a:lnTo>
                    <a:pt x="72" y="877"/>
                  </a:lnTo>
                  <a:lnTo>
                    <a:pt x="106" y="927"/>
                  </a:lnTo>
                  <a:lnTo>
                    <a:pt x="98" y="919"/>
                  </a:lnTo>
                  <a:lnTo>
                    <a:pt x="149" y="954"/>
                  </a:lnTo>
                  <a:lnTo>
                    <a:pt x="140" y="950"/>
                  </a:lnTo>
                  <a:lnTo>
                    <a:pt x="170" y="959"/>
                  </a:lnTo>
                  <a:lnTo>
                    <a:pt x="163" y="958"/>
                  </a:lnTo>
                  <a:lnTo>
                    <a:pt x="192" y="960"/>
                  </a:lnTo>
                  <a:lnTo>
                    <a:pt x="2413" y="961"/>
                  </a:lnTo>
                  <a:lnTo>
                    <a:pt x="2445" y="958"/>
                  </a:lnTo>
                  <a:lnTo>
                    <a:pt x="2440" y="959"/>
                  </a:lnTo>
                  <a:lnTo>
                    <a:pt x="2471" y="950"/>
                  </a:lnTo>
                  <a:lnTo>
                    <a:pt x="2461" y="954"/>
                  </a:lnTo>
                  <a:lnTo>
                    <a:pt x="2511" y="919"/>
                  </a:lnTo>
                  <a:lnTo>
                    <a:pt x="2503" y="927"/>
                  </a:lnTo>
                  <a:lnTo>
                    <a:pt x="2538" y="877"/>
                  </a:lnTo>
                  <a:lnTo>
                    <a:pt x="2534" y="887"/>
                  </a:lnTo>
                  <a:lnTo>
                    <a:pt x="2543" y="856"/>
                  </a:lnTo>
                  <a:lnTo>
                    <a:pt x="2542" y="861"/>
                  </a:lnTo>
                  <a:lnTo>
                    <a:pt x="2544" y="832"/>
                  </a:lnTo>
                  <a:lnTo>
                    <a:pt x="2545" y="195"/>
                  </a:lnTo>
                  <a:lnTo>
                    <a:pt x="2542" y="163"/>
                  </a:lnTo>
                  <a:lnTo>
                    <a:pt x="2543" y="170"/>
                  </a:lnTo>
                  <a:lnTo>
                    <a:pt x="2534" y="140"/>
                  </a:lnTo>
                  <a:lnTo>
                    <a:pt x="2538" y="149"/>
                  </a:lnTo>
                  <a:lnTo>
                    <a:pt x="2503" y="98"/>
                  </a:lnTo>
                  <a:lnTo>
                    <a:pt x="2511" y="106"/>
                  </a:lnTo>
                  <a:lnTo>
                    <a:pt x="2461" y="72"/>
                  </a:lnTo>
                  <a:lnTo>
                    <a:pt x="2470" y="76"/>
                  </a:lnTo>
                  <a:lnTo>
                    <a:pt x="2439" y="66"/>
                  </a:lnTo>
                  <a:lnTo>
                    <a:pt x="2445" y="67"/>
                  </a:lnTo>
                  <a:lnTo>
                    <a:pt x="2416" y="64"/>
                  </a:lnTo>
                  <a:lnTo>
                    <a:pt x="195" y="64"/>
                  </a:lnTo>
                  <a:lnTo>
                    <a:pt x="163" y="67"/>
                  </a:lnTo>
                  <a:lnTo>
                    <a:pt x="171" y="66"/>
                  </a:lnTo>
                  <a:lnTo>
                    <a:pt x="141" y="76"/>
                  </a:lnTo>
                  <a:lnTo>
                    <a:pt x="148" y="72"/>
                  </a:lnTo>
                  <a:lnTo>
                    <a:pt x="97" y="106"/>
                  </a:lnTo>
                  <a:lnTo>
                    <a:pt x="106" y="97"/>
                  </a:lnTo>
                  <a:lnTo>
                    <a:pt x="72" y="148"/>
                  </a:lnTo>
                  <a:lnTo>
                    <a:pt x="76" y="141"/>
                  </a:lnTo>
                  <a:lnTo>
                    <a:pt x="66" y="171"/>
                  </a:lnTo>
                  <a:lnTo>
                    <a:pt x="67" y="163"/>
                  </a:lnTo>
                  <a:lnTo>
                    <a:pt x="64" y="192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863" y="1185"/>
              <a:ext cx="1183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2" name="Picture 2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863" y="1185"/>
              <a:ext cx="1183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2901" y="1217"/>
              <a:ext cx="1102" cy="3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102" y="0"/>
                </a:cxn>
                <a:cxn ang="0">
                  <a:pos x="1102" y="0"/>
                </a:cxn>
                <a:cxn ang="0">
                  <a:pos x="1102" y="335"/>
                </a:cxn>
                <a:cxn ang="0">
                  <a:pos x="1102" y="335"/>
                </a:cxn>
                <a:cxn ang="0">
                  <a:pos x="0" y="335"/>
                </a:cxn>
                <a:cxn ang="0">
                  <a:pos x="0" y="335"/>
                </a:cxn>
                <a:cxn ang="0">
                  <a:pos x="0" y="0"/>
                </a:cxn>
              </a:cxnLst>
              <a:rect l="0" t="0" r="r" b="b"/>
              <a:pathLst>
                <a:path w="1102" h="335">
                  <a:moveTo>
                    <a:pt x="0" y="0"/>
                  </a:moveTo>
                  <a:lnTo>
                    <a:pt x="0" y="0"/>
                  </a:lnTo>
                  <a:lnTo>
                    <a:pt x="1102" y="0"/>
                  </a:lnTo>
                  <a:lnTo>
                    <a:pt x="1102" y="0"/>
                  </a:lnTo>
                  <a:lnTo>
                    <a:pt x="1102" y="335"/>
                  </a:lnTo>
                  <a:lnTo>
                    <a:pt x="1102" y="335"/>
                  </a:lnTo>
                  <a:lnTo>
                    <a:pt x="0" y="335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2891" y="1205"/>
              <a:ext cx="1122" cy="3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32" y="0"/>
                </a:cxn>
                <a:cxn ang="0">
                  <a:pos x="3488" y="0"/>
                </a:cxn>
                <a:cxn ang="0">
                  <a:pos x="3520" y="32"/>
                </a:cxn>
                <a:cxn ang="0">
                  <a:pos x="3520" y="960"/>
                </a:cxn>
                <a:cxn ang="0">
                  <a:pos x="3488" y="992"/>
                </a:cxn>
                <a:cxn ang="0">
                  <a:pos x="32" y="992"/>
                </a:cxn>
                <a:cxn ang="0">
                  <a:pos x="0" y="960"/>
                </a:cxn>
                <a:cxn ang="0">
                  <a:pos x="0" y="32"/>
                </a:cxn>
                <a:cxn ang="0">
                  <a:pos x="64" y="960"/>
                </a:cxn>
                <a:cxn ang="0">
                  <a:pos x="32" y="928"/>
                </a:cxn>
                <a:cxn ang="0">
                  <a:pos x="3488" y="928"/>
                </a:cxn>
                <a:cxn ang="0">
                  <a:pos x="3456" y="960"/>
                </a:cxn>
                <a:cxn ang="0">
                  <a:pos x="3456" y="32"/>
                </a:cxn>
                <a:cxn ang="0">
                  <a:pos x="3488" y="64"/>
                </a:cxn>
                <a:cxn ang="0">
                  <a:pos x="32" y="64"/>
                </a:cxn>
                <a:cxn ang="0">
                  <a:pos x="64" y="32"/>
                </a:cxn>
                <a:cxn ang="0">
                  <a:pos x="64" y="960"/>
                </a:cxn>
              </a:cxnLst>
              <a:rect l="0" t="0" r="r" b="b"/>
              <a:pathLst>
                <a:path w="3520" h="992">
                  <a:moveTo>
                    <a:pt x="0" y="32"/>
                  </a:moveTo>
                  <a:cubicBezTo>
                    <a:pt x="0" y="15"/>
                    <a:pt x="15" y="0"/>
                    <a:pt x="32" y="0"/>
                  </a:cubicBezTo>
                  <a:lnTo>
                    <a:pt x="3488" y="0"/>
                  </a:lnTo>
                  <a:cubicBezTo>
                    <a:pt x="3506" y="0"/>
                    <a:pt x="3520" y="15"/>
                    <a:pt x="3520" y="32"/>
                  </a:cubicBezTo>
                  <a:lnTo>
                    <a:pt x="3520" y="960"/>
                  </a:lnTo>
                  <a:cubicBezTo>
                    <a:pt x="3520" y="978"/>
                    <a:pt x="3506" y="992"/>
                    <a:pt x="3488" y="992"/>
                  </a:cubicBezTo>
                  <a:lnTo>
                    <a:pt x="32" y="992"/>
                  </a:lnTo>
                  <a:cubicBezTo>
                    <a:pt x="15" y="992"/>
                    <a:pt x="0" y="978"/>
                    <a:pt x="0" y="960"/>
                  </a:cubicBezTo>
                  <a:lnTo>
                    <a:pt x="0" y="32"/>
                  </a:lnTo>
                  <a:close/>
                  <a:moveTo>
                    <a:pt x="64" y="960"/>
                  </a:moveTo>
                  <a:lnTo>
                    <a:pt x="32" y="928"/>
                  </a:lnTo>
                  <a:lnTo>
                    <a:pt x="3488" y="928"/>
                  </a:lnTo>
                  <a:lnTo>
                    <a:pt x="3456" y="960"/>
                  </a:lnTo>
                  <a:lnTo>
                    <a:pt x="3456" y="32"/>
                  </a:lnTo>
                  <a:lnTo>
                    <a:pt x="3488" y="64"/>
                  </a:lnTo>
                  <a:lnTo>
                    <a:pt x="32" y="64"/>
                  </a:lnTo>
                  <a:lnTo>
                    <a:pt x="64" y="32"/>
                  </a:lnTo>
                  <a:lnTo>
                    <a:pt x="64" y="96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5" name="Rectangle 31"/>
            <p:cNvSpPr>
              <a:spLocks noChangeArrowheads="1"/>
            </p:cNvSpPr>
            <p:nvPr/>
          </p:nvSpPr>
          <p:spPr bwMode="auto">
            <a:xfrm>
              <a:off x="3024" y="1275"/>
              <a:ext cx="86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Georgia" pitchFamily="18" charset="0"/>
                  <a:cs typeface="Arial" pitchFamily="34" charset="0"/>
                </a:rPr>
                <a:t>Contrato</a:t>
              </a:r>
              <a:r>
                <a:rPr kumimoji="0" lang="pt-BR" sz="1600" b="0" i="0" u="none" strike="noStrike" cap="none" normalizeH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Georgia" pitchFamily="18" charset="0"/>
                  <a:cs typeface="Arial" pitchFamily="34" charset="0"/>
                </a:rPr>
                <a:t> </a:t>
              </a:r>
              <a:r>
                <a:rPr kumimoji="0" lang="pt-BR" sz="1600" b="0" i="0" u="none" strike="noStrike" cap="none" normalizeH="0" dirty="0" err="1">
                  <a:ln>
                    <a:noFill/>
                  </a:ln>
                  <a:solidFill>
                    <a:srgbClr val="FFFFFF"/>
                  </a:solidFill>
                  <a:effectLst/>
                  <a:latin typeface="Georgia" pitchFamily="18" charset="0"/>
                  <a:cs typeface="Arial" pitchFamily="34" charset="0"/>
                </a:rPr>
                <a:t>xxxx</a:t>
              </a:r>
              <a:endPara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59" name="Picture 35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904" y="2353"/>
              <a:ext cx="1086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2904" y="2353"/>
              <a:ext cx="1086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1" name="Picture 37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909" y="2394"/>
              <a:ext cx="108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2" name="Picture 38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2909" y="2394"/>
              <a:ext cx="108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942" y="2385"/>
              <a:ext cx="1005" cy="33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152" y="0"/>
                </a:cxn>
                <a:cxn ang="0">
                  <a:pos x="3000" y="0"/>
                </a:cxn>
                <a:cxn ang="0">
                  <a:pos x="3000" y="0"/>
                </a:cxn>
                <a:cxn ang="0">
                  <a:pos x="3152" y="152"/>
                </a:cxn>
                <a:cxn ang="0">
                  <a:pos x="3152" y="152"/>
                </a:cxn>
                <a:cxn ang="0">
                  <a:pos x="3152" y="152"/>
                </a:cxn>
                <a:cxn ang="0">
                  <a:pos x="3152" y="760"/>
                </a:cxn>
                <a:cxn ang="0">
                  <a:pos x="3152" y="760"/>
                </a:cxn>
                <a:cxn ang="0">
                  <a:pos x="3000" y="912"/>
                </a:cxn>
                <a:cxn ang="0">
                  <a:pos x="3000" y="912"/>
                </a:cxn>
                <a:cxn ang="0">
                  <a:pos x="3000" y="912"/>
                </a:cxn>
                <a:cxn ang="0">
                  <a:pos x="152" y="912"/>
                </a:cxn>
                <a:cxn ang="0">
                  <a:pos x="152" y="912"/>
                </a:cxn>
                <a:cxn ang="0">
                  <a:pos x="0" y="760"/>
                </a:cxn>
                <a:cxn ang="0">
                  <a:pos x="0" y="760"/>
                </a:cxn>
                <a:cxn ang="0">
                  <a:pos x="0" y="152"/>
                </a:cxn>
              </a:cxnLst>
              <a:rect l="0" t="0" r="r" b="b"/>
              <a:pathLst>
                <a:path w="3152" h="912">
                  <a:moveTo>
                    <a:pt x="0" y="152"/>
                  </a:moveTo>
                  <a:cubicBezTo>
                    <a:pt x="0" y="69"/>
                    <a:pt x="69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lnTo>
                    <a:pt x="152" y="0"/>
                  </a:lnTo>
                  <a:lnTo>
                    <a:pt x="3000" y="0"/>
                  </a:lnTo>
                  <a:lnTo>
                    <a:pt x="3000" y="0"/>
                  </a:lnTo>
                  <a:cubicBezTo>
                    <a:pt x="3084" y="0"/>
                    <a:pt x="3152" y="69"/>
                    <a:pt x="3152" y="152"/>
                  </a:cubicBezTo>
                  <a:cubicBezTo>
                    <a:pt x="3152" y="152"/>
                    <a:pt x="3152" y="152"/>
                    <a:pt x="3152" y="152"/>
                  </a:cubicBezTo>
                  <a:lnTo>
                    <a:pt x="3152" y="152"/>
                  </a:lnTo>
                  <a:lnTo>
                    <a:pt x="3152" y="760"/>
                  </a:lnTo>
                  <a:lnTo>
                    <a:pt x="3152" y="760"/>
                  </a:lnTo>
                  <a:cubicBezTo>
                    <a:pt x="3152" y="844"/>
                    <a:pt x="3084" y="912"/>
                    <a:pt x="3000" y="912"/>
                  </a:cubicBezTo>
                  <a:cubicBezTo>
                    <a:pt x="3000" y="912"/>
                    <a:pt x="3000" y="912"/>
                    <a:pt x="3000" y="912"/>
                  </a:cubicBezTo>
                  <a:lnTo>
                    <a:pt x="3000" y="912"/>
                  </a:lnTo>
                  <a:lnTo>
                    <a:pt x="152" y="912"/>
                  </a:lnTo>
                  <a:lnTo>
                    <a:pt x="152" y="912"/>
                  </a:lnTo>
                  <a:cubicBezTo>
                    <a:pt x="69" y="912"/>
                    <a:pt x="0" y="844"/>
                    <a:pt x="0" y="760"/>
                  </a:cubicBezTo>
                  <a:cubicBezTo>
                    <a:pt x="0" y="760"/>
                    <a:pt x="0" y="760"/>
                    <a:pt x="0" y="760"/>
                  </a:cubicBezTo>
                  <a:lnTo>
                    <a:pt x="0" y="15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4" name="Freeform 40"/>
            <p:cNvSpPr>
              <a:spLocks noEditPoints="1"/>
            </p:cNvSpPr>
            <p:nvPr/>
          </p:nvSpPr>
          <p:spPr bwMode="auto">
            <a:xfrm>
              <a:off x="2932" y="2373"/>
              <a:ext cx="1025" cy="353"/>
            </a:xfrm>
            <a:custGeom>
              <a:avLst/>
              <a:gdLst/>
              <a:ahLst/>
              <a:cxnLst>
                <a:cxn ang="0">
                  <a:pos x="4" y="151"/>
                </a:cxn>
                <a:cxn ang="0">
                  <a:pos x="14" y="116"/>
                </a:cxn>
                <a:cxn ang="0">
                  <a:pos x="51" y="59"/>
                </a:cxn>
                <a:cxn ang="0">
                  <a:pos x="107" y="18"/>
                </a:cxn>
                <a:cxn ang="0">
                  <a:pos x="145" y="5"/>
                </a:cxn>
                <a:cxn ang="0">
                  <a:pos x="181" y="1"/>
                </a:cxn>
                <a:cxn ang="0">
                  <a:pos x="3067" y="4"/>
                </a:cxn>
                <a:cxn ang="0">
                  <a:pos x="3101" y="14"/>
                </a:cxn>
                <a:cxn ang="0">
                  <a:pos x="3158" y="51"/>
                </a:cxn>
                <a:cxn ang="0">
                  <a:pos x="3199" y="108"/>
                </a:cxn>
                <a:cxn ang="0">
                  <a:pos x="3212" y="145"/>
                </a:cxn>
                <a:cxn ang="0">
                  <a:pos x="3216" y="181"/>
                </a:cxn>
                <a:cxn ang="0">
                  <a:pos x="3213" y="827"/>
                </a:cxn>
                <a:cxn ang="0">
                  <a:pos x="3203" y="861"/>
                </a:cxn>
                <a:cxn ang="0">
                  <a:pos x="3167" y="918"/>
                </a:cxn>
                <a:cxn ang="0">
                  <a:pos x="3109" y="959"/>
                </a:cxn>
                <a:cxn ang="0">
                  <a:pos x="3073" y="972"/>
                </a:cxn>
                <a:cxn ang="0">
                  <a:pos x="3036" y="976"/>
                </a:cxn>
                <a:cxn ang="0">
                  <a:pos x="151" y="973"/>
                </a:cxn>
                <a:cxn ang="0">
                  <a:pos x="116" y="963"/>
                </a:cxn>
                <a:cxn ang="0">
                  <a:pos x="60" y="927"/>
                </a:cxn>
                <a:cxn ang="0">
                  <a:pos x="18" y="869"/>
                </a:cxn>
                <a:cxn ang="0">
                  <a:pos x="5" y="833"/>
                </a:cxn>
                <a:cxn ang="0">
                  <a:pos x="1" y="796"/>
                </a:cxn>
                <a:cxn ang="0">
                  <a:pos x="64" y="789"/>
                </a:cxn>
                <a:cxn ang="0">
                  <a:pos x="66" y="814"/>
                </a:cxn>
                <a:cxn ang="0">
                  <a:pos x="71" y="834"/>
                </a:cxn>
                <a:cxn ang="0">
                  <a:pos x="95" y="874"/>
                </a:cxn>
                <a:cxn ang="0">
                  <a:pos x="135" y="902"/>
                </a:cxn>
                <a:cxn ang="0">
                  <a:pos x="158" y="910"/>
                </a:cxn>
                <a:cxn ang="0">
                  <a:pos x="3029" y="913"/>
                </a:cxn>
                <a:cxn ang="0">
                  <a:pos x="3054" y="911"/>
                </a:cxn>
                <a:cxn ang="0">
                  <a:pos x="3074" y="906"/>
                </a:cxn>
                <a:cxn ang="0">
                  <a:pos x="3114" y="883"/>
                </a:cxn>
                <a:cxn ang="0">
                  <a:pos x="3142" y="842"/>
                </a:cxn>
                <a:cxn ang="0">
                  <a:pos x="3150" y="820"/>
                </a:cxn>
                <a:cxn ang="0">
                  <a:pos x="3153" y="188"/>
                </a:cxn>
                <a:cxn ang="0">
                  <a:pos x="3151" y="164"/>
                </a:cxn>
                <a:cxn ang="0">
                  <a:pos x="3146" y="143"/>
                </a:cxn>
                <a:cxn ang="0">
                  <a:pos x="3123" y="104"/>
                </a:cxn>
                <a:cxn ang="0">
                  <a:pos x="3082" y="75"/>
                </a:cxn>
                <a:cxn ang="0">
                  <a:pos x="3060" y="67"/>
                </a:cxn>
                <a:cxn ang="0">
                  <a:pos x="188" y="64"/>
                </a:cxn>
                <a:cxn ang="0">
                  <a:pos x="164" y="66"/>
                </a:cxn>
                <a:cxn ang="0">
                  <a:pos x="144" y="71"/>
                </a:cxn>
                <a:cxn ang="0">
                  <a:pos x="104" y="96"/>
                </a:cxn>
                <a:cxn ang="0">
                  <a:pos x="75" y="135"/>
                </a:cxn>
                <a:cxn ang="0">
                  <a:pos x="67" y="158"/>
                </a:cxn>
                <a:cxn ang="0">
                  <a:pos x="64" y="789"/>
                </a:cxn>
              </a:cxnLst>
              <a:rect l="0" t="0" r="r" b="b"/>
              <a:pathLst>
                <a:path w="3216" h="976">
                  <a:moveTo>
                    <a:pt x="0" y="184"/>
                  </a:moveTo>
                  <a:lnTo>
                    <a:pt x="4" y="151"/>
                  </a:lnTo>
                  <a:cubicBezTo>
                    <a:pt x="4" y="149"/>
                    <a:pt x="4" y="147"/>
                    <a:pt x="5" y="145"/>
                  </a:cubicBezTo>
                  <a:lnTo>
                    <a:pt x="14" y="116"/>
                  </a:lnTo>
                  <a:cubicBezTo>
                    <a:pt x="15" y="113"/>
                    <a:pt x="16" y="110"/>
                    <a:pt x="18" y="107"/>
                  </a:cubicBezTo>
                  <a:lnTo>
                    <a:pt x="51" y="59"/>
                  </a:lnTo>
                  <a:cubicBezTo>
                    <a:pt x="53" y="56"/>
                    <a:pt x="56" y="53"/>
                    <a:pt x="59" y="51"/>
                  </a:cubicBezTo>
                  <a:lnTo>
                    <a:pt x="107" y="18"/>
                  </a:lnTo>
                  <a:cubicBezTo>
                    <a:pt x="110" y="16"/>
                    <a:pt x="113" y="15"/>
                    <a:pt x="116" y="14"/>
                  </a:cubicBezTo>
                  <a:lnTo>
                    <a:pt x="145" y="5"/>
                  </a:lnTo>
                  <a:cubicBezTo>
                    <a:pt x="147" y="4"/>
                    <a:pt x="149" y="4"/>
                    <a:pt x="151" y="4"/>
                  </a:cubicBezTo>
                  <a:lnTo>
                    <a:pt x="181" y="1"/>
                  </a:lnTo>
                  <a:lnTo>
                    <a:pt x="3032" y="0"/>
                  </a:lnTo>
                  <a:lnTo>
                    <a:pt x="3067" y="4"/>
                  </a:lnTo>
                  <a:cubicBezTo>
                    <a:pt x="3069" y="4"/>
                    <a:pt x="3071" y="4"/>
                    <a:pt x="3073" y="5"/>
                  </a:cubicBezTo>
                  <a:lnTo>
                    <a:pt x="3101" y="14"/>
                  </a:lnTo>
                  <a:cubicBezTo>
                    <a:pt x="3104" y="15"/>
                    <a:pt x="3107" y="16"/>
                    <a:pt x="3109" y="18"/>
                  </a:cubicBezTo>
                  <a:lnTo>
                    <a:pt x="3158" y="51"/>
                  </a:lnTo>
                  <a:cubicBezTo>
                    <a:pt x="3162" y="53"/>
                    <a:pt x="3165" y="56"/>
                    <a:pt x="3167" y="60"/>
                  </a:cubicBezTo>
                  <a:lnTo>
                    <a:pt x="3199" y="108"/>
                  </a:lnTo>
                  <a:cubicBezTo>
                    <a:pt x="3201" y="110"/>
                    <a:pt x="3202" y="113"/>
                    <a:pt x="3203" y="116"/>
                  </a:cubicBezTo>
                  <a:lnTo>
                    <a:pt x="3212" y="145"/>
                  </a:lnTo>
                  <a:cubicBezTo>
                    <a:pt x="3213" y="147"/>
                    <a:pt x="3213" y="149"/>
                    <a:pt x="3213" y="151"/>
                  </a:cubicBezTo>
                  <a:lnTo>
                    <a:pt x="3216" y="181"/>
                  </a:lnTo>
                  <a:lnTo>
                    <a:pt x="3216" y="792"/>
                  </a:lnTo>
                  <a:lnTo>
                    <a:pt x="3213" y="827"/>
                  </a:lnTo>
                  <a:cubicBezTo>
                    <a:pt x="3213" y="829"/>
                    <a:pt x="3213" y="831"/>
                    <a:pt x="3212" y="833"/>
                  </a:cubicBezTo>
                  <a:lnTo>
                    <a:pt x="3203" y="861"/>
                  </a:lnTo>
                  <a:cubicBezTo>
                    <a:pt x="3202" y="864"/>
                    <a:pt x="3201" y="867"/>
                    <a:pt x="3199" y="869"/>
                  </a:cubicBezTo>
                  <a:lnTo>
                    <a:pt x="3167" y="918"/>
                  </a:lnTo>
                  <a:cubicBezTo>
                    <a:pt x="3165" y="922"/>
                    <a:pt x="3162" y="925"/>
                    <a:pt x="3158" y="927"/>
                  </a:cubicBezTo>
                  <a:lnTo>
                    <a:pt x="3109" y="959"/>
                  </a:lnTo>
                  <a:cubicBezTo>
                    <a:pt x="3107" y="961"/>
                    <a:pt x="3104" y="962"/>
                    <a:pt x="3101" y="963"/>
                  </a:cubicBezTo>
                  <a:lnTo>
                    <a:pt x="3073" y="972"/>
                  </a:lnTo>
                  <a:cubicBezTo>
                    <a:pt x="3071" y="973"/>
                    <a:pt x="3069" y="973"/>
                    <a:pt x="3067" y="973"/>
                  </a:cubicBezTo>
                  <a:lnTo>
                    <a:pt x="3036" y="976"/>
                  </a:lnTo>
                  <a:lnTo>
                    <a:pt x="184" y="976"/>
                  </a:lnTo>
                  <a:lnTo>
                    <a:pt x="151" y="973"/>
                  </a:lnTo>
                  <a:cubicBezTo>
                    <a:pt x="149" y="973"/>
                    <a:pt x="147" y="973"/>
                    <a:pt x="145" y="972"/>
                  </a:cubicBezTo>
                  <a:lnTo>
                    <a:pt x="116" y="963"/>
                  </a:lnTo>
                  <a:cubicBezTo>
                    <a:pt x="113" y="962"/>
                    <a:pt x="110" y="961"/>
                    <a:pt x="108" y="959"/>
                  </a:cubicBezTo>
                  <a:lnTo>
                    <a:pt x="60" y="927"/>
                  </a:lnTo>
                  <a:cubicBezTo>
                    <a:pt x="56" y="925"/>
                    <a:pt x="53" y="922"/>
                    <a:pt x="51" y="918"/>
                  </a:cubicBezTo>
                  <a:lnTo>
                    <a:pt x="18" y="869"/>
                  </a:lnTo>
                  <a:cubicBezTo>
                    <a:pt x="16" y="867"/>
                    <a:pt x="15" y="864"/>
                    <a:pt x="14" y="861"/>
                  </a:cubicBezTo>
                  <a:lnTo>
                    <a:pt x="5" y="833"/>
                  </a:lnTo>
                  <a:cubicBezTo>
                    <a:pt x="4" y="831"/>
                    <a:pt x="4" y="829"/>
                    <a:pt x="4" y="827"/>
                  </a:cubicBezTo>
                  <a:lnTo>
                    <a:pt x="1" y="796"/>
                  </a:lnTo>
                  <a:lnTo>
                    <a:pt x="0" y="184"/>
                  </a:lnTo>
                  <a:close/>
                  <a:moveTo>
                    <a:pt x="64" y="789"/>
                  </a:moveTo>
                  <a:lnTo>
                    <a:pt x="67" y="820"/>
                  </a:lnTo>
                  <a:lnTo>
                    <a:pt x="66" y="814"/>
                  </a:lnTo>
                  <a:lnTo>
                    <a:pt x="75" y="842"/>
                  </a:lnTo>
                  <a:lnTo>
                    <a:pt x="71" y="834"/>
                  </a:lnTo>
                  <a:lnTo>
                    <a:pt x="104" y="883"/>
                  </a:lnTo>
                  <a:lnTo>
                    <a:pt x="95" y="874"/>
                  </a:lnTo>
                  <a:lnTo>
                    <a:pt x="143" y="906"/>
                  </a:lnTo>
                  <a:lnTo>
                    <a:pt x="135" y="902"/>
                  </a:lnTo>
                  <a:lnTo>
                    <a:pt x="164" y="911"/>
                  </a:lnTo>
                  <a:lnTo>
                    <a:pt x="158" y="910"/>
                  </a:lnTo>
                  <a:lnTo>
                    <a:pt x="184" y="912"/>
                  </a:lnTo>
                  <a:lnTo>
                    <a:pt x="3029" y="913"/>
                  </a:lnTo>
                  <a:lnTo>
                    <a:pt x="3060" y="910"/>
                  </a:lnTo>
                  <a:lnTo>
                    <a:pt x="3054" y="911"/>
                  </a:lnTo>
                  <a:lnTo>
                    <a:pt x="3082" y="902"/>
                  </a:lnTo>
                  <a:lnTo>
                    <a:pt x="3074" y="906"/>
                  </a:lnTo>
                  <a:lnTo>
                    <a:pt x="3123" y="874"/>
                  </a:lnTo>
                  <a:lnTo>
                    <a:pt x="3114" y="883"/>
                  </a:lnTo>
                  <a:lnTo>
                    <a:pt x="3146" y="834"/>
                  </a:lnTo>
                  <a:lnTo>
                    <a:pt x="3142" y="842"/>
                  </a:lnTo>
                  <a:lnTo>
                    <a:pt x="3151" y="814"/>
                  </a:lnTo>
                  <a:lnTo>
                    <a:pt x="3150" y="820"/>
                  </a:lnTo>
                  <a:lnTo>
                    <a:pt x="3152" y="792"/>
                  </a:lnTo>
                  <a:lnTo>
                    <a:pt x="3153" y="188"/>
                  </a:lnTo>
                  <a:lnTo>
                    <a:pt x="3150" y="158"/>
                  </a:lnTo>
                  <a:lnTo>
                    <a:pt x="3151" y="164"/>
                  </a:lnTo>
                  <a:lnTo>
                    <a:pt x="3142" y="135"/>
                  </a:lnTo>
                  <a:lnTo>
                    <a:pt x="3146" y="143"/>
                  </a:lnTo>
                  <a:lnTo>
                    <a:pt x="3114" y="95"/>
                  </a:lnTo>
                  <a:lnTo>
                    <a:pt x="3123" y="104"/>
                  </a:lnTo>
                  <a:lnTo>
                    <a:pt x="3074" y="71"/>
                  </a:lnTo>
                  <a:lnTo>
                    <a:pt x="3082" y="75"/>
                  </a:lnTo>
                  <a:lnTo>
                    <a:pt x="3054" y="66"/>
                  </a:lnTo>
                  <a:lnTo>
                    <a:pt x="3060" y="67"/>
                  </a:lnTo>
                  <a:lnTo>
                    <a:pt x="3032" y="64"/>
                  </a:lnTo>
                  <a:lnTo>
                    <a:pt x="188" y="64"/>
                  </a:lnTo>
                  <a:lnTo>
                    <a:pt x="158" y="67"/>
                  </a:lnTo>
                  <a:lnTo>
                    <a:pt x="164" y="66"/>
                  </a:lnTo>
                  <a:lnTo>
                    <a:pt x="135" y="75"/>
                  </a:lnTo>
                  <a:lnTo>
                    <a:pt x="144" y="71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71" y="144"/>
                  </a:lnTo>
                  <a:lnTo>
                    <a:pt x="75" y="135"/>
                  </a:lnTo>
                  <a:lnTo>
                    <a:pt x="66" y="164"/>
                  </a:lnTo>
                  <a:lnTo>
                    <a:pt x="67" y="158"/>
                  </a:lnTo>
                  <a:lnTo>
                    <a:pt x="64" y="184"/>
                  </a:lnTo>
                  <a:lnTo>
                    <a:pt x="64" y="78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70" name="Picture 46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3751" y="1827"/>
              <a:ext cx="964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1" name="Picture 47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3751" y="1827"/>
              <a:ext cx="964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2" name="Picture 48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786" y="1937"/>
              <a:ext cx="8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3" name="Picture 49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3786" y="1937"/>
              <a:ext cx="8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3789" y="1859"/>
              <a:ext cx="883" cy="34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2608" y="0"/>
                </a:cxn>
                <a:cxn ang="0">
                  <a:pos x="2608" y="0"/>
                </a:cxn>
                <a:cxn ang="0">
                  <a:pos x="2768" y="160"/>
                </a:cxn>
                <a:cxn ang="0">
                  <a:pos x="2768" y="160"/>
                </a:cxn>
                <a:cxn ang="0">
                  <a:pos x="2768" y="160"/>
                </a:cxn>
                <a:cxn ang="0">
                  <a:pos x="2768" y="800"/>
                </a:cxn>
                <a:cxn ang="0">
                  <a:pos x="2768" y="800"/>
                </a:cxn>
                <a:cxn ang="0">
                  <a:pos x="2608" y="960"/>
                </a:cxn>
                <a:cxn ang="0">
                  <a:pos x="2608" y="960"/>
                </a:cxn>
                <a:cxn ang="0">
                  <a:pos x="2608" y="960"/>
                </a:cxn>
                <a:cxn ang="0">
                  <a:pos x="160" y="960"/>
                </a:cxn>
                <a:cxn ang="0">
                  <a:pos x="160" y="960"/>
                </a:cxn>
                <a:cxn ang="0">
                  <a:pos x="0" y="800"/>
                </a:cxn>
                <a:cxn ang="0">
                  <a:pos x="0" y="800"/>
                </a:cxn>
                <a:cxn ang="0">
                  <a:pos x="0" y="160"/>
                </a:cxn>
              </a:cxnLst>
              <a:rect l="0" t="0" r="r" b="b"/>
              <a:pathLst>
                <a:path w="2768" h="960">
                  <a:moveTo>
                    <a:pt x="0" y="160"/>
                  </a:moveTo>
                  <a:cubicBezTo>
                    <a:pt x="0" y="72"/>
                    <a:pt x="72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160" y="0"/>
                  </a:lnTo>
                  <a:lnTo>
                    <a:pt x="2608" y="0"/>
                  </a:lnTo>
                  <a:lnTo>
                    <a:pt x="2608" y="0"/>
                  </a:lnTo>
                  <a:cubicBezTo>
                    <a:pt x="2697" y="0"/>
                    <a:pt x="2768" y="72"/>
                    <a:pt x="2768" y="160"/>
                  </a:cubicBezTo>
                  <a:cubicBezTo>
                    <a:pt x="2768" y="160"/>
                    <a:pt x="2768" y="160"/>
                    <a:pt x="2768" y="160"/>
                  </a:cubicBezTo>
                  <a:lnTo>
                    <a:pt x="2768" y="160"/>
                  </a:lnTo>
                  <a:lnTo>
                    <a:pt x="2768" y="800"/>
                  </a:lnTo>
                  <a:lnTo>
                    <a:pt x="2768" y="800"/>
                  </a:lnTo>
                  <a:cubicBezTo>
                    <a:pt x="2768" y="889"/>
                    <a:pt x="2697" y="960"/>
                    <a:pt x="2608" y="960"/>
                  </a:cubicBezTo>
                  <a:cubicBezTo>
                    <a:pt x="2608" y="960"/>
                    <a:pt x="2608" y="960"/>
                    <a:pt x="2608" y="960"/>
                  </a:cubicBezTo>
                  <a:lnTo>
                    <a:pt x="2608" y="960"/>
                  </a:lnTo>
                  <a:lnTo>
                    <a:pt x="160" y="960"/>
                  </a:lnTo>
                  <a:lnTo>
                    <a:pt x="160" y="960"/>
                  </a:lnTo>
                  <a:cubicBezTo>
                    <a:pt x="72" y="960"/>
                    <a:pt x="0" y="889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5" name="Freeform 51"/>
            <p:cNvSpPr>
              <a:spLocks noEditPoints="1"/>
            </p:cNvSpPr>
            <p:nvPr/>
          </p:nvSpPr>
          <p:spPr bwMode="auto">
            <a:xfrm>
              <a:off x="3779" y="1847"/>
              <a:ext cx="903" cy="370"/>
            </a:xfrm>
            <a:custGeom>
              <a:avLst/>
              <a:gdLst/>
              <a:ahLst/>
              <a:cxnLst>
                <a:cxn ang="0">
                  <a:pos x="4" y="157"/>
                </a:cxn>
                <a:cxn ang="0">
                  <a:pos x="15" y="120"/>
                </a:cxn>
                <a:cxn ang="0">
                  <a:pos x="53" y="62"/>
                </a:cxn>
                <a:cxn ang="0">
                  <a:pos x="113" y="19"/>
                </a:cxn>
                <a:cxn ang="0">
                  <a:pos x="150" y="5"/>
                </a:cxn>
                <a:cxn ang="0">
                  <a:pos x="189" y="1"/>
                </a:cxn>
                <a:cxn ang="0">
                  <a:pos x="2675" y="4"/>
                </a:cxn>
                <a:cxn ang="0">
                  <a:pos x="2713" y="15"/>
                </a:cxn>
                <a:cxn ang="0">
                  <a:pos x="2771" y="53"/>
                </a:cxn>
                <a:cxn ang="0">
                  <a:pos x="2815" y="112"/>
                </a:cxn>
                <a:cxn ang="0">
                  <a:pos x="2828" y="151"/>
                </a:cxn>
                <a:cxn ang="0">
                  <a:pos x="2832" y="189"/>
                </a:cxn>
                <a:cxn ang="0">
                  <a:pos x="2829" y="867"/>
                </a:cxn>
                <a:cxn ang="0">
                  <a:pos x="2819" y="904"/>
                </a:cxn>
                <a:cxn ang="0">
                  <a:pos x="2780" y="964"/>
                </a:cxn>
                <a:cxn ang="0">
                  <a:pos x="2722" y="1007"/>
                </a:cxn>
                <a:cxn ang="0">
                  <a:pos x="2681" y="1020"/>
                </a:cxn>
                <a:cxn ang="0">
                  <a:pos x="2643" y="1024"/>
                </a:cxn>
                <a:cxn ang="0">
                  <a:pos x="157" y="1021"/>
                </a:cxn>
                <a:cxn ang="0">
                  <a:pos x="121" y="1011"/>
                </a:cxn>
                <a:cxn ang="0">
                  <a:pos x="61" y="972"/>
                </a:cxn>
                <a:cxn ang="0">
                  <a:pos x="19" y="913"/>
                </a:cxn>
                <a:cxn ang="0">
                  <a:pos x="5" y="874"/>
                </a:cxn>
                <a:cxn ang="0">
                  <a:pos x="1" y="835"/>
                </a:cxn>
                <a:cxn ang="0">
                  <a:pos x="64" y="829"/>
                </a:cxn>
                <a:cxn ang="0">
                  <a:pos x="66" y="855"/>
                </a:cxn>
                <a:cxn ang="0">
                  <a:pos x="72" y="877"/>
                </a:cxn>
                <a:cxn ang="0">
                  <a:pos x="98" y="919"/>
                </a:cxn>
                <a:cxn ang="0">
                  <a:pos x="140" y="950"/>
                </a:cxn>
                <a:cxn ang="0">
                  <a:pos x="163" y="958"/>
                </a:cxn>
                <a:cxn ang="0">
                  <a:pos x="2637" y="961"/>
                </a:cxn>
                <a:cxn ang="0">
                  <a:pos x="2664" y="959"/>
                </a:cxn>
                <a:cxn ang="0">
                  <a:pos x="2685" y="954"/>
                </a:cxn>
                <a:cxn ang="0">
                  <a:pos x="2727" y="927"/>
                </a:cxn>
                <a:cxn ang="0">
                  <a:pos x="2758" y="887"/>
                </a:cxn>
                <a:cxn ang="0">
                  <a:pos x="2766" y="861"/>
                </a:cxn>
                <a:cxn ang="0">
                  <a:pos x="2769" y="195"/>
                </a:cxn>
                <a:cxn ang="0">
                  <a:pos x="2767" y="170"/>
                </a:cxn>
                <a:cxn ang="0">
                  <a:pos x="2762" y="149"/>
                </a:cxn>
                <a:cxn ang="0">
                  <a:pos x="2735" y="106"/>
                </a:cxn>
                <a:cxn ang="0">
                  <a:pos x="2694" y="76"/>
                </a:cxn>
                <a:cxn ang="0">
                  <a:pos x="2669" y="67"/>
                </a:cxn>
                <a:cxn ang="0">
                  <a:pos x="195" y="64"/>
                </a:cxn>
                <a:cxn ang="0">
                  <a:pos x="171" y="66"/>
                </a:cxn>
                <a:cxn ang="0">
                  <a:pos x="148" y="72"/>
                </a:cxn>
                <a:cxn ang="0">
                  <a:pos x="106" y="97"/>
                </a:cxn>
                <a:cxn ang="0">
                  <a:pos x="76" y="141"/>
                </a:cxn>
                <a:cxn ang="0">
                  <a:pos x="67" y="163"/>
                </a:cxn>
                <a:cxn ang="0">
                  <a:pos x="64" y="829"/>
                </a:cxn>
              </a:cxnLst>
              <a:rect l="0" t="0" r="r" b="b"/>
              <a:pathLst>
                <a:path w="2832" h="1024">
                  <a:moveTo>
                    <a:pt x="0" y="192"/>
                  </a:moveTo>
                  <a:lnTo>
                    <a:pt x="4" y="157"/>
                  </a:lnTo>
                  <a:cubicBezTo>
                    <a:pt x="4" y="155"/>
                    <a:pt x="4" y="153"/>
                    <a:pt x="5" y="150"/>
                  </a:cubicBezTo>
                  <a:lnTo>
                    <a:pt x="15" y="120"/>
                  </a:lnTo>
                  <a:cubicBezTo>
                    <a:pt x="16" y="118"/>
                    <a:pt x="17" y="115"/>
                    <a:pt x="19" y="113"/>
                  </a:cubicBezTo>
                  <a:lnTo>
                    <a:pt x="53" y="62"/>
                  </a:lnTo>
                  <a:cubicBezTo>
                    <a:pt x="55" y="58"/>
                    <a:pt x="58" y="55"/>
                    <a:pt x="62" y="53"/>
                  </a:cubicBezTo>
                  <a:lnTo>
                    <a:pt x="113" y="19"/>
                  </a:lnTo>
                  <a:cubicBezTo>
                    <a:pt x="115" y="17"/>
                    <a:pt x="118" y="16"/>
                    <a:pt x="120" y="15"/>
                  </a:cubicBezTo>
                  <a:lnTo>
                    <a:pt x="150" y="5"/>
                  </a:lnTo>
                  <a:cubicBezTo>
                    <a:pt x="153" y="4"/>
                    <a:pt x="155" y="4"/>
                    <a:pt x="157" y="4"/>
                  </a:cubicBezTo>
                  <a:lnTo>
                    <a:pt x="189" y="1"/>
                  </a:lnTo>
                  <a:lnTo>
                    <a:pt x="2640" y="0"/>
                  </a:lnTo>
                  <a:lnTo>
                    <a:pt x="2675" y="4"/>
                  </a:lnTo>
                  <a:cubicBezTo>
                    <a:pt x="2678" y="4"/>
                    <a:pt x="2680" y="4"/>
                    <a:pt x="2682" y="5"/>
                  </a:cubicBezTo>
                  <a:lnTo>
                    <a:pt x="2713" y="15"/>
                  </a:lnTo>
                  <a:cubicBezTo>
                    <a:pt x="2716" y="16"/>
                    <a:pt x="2719" y="17"/>
                    <a:pt x="2721" y="19"/>
                  </a:cubicBezTo>
                  <a:lnTo>
                    <a:pt x="2771" y="53"/>
                  </a:lnTo>
                  <a:cubicBezTo>
                    <a:pt x="2775" y="55"/>
                    <a:pt x="2778" y="58"/>
                    <a:pt x="2780" y="61"/>
                  </a:cubicBezTo>
                  <a:lnTo>
                    <a:pt x="2815" y="112"/>
                  </a:lnTo>
                  <a:cubicBezTo>
                    <a:pt x="2817" y="115"/>
                    <a:pt x="2818" y="118"/>
                    <a:pt x="2819" y="121"/>
                  </a:cubicBezTo>
                  <a:lnTo>
                    <a:pt x="2828" y="151"/>
                  </a:lnTo>
                  <a:cubicBezTo>
                    <a:pt x="2829" y="153"/>
                    <a:pt x="2829" y="155"/>
                    <a:pt x="2829" y="157"/>
                  </a:cubicBezTo>
                  <a:lnTo>
                    <a:pt x="2832" y="189"/>
                  </a:lnTo>
                  <a:lnTo>
                    <a:pt x="2832" y="832"/>
                  </a:lnTo>
                  <a:lnTo>
                    <a:pt x="2829" y="867"/>
                  </a:lnTo>
                  <a:cubicBezTo>
                    <a:pt x="2829" y="869"/>
                    <a:pt x="2829" y="871"/>
                    <a:pt x="2828" y="873"/>
                  </a:cubicBezTo>
                  <a:lnTo>
                    <a:pt x="2819" y="904"/>
                  </a:lnTo>
                  <a:cubicBezTo>
                    <a:pt x="2818" y="908"/>
                    <a:pt x="2817" y="911"/>
                    <a:pt x="2815" y="914"/>
                  </a:cubicBezTo>
                  <a:lnTo>
                    <a:pt x="2780" y="964"/>
                  </a:lnTo>
                  <a:cubicBezTo>
                    <a:pt x="2778" y="967"/>
                    <a:pt x="2775" y="970"/>
                    <a:pt x="2772" y="972"/>
                  </a:cubicBezTo>
                  <a:lnTo>
                    <a:pt x="2722" y="1007"/>
                  </a:lnTo>
                  <a:cubicBezTo>
                    <a:pt x="2719" y="1009"/>
                    <a:pt x="2716" y="1010"/>
                    <a:pt x="2712" y="1011"/>
                  </a:cubicBezTo>
                  <a:lnTo>
                    <a:pt x="2681" y="1020"/>
                  </a:lnTo>
                  <a:cubicBezTo>
                    <a:pt x="2679" y="1021"/>
                    <a:pt x="2677" y="1021"/>
                    <a:pt x="2675" y="1021"/>
                  </a:cubicBezTo>
                  <a:lnTo>
                    <a:pt x="2643" y="1024"/>
                  </a:lnTo>
                  <a:lnTo>
                    <a:pt x="192" y="1024"/>
                  </a:lnTo>
                  <a:lnTo>
                    <a:pt x="157" y="1021"/>
                  </a:lnTo>
                  <a:cubicBezTo>
                    <a:pt x="155" y="1021"/>
                    <a:pt x="153" y="1021"/>
                    <a:pt x="151" y="1020"/>
                  </a:cubicBezTo>
                  <a:lnTo>
                    <a:pt x="121" y="1011"/>
                  </a:lnTo>
                  <a:cubicBezTo>
                    <a:pt x="118" y="1010"/>
                    <a:pt x="115" y="1009"/>
                    <a:pt x="112" y="1007"/>
                  </a:cubicBezTo>
                  <a:lnTo>
                    <a:pt x="61" y="972"/>
                  </a:lnTo>
                  <a:cubicBezTo>
                    <a:pt x="58" y="970"/>
                    <a:pt x="55" y="967"/>
                    <a:pt x="53" y="963"/>
                  </a:cubicBezTo>
                  <a:lnTo>
                    <a:pt x="19" y="913"/>
                  </a:lnTo>
                  <a:cubicBezTo>
                    <a:pt x="17" y="911"/>
                    <a:pt x="16" y="908"/>
                    <a:pt x="15" y="905"/>
                  </a:cubicBezTo>
                  <a:lnTo>
                    <a:pt x="5" y="874"/>
                  </a:lnTo>
                  <a:cubicBezTo>
                    <a:pt x="4" y="872"/>
                    <a:pt x="4" y="870"/>
                    <a:pt x="4" y="867"/>
                  </a:cubicBezTo>
                  <a:lnTo>
                    <a:pt x="1" y="835"/>
                  </a:lnTo>
                  <a:lnTo>
                    <a:pt x="0" y="192"/>
                  </a:lnTo>
                  <a:close/>
                  <a:moveTo>
                    <a:pt x="64" y="829"/>
                  </a:moveTo>
                  <a:lnTo>
                    <a:pt x="67" y="861"/>
                  </a:lnTo>
                  <a:lnTo>
                    <a:pt x="66" y="855"/>
                  </a:lnTo>
                  <a:lnTo>
                    <a:pt x="76" y="886"/>
                  </a:lnTo>
                  <a:lnTo>
                    <a:pt x="72" y="877"/>
                  </a:lnTo>
                  <a:lnTo>
                    <a:pt x="106" y="927"/>
                  </a:lnTo>
                  <a:lnTo>
                    <a:pt x="98" y="919"/>
                  </a:lnTo>
                  <a:lnTo>
                    <a:pt x="149" y="954"/>
                  </a:lnTo>
                  <a:lnTo>
                    <a:pt x="140" y="950"/>
                  </a:lnTo>
                  <a:lnTo>
                    <a:pt x="170" y="959"/>
                  </a:lnTo>
                  <a:lnTo>
                    <a:pt x="163" y="958"/>
                  </a:lnTo>
                  <a:lnTo>
                    <a:pt x="192" y="960"/>
                  </a:lnTo>
                  <a:lnTo>
                    <a:pt x="2637" y="961"/>
                  </a:lnTo>
                  <a:lnTo>
                    <a:pt x="2669" y="958"/>
                  </a:lnTo>
                  <a:lnTo>
                    <a:pt x="2664" y="959"/>
                  </a:lnTo>
                  <a:lnTo>
                    <a:pt x="2695" y="950"/>
                  </a:lnTo>
                  <a:lnTo>
                    <a:pt x="2685" y="954"/>
                  </a:lnTo>
                  <a:lnTo>
                    <a:pt x="2735" y="919"/>
                  </a:lnTo>
                  <a:lnTo>
                    <a:pt x="2727" y="927"/>
                  </a:lnTo>
                  <a:lnTo>
                    <a:pt x="2762" y="877"/>
                  </a:lnTo>
                  <a:lnTo>
                    <a:pt x="2758" y="887"/>
                  </a:lnTo>
                  <a:lnTo>
                    <a:pt x="2767" y="856"/>
                  </a:lnTo>
                  <a:lnTo>
                    <a:pt x="2766" y="861"/>
                  </a:lnTo>
                  <a:lnTo>
                    <a:pt x="2768" y="832"/>
                  </a:lnTo>
                  <a:lnTo>
                    <a:pt x="2769" y="195"/>
                  </a:lnTo>
                  <a:lnTo>
                    <a:pt x="2766" y="163"/>
                  </a:lnTo>
                  <a:lnTo>
                    <a:pt x="2767" y="170"/>
                  </a:lnTo>
                  <a:lnTo>
                    <a:pt x="2758" y="140"/>
                  </a:lnTo>
                  <a:lnTo>
                    <a:pt x="2762" y="149"/>
                  </a:lnTo>
                  <a:lnTo>
                    <a:pt x="2727" y="98"/>
                  </a:lnTo>
                  <a:lnTo>
                    <a:pt x="2735" y="106"/>
                  </a:lnTo>
                  <a:lnTo>
                    <a:pt x="2685" y="72"/>
                  </a:lnTo>
                  <a:lnTo>
                    <a:pt x="2694" y="76"/>
                  </a:lnTo>
                  <a:lnTo>
                    <a:pt x="2663" y="66"/>
                  </a:lnTo>
                  <a:lnTo>
                    <a:pt x="2669" y="67"/>
                  </a:lnTo>
                  <a:lnTo>
                    <a:pt x="2640" y="64"/>
                  </a:lnTo>
                  <a:lnTo>
                    <a:pt x="195" y="64"/>
                  </a:lnTo>
                  <a:lnTo>
                    <a:pt x="163" y="67"/>
                  </a:lnTo>
                  <a:lnTo>
                    <a:pt x="171" y="66"/>
                  </a:lnTo>
                  <a:lnTo>
                    <a:pt x="141" y="76"/>
                  </a:lnTo>
                  <a:lnTo>
                    <a:pt x="148" y="72"/>
                  </a:lnTo>
                  <a:lnTo>
                    <a:pt x="97" y="106"/>
                  </a:lnTo>
                  <a:lnTo>
                    <a:pt x="106" y="97"/>
                  </a:lnTo>
                  <a:lnTo>
                    <a:pt x="72" y="148"/>
                  </a:lnTo>
                  <a:lnTo>
                    <a:pt x="76" y="141"/>
                  </a:lnTo>
                  <a:lnTo>
                    <a:pt x="66" y="171"/>
                  </a:lnTo>
                  <a:lnTo>
                    <a:pt x="67" y="163"/>
                  </a:lnTo>
                  <a:lnTo>
                    <a:pt x="64" y="192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3453" y="1555"/>
              <a:ext cx="12" cy="83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5" y="831"/>
                </a:cxn>
                <a:cxn ang="0">
                  <a:pos x="0" y="831"/>
                </a:cxn>
                <a:cxn ang="0">
                  <a:pos x="7" y="0"/>
                </a:cxn>
                <a:cxn ang="0">
                  <a:pos x="12" y="0"/>
                </a:cxn>
              </a:cxnLst>
              <a:rect l="0" t="0" r="r" b="b"/>
              <a:pathLst>
                <a:path w="12" h="831">
                  <a:moveTo>
                    <a:pt x="12" y="0"/>
                  </a:moveTo>
                  <a:lnTo>
                    <a:pt x="5" y="831"/>
                  </a:lnTo>
                  <a:lnTo>
                    <a:pt x="0" y="831"/>
                  </a:lnTo>
                  <a:lnTo>
                    <a:pt x="7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3452" y="1555"/>
              <a:ext cx="337" cy="48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481"/>
                </a:cxn>
                <a:cxn ang="0">
                  <a:pos x="3" y="478"/>
                </a:cxn>
                <a:cxn ang="0">
                  <a:pos x="337" y="478"/>
                </a:cxn>
                <a:cxn ang="0">
                  <a:pos x="337" y="484"/>
                </a:cxn>
                <a:cxn ang="0">
                  <a:pos x="0" y="484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37" h="484">
                  <a:moveTo>
                    <a:pt x="5" y="0"/>
                  </a:moveTo>
                  <a:lnTo>
                    <a:pt x="5" y="481"/>
                  </a:lnTo>
                  <a:lnTo>
                    <a:pt x="3" y="478"/>
                  </a:lnTo>
                  <a:lnTo>
                    <a:pt x="337" y="478"/>
                  </a:lnTo>
                  <a:lnTo>
                    <a:pt x="337" y="484"/>
                  </a:lnTo>
                  <a:lnTo>
                    <a:pt x="0" y="484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3447" y="2717"/>
              <a:ext cx="1830" cy="28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40"/>
                </a:cxn>
                <a:cxn ang="0">
                  <a:pos x="3" y="137"/>
                </a:cxn>
                <a:cxn ang="0">
                  <a:pos x="1830" y="137"/>
                </a:cxn>
                <a:cxn ang="0">
                  <a:pos x="1830" y="280"/>
                </a:cxn>
                <a:cxn ang="0">
                  <a:pos x="1825" y="280"/>
                </a:cxn>
                <a:cxn ang="0">
                  <a:pos x="1825" y="140"/>
                </a:cxn>
                <a:cxn ang="0">
                  <a:pos x="1828" y="143"/>
                </a:cxn>
                <a:cxn ang="0">
                  <a:pos x="0" y="14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1830" h="280">
                  <a:moveTo>
                    <a:pt x="5" y="0"/>
                  </a:moveTo>
                  <a:lnTo>
                    <a:pt x="5" y="140"/>
                  </a:lnTo>
                  <a:lnTo>
                    <a:pt x="3" y="137"/>
                  </a:lnTo>
                  <a:lnTo>
                    <a:pt x="1830" y="137"/>
                  </a:lnTo>
                  <a:lnTo>
                    <a:pt x="1830" y="280"/>
                  </a:lnTo>
                  <a:lnTo>
                    <a:pt x="1825" y="280"/>
                  </a:lnTo>
                  <a:lnTo>
                    <a:pt x="1825" y="140"/>
                  </a:lnTo>
                  <a:lnTo>
                    <a:pt x="1828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32020"/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447" y="2717"/>
              <a:ext cx="610" cy="28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140"/>
                </a:cxn>
                <a:cxn ang="0">
                  <a:pos x="3" y="137"/>
                </a:cxn>
                <a:cxn ang="0">
                  <a:pos x="610" y="137"/>
                </a:cxn>
                <a:cxn ang="0">
                  <a:pos x="610" y="280"/>
                </a:cxn>
                <a:cxn ang="0">
                  <a:pos x="605" y="280"/>
                </a:cxn>
                <a:cxn ang="0">
                  <a:pos x="605" y="140"/>
                </a:cxn>
                <a:cxn ang="0">
                  <a:pos x="608" y="143"/>
                </a:cxn>
                <a:cxn ang="0">
                  <a:pos x="0" y="14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610" h="280">
                  <a:moveTo>
                    <a:pt x="5" y="0"/>
                  </a:moveTo>
                  <a:lnTo>
                    <a:pt x="5" y="140"/>
                  </a:lnTo>
                  <a:lnTo>
                    <a:pt x="3" y="137"/>
                  </a:lnTo>
                  <a:lnTo>
                    <a:pt x="610" y="137"/>
                  </a:lnTo>
                  <a:lnTo>
                    <a:pt x="610" y="280"/>
                  </a:lnTo>
                  <a:lnTo>
                    <a:pt x="605" y="280"/>
                  </a:lnTo>
                  <a:lnTo>
                    <a:pt x="605" y="140"/>
                  </a:lnTo>
                  <a:lnTo>
                    <a:pt x="608" y="143"/>
                  </a:lnTo>
                  <a:lnTo>
                    <a:pt x="0" y="14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32020"/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83" name="Picture 59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179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4" name="Picture 60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1179" y="2966"/>
              <a:ext cx="89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5" name="Picture 61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1230" y="2960"/>
              <a:ext cx="801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6" name="Picture 62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1230" y="2960"/>
              <a:ext cx="801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217" y="2998"/>
              <a:ext cx="812" cy="34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2384" y="0"/>
                </a:cxn>
                <a:cxn ang="0">
                  <a:pos x="2384" y="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160"/>
                </a:cxn>
                <a:cxn ang="0">
                  <a:pos x="2544" y="800"/>
                </a:cxn>
                <a:cxn ang="0">
                  <a:pos x="2544" y="80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2384" y="960"/>
                </a:cxn>
                <a:cxn ang="0">
                  <a:pos x="160" y="960"/>
                </a:cxn>
                <a:cxn ang="0">
                  <a:pos x="160" y="960"/>
                </a:cxn>
                <a:cxn ang="0">
                  <a:pos x="0" y="800"/>
                </a:cxn>
                <a:cxn ang="0">
                  <a:pos x="0" y="800"/>
                </a:cxn>
                <a:cxn ang="0">
                  <a:pos x="0" y="160"/>
                </a:cxn>
              </a:cxnLst>
              <a:rect l="0" t="0" r="r" b="b"/>
              <a:pathLst>
                <a:path w="2544" h="960">
                  <a:moveTo>
                    <a:pt x="0" y="160"/>
                  </a:moveTo>
                  <a:cubicBezTo>
                    <a:pt x="0" y="72"/>
                    <a:pt x="72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160" y="0"/>
                  </a:lnTo>
                  <a:lnTo>
                    <a:pt x="2384" y="0"/>
                  </a:lnTo>
                  <a:lnTo>
                    <a:pt x="2384" y="0"/>
                  </a:lnTo>
                  <a:cubicBezTo>
                    <a:pt x="2473" y="0"/>
                    <a:pt x="2544" y="72"/>
                    <a:pt x="2544" y="160"/>
                  </a:cubicBezTo>
                  <a:cubicBezTo>
                    <a:pt x="2544" y="160"/>
                    <a:pt x="2544" y="160"/>
                    <a:pt x="2544" y="160"/>
                  </a:cubicBezTo>
                  <a:lnTo>
                    <a:pt x="2544" y="160"/>
                  </a:lnTo>
                  <a:lnTo>
                    <a:pt x="2544" y="800"/>
                  </a:lnTo>
                  <a:lnTo>
                    <a:pt x="2544" y="800"/>
                  </a:lnTo>
                  <a:cubicBezTo>
                    <a:pt x="2544" y="889"/>
                    <a:pt x="2473" y="960"/>
                    <a:pt x="2384" y="960"/>
                  </a:cubicBezTo>
                  <a:cubicBezTo>
                    <a:pt x="2384" y="960"/>
                    <a:pt x="2384" y="960"/>
                    <a:pt x="2384" y="960"/>
                  </a:cubicBezTo>
                  <a:lnTo>
                    <a:pt x="2384" y="960"/>
                  </a:lnTo>
                  <a:lnTo>
                    <a:pt x="160" y="960"/>
                  </a:lnTo>
                  <a:lnTo>
                    <a:pt x="160" y="960"/>
                  </a:lnTo>
                  <a:cubicBezTo>
                    <a:pt x="72" y="960"/>
                    <a:pt x="0" y="889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8" name="Freeform 64"/>
            <p:cNvSpPr>
              <a:spLocks noEditPoints="1"/>
            </p:cNvSpPr>
            <p:nvPr/>
          </p:nvSpPr>
          <p:spPr bwMode="auto">
            <a:xfrm>
              <a:off x="1207" y="2986"/>
              <a:ext cx="832" cy="370"/>
            </a:xfrm>
            <a:custGeom>
              <a:avLst/>
              <a:gdLst/>
              <a:ahLst/>
              <a:cxnLst>
                <a:cxn ang="0">
                  <a:pos x="4" y="157"/>
                </a:cxn>
                <a:cxn ang="0">
                  <a:pos x="15" y="120"/>
                </a:cxn>
                <a:cxn ang="0">
                  <a:pos x="53" y="62"/>
                </a:cxn>
                <a:cxn ang="0">
                  <a:pos x="113" y="19"/>
                </a:cxn>
                <a:cxn ang="0">
                  <a:pos x="150" y="5"/>
                </a:cxn>
                <a:cxn ang="0">
                  <a:pos x="189" y="1"/>
                </a:cxn>
                <a:cxn ang="0">
                  <a:pos x="2451" y="4"/>
                </a:cxn>
                <a:cxn ang="0">
                  <a:pos x="2489" y="15"/>
                </a:cxn>
                <a:cxn ang="0">
                  <a:pos x="2547" y="53"/>
                </a:cxn>
                <a:cxn ang="0">
                  <a:pos x="2591" y="112"/>
                </a:cxn>
                <a:cxn ang="0">
                  <a:pos x="2604" y="151"/>
                </a:cxn>
                <a:cxn ang="0">
                  <a:pos x="2608" y="189"/>
                </a:cxn>
                <a:cxn ang="0">
                  <a:pos x="2605" y="867"/>
                </a:cxn>
                <a:cxn ang="0">
                  <a:pos x="2595" y="904"/>
                </a:cxn>
                <a:cxn ang="0">
                  <a:pos x="2556" y="964"/>
                </a:cxn>
                <a:cxn ang="0">
                  <a:pos x="2498" y="1007"/>
                </a:cxn>
                <a:cxn ang="0">
                  <a:pos x="2457" y="1020"/>
                </a:cxn>
                <a:cxn ang="0">
                  <a:pos x="2419" y="1024"/>
                </a:cxn>
                <a:cxn ang="0">
                  <a:pos x="157" y="1021"/>
                </a:cxn>
                <a:cxn ang="0">
                  <a:pos x="121" y="1011"/>
                </a:cxn>
                <a:cxn ang="0">
                  <a:pos x="61" y="972"/>
                </a:cxn>
                <a:cxn ang="0">
                  <a:pos x="19" y="913"/>
                </a:cxn>
                <a:cxn ang="0">
                  <a:pos x="5" y="874"/>
                </a:cxn>
                <a:cxn ang="0">
                  <a:pos x="1" y="835"/>
                </a:cxn>
                <a:cxn ang="0">
                  <a:pos x="64" y="829"/>
                </a:cxn>
                <a:cxn ang="0">
                  <a:pos x="66" y="855"/>
                </a:cxn>
                <a:cxn ang="0">
                  <a:pos x="72" y="877"/>
                </a:cxn>
                <a:cxn ang="0">
                  <a:pos x="98" y="919"/>
                </a:cxn>
                <a:cxn ang="0">
                  <a:pos x="140" y="950"/>
                </a:cxn>
                <a:cxn ang="0">
                  <a:pos x="163" y="958"/>
                </a:cxn>
                <a:cxn ang="0">
                  <a:pos x="2413" y="961"/>
                </a:cxn>
                <a:cxn ang="0">
                  <a:pos x="2440" y="959"/>
                </a:cxn>
                <a:cxn ang="0">
                  <a:pos x="2461" y="954"/>
                </a:cxn>
                <a:cxn ang="0">
                  <a:pos x="2503" y="927"/>
                </a:cxn>
                <a:cxn ang="0">
                  <a:pos x="2534" y="887"/>
                </a:cxn>
                <a:cxn ang="0">
                  <a:pos x="2542" y="861"/>
                </a:cxn>
                <a:cxn ang="0">
                  <a:pos x="2545" y="195"/>
                </a:cxn>
                <a:cxn ang="0">
                  <a:pos x="2543" y="170"/>
                </a:cxn>
                <a:cxn ang="0">
                  <a:pos x="2538" y="149"/>
                </a:cxn>
                <a:cxn ang="0">
                  <a:pos x="2511" y="106"/>
                </a:cxn>
                <a:cxn ang="0">
                  <a:pos x="2470" y="76"/>
                </a:cxn>
                <a:cxn ang="0">
                  <a:pos x="2445" y="67"/>
                </a:cxn>
                <a:cxn ang="0">
                  <a:pos x="195" y="64"/>
                </a:cxn>
                <a:cxn ang="0">
                  <a:pos x="171" y="66"/>
                </a:cxn>
                <a:cxn ang="0">
                  <a:pos x="148" y="72"/>
                </a:cxn>
                <a:cxn ang="0">
                  <a:pos x="106" y="97"/>
                </a:cxn>
                <a:cxn ang="0">
                  <a:pos x="76" y="141"/>
                </a:cxn>
                <a:cxn ang="0">
                  <a:pos x="67" y="163"/>
                </a:cxn>
                <a:cxn ang="0">
                  <a:pos x="64" y="829"/>
                </a:cxn>
              </a:cxnLst>
              <a:rect l="0" t="0" r="r" b="b"/>
              <a:pathLst>
                <a:path w="2608" h="1024">
                  <a:moveTo>
                    <a:pt x="0" y="192"/>
                  </a:moveTo>
                  <a:lnTo>
                    <a:pt x="4" y="157"/>
                  </a:lnTo>
                  <a:cubicBezTo>
                    <a:pt x="4" y="155"/>
                    <a:pt x="4" y="153"/>
                    <a:pt x="5" y="150"/>
                  </a:cubicBezTo>
                  <a:lnTo>
                    <a:pt x="15" y="120"/>
                  </a:lnTo>
                  <a:cubicBezTo>
                    <a:pt x="16" y="118"/>
                    <a:pt x="17" y="115"/>
                    <a:pt x="19" y="113"/>
                  </a:cubicBezTo>
                  <a:lnTo>
                    <a:pt x="53" y="62"/>
                  </a:lnTo>
                  <a:cubicBezTo>
                    <a:pt x="55" y="58"/>
                    <a:pt x="58" y="55"/>
                    <a:pt x="62" y="53"/>
                  </a:cubicBezTo>
                  <a:lnTo>
                    <a:pt x="113" y="19"/>
                  </a:lnTo>
                  <a:cubicBezTo>
                    <a:pt x="115" y="17"/>
                    <a:pt x="118" y="16"/>
                    <a:pt x="120" y="15"/>
                  </a:cubicBezTo>
                  <a:lnTo>
                    <a:pt x="150" y="5"/>
                  </a:lnTo>
                  <a:cubicBezTo>
                    <a:pt x="153" y="4"/>
                    <a:pt x="155" y="4"/>
                    <a:pt x="157" y="4"/>
                  </a:cubicBezTo>
                  <a:lnTo>
                    <a:pt x="189" y="1"/>
                  </a:lnTo>
                  <a:lnTo>
                    <a:pt x="2416" y="0"/>
                  </a:lnTo>
                  <a:lnTo>
                    <a:pt x="2451" y="4"/>
                  </a:lnTo>
                  <a:cubicBezTo>
                    <a:pt x="2454" y="4"/>
                    <a:pt x="2456" y="4"/>
                    <a:pt x="2458" y="5"/>
                  </a:cubicBezTo>
                  <a:lnTo>
                    <a:pt x="2489" y="15"/>
                  </a:lnTo>
                  <a:cubicBezTo>
                    <a:pt x="2492" y="16"/>
                    <a:pt x="2495" y="17"/>
                    <a:pt x="2497" y="19"/>
                  </a:cubicBezTo>
                  <a:lnTo>
                    <a:pt x="2547" y="53"/>
                  </a:lnTo>
                  <a:cubicBezTo>
                    <a:pt x="2551" y="55"/>
                    <a:pt x="2554" y="58"/>
                    <a:pt x="2556" y="61"/>
                  </a:cubicBezTo>
                  <a:lnTo>
                    <a:pt x="2591" y="112"/>
                  </a:lnTo>
                  <a:cubicBezTo>
                    <a:pt x="2593" y="115"/>
                    <a:pt x="2594" y="118"/>
                    <a:pt x="2595" y="121"/>
                  </a:cubicBezTo>
                  <a:lnTo>
                    <a:pt x="2604" y="151"/>
                  </a:lnTo>
                  <a:cubicBezTo>
                    <a:pt x="2605" y="153"/>
                    <a:pt x="2605" y="155"/>
                    <a:pt x="2605" y="157"/>
                  </a:cubicBezTo>
                  <a:lnTo>
                    <a:pt x="2608" y="189"/>
                  </a:lnTo>
                  <a:lnTo>
                    <a:pt x="2608" y="832"/>
                  </a:lnTo>
                  <a:lnTo>
                    <a:pt x="2605" y="867"/>
                  </a:lnTo>
                  <a:cubicBezTo>
                    <a:pt x="2605" y="869"/>
                    <a:pt x="2605" y="871"/>
                    <a:pt x="2604" y="873"/>
                  </a:cubicBezTo>
                  <a:lnTo>
                    <a:pt x="2595" y="904"/>
                  </a:lnTo>
                  <a:cubicBezTo>
                    <a:pt x="2594" y="908"/>
                    <a:pt x="2593" y="911"/>
                    <a:pt x="2591" y="914"/>
                  </a:cubicBezTo>
                  <a:lnTo>
                    <a:pt x="2556" y="964"/>
                  </a:lnTo>
                  <a:cubicBezTo>
                    <a:pt x="2554" y="967"/>
                    <a:pt x="2551" y="970"/>
                    <a:pt x="2548" y="972"/>
                  </a:cubicBezTo>
                  <a:lnTo>
                    <a:pt x="2498" y="1007"/>
                  </a:lnTo>
                  <a:cubicBezTo>
                    <a:pt x="2495" y="1009"/>
                    <a:pt x="2492" y="1010"/>
                    <a:pt x="2488" y="1011"/>
                  </a:cubicBezTo>
                  <a:lnTo>
                    <a:pt x="2457" y="1020"/>
                  </a:lnTo>
                  <a:cubicBezTo>
                    <a:pt x="2455" y="1021"/>
                    <a:pt x="2453" y="1021"/>
                    <a:pt x="2451" y="1021"/>
                  </a:cubicBezTo>
                  <a:lnTo>
                    <a:pt x="2419" y="1024"/>
                  </a:lnTo>
                  <a:lnTo>
                    <a:pt x="192" y="1024"/>
                  </a:lnTo>
                  <a:lnTo>
                    <a:pt x="157" y="1021"/>
                  </a:lnTo>
                  <a:cubicBezTo>
                    <a:pt x="155" y="1021"/>
                    <a:pt x="153" y="1021"/>
                    <a:pt x="151" y="1020"/>
                  </a:cubicBezTo>
                  <a:lnTo>
                    <a:pt x="121" y="1011"/>
                  </a:lnTo>
                  <a:cubicBezTo>
                    <a:pt x="118" y="1010"/>
                    <a:pt x="115" y="1009"/>
                    <a:pt x="112" y="1007"/>
                  </a:cubicBezTo>
                  <a:lnTo>
                    <a:pt x="61" y="972"/>
                  </a:lnTo>
                  <a:cubicBezTo>
                    <a:pt x="58" y="970"/>
                    <a:pt x="55" y="967"/>
                    <a:pt x="53" y="963"/>
                  </a:cubicBezTo>
                  <a:lnTo>
                    <a:pt x="19" y="913"/>
                  </a:lnTo>
                  <a:cubicBezTo>
                    <a:pt x="17" y="911"/>
                    <a:pt x="16" y="908"/>
                    <a:pt x="15" y="905"/>
                  </a:cubicBezTo>
                  <a:lnTo>
                    <a:pt x="5" y="874"/>
                  </a:lnTo>
                  <a:cubicBezTo>
                    <a:pt x="4" y="872"/>
                    <a:pt x="4" y="870"/>
                    <a:pt x="4" y="867"/>
                  </a:cubicBezTo>
                  <a:lnTo>
                    <a:pt x="1" y="835"/>
                  </a:lnTo>
                  <a:lnTo>
                    <a:pt x="0" y="192"/>
                  </a:lnTo>
                  <a:close/>
                  <a:moveTo>
                    <a:pt x="64" y="829"/>
                  </a:moveTo>
                  <a:lnTo>
                    <a:pt x="67" y="861"/>
                  </a:lnTo>
                  <a:lnTo>
                    <a:pt x="66" y="855"/>
                  </a:lnTo>
                  <a:lnTo>
                    <a:pt x="76" y="886"/>
                  </a:lnTo>
                  <a:lnTo>
                    <a:pt x="72" y="877"/>
                  </a:lnTo>
                  <a:lnTo>
                    <a:pt x="106" y="927"/>
                  </a:lnTo>
                  <a:lnTo>
                    <a:pt x="98" y="919"/>
                  </a:lnTo>
                  <a:lnTo>
                    <a:pt x="149" y="954"/>
                  </a:lnTo>
                  <a:lnTo>
                    <a:pt x="140" y="950"/>
                  </a:lnTo>
                  <a:lnTo>
                    <a:pt x="170" y="959"/>
                  </a:lnTo>
                  <a:lnTo>
                    <a:pt x="163" y="958"/>
                  </a:lnTo>
                  <a:lnTo>
                    <a:pt x="192" y="960"/>
                  </a:lnTo>
                  <a:lnTo>
                    <a:pt x="2413" y="961"/>
                  </a:lnTo>
                  <a:lnTo>
                    <a:pt x="2445" y="958"/>
                  </a:lnTo>
                  <a:lnTo>
                    <a:pt x="2440" y="959"/>
                  </a:lnTo>
                  <a:lnTo>
                    <a:pt x="2471" y="950"/>
                  </a:lnTo>
                  <a:lnTo>
                    <a:pt x="2461" y="954"/>
                  </a:lnTo>
                  <a:lnTo>
                    <a:pt x="2511" y="919"/>
                  </a:lnTo>
                  <a:lnTo>
                    <a:pt x="2503" y="927"/>
                  </a:lnTo>
                  <a:lnTo>
                    <a:pt x="2538" y="877"/>
                  </a:lnTo>
                  <a:lnTo>
                    <a:pt x="2534" y="887"/>
                  </a:lnTo>
                  <a:lnTo>
                    <a:pt x="2543" y="856"/>
                  </a:lnTo>
                  <a:lnTo>
                    <a:pt x="2542" y="861"/>
                  </a:lnTo>
                  <a:lnTo>
                    <a:pt x="2544" y="832"/>
                  </a:lnTo>
                  <a:lnTo>
                    <a:pt x="2545" y="195"/>
                  </a:lnTo>
                  <a:lnTo>
                    <a:pt x="2542" y="163"/>
                  </a:lnTo>
                  <a:lnTo>
                    <a:pt x="2543" y="170"/>
                  </a:lnTo>
                  <a:lnTo>
                    <a:pt x="2534" y="140"/>
                  </a:lnTo>
                  <a:lnTo>
                    <a:pt x="2538" y="149"/>
                  </a:lnTo>
                  <a:lnTo>
                    <a:pt x="2503" y="98"/>
                  </a:lnTo>
                  <a:lnTo>
                    <a:pt x="2511" y="106"/>
                  </a:lnTo>
                  <a:lnTo>
                    <a:pt x="2461" y="72"/>
                  </a:lnTo>
                  <a:lnTo>
                    <a:pt x="2470" y="76"/>
                  </a:lnTo>
                  <a:lnTo>
                    <a:pt x="2439" y="66"/>
                  </a:lnTo>
                  <a:lnTo>
                    <a:pt x="2445" y="67"/>
                  </a:lnTo>
                  <a:lnTo>
                    <a:pt x="2416" y="64"/>
                  </a:lnTo>
                  <a:lnTo>
                    <a:pt x="195" y="64"/>
                  </a:lnTo>
                  <a:lnTo>
                    <a:pt x="163" y="67"/>
                  </a:lnTo>
                  <a:lnTo>
                    <a:pt x="171" y="66"/>
                  </a:lnTo>
                  <a:lnTo>
                    <a:pt x="141" y="76"/>
                  </a:lnTo>
                  <a:lnTo>
                    <a:pt x="148" y="72"/>
                  </a:lnTo>
                  <a:lnTo>
                    <a:pt x="97" y="106"/>
                  </a:lnTo>
                  <a:lnTo>
                    <a:pt x="106" y="97"/>
                  </a:lnTo>
                  <a:lnTo>
                    <a:pt x="72" y="148"/>
                  </a:lnTo>
                  <a:lnTo>
                    <a:pt x="76" y="141"/>
                  </a:lnTo>
                  <a:lnTo>
                    <a:pt x="66" y="171"/>
                  </a:lnTo>
                  <a:lnTo>
                    <a:pt x="67" y="163"/>
                  </a:lnTo>
                  <a:lnTo>
                    <a:pt x="64" y="192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2840" y="2717"/>
              <a:ext cx="610" cy="280"/>
            </a:xfrm>
            <a:custGeom>
              <a:avLst/>
              <a:gdLst/>
              <a:ahLst/>
              <a:cxnLst>
                <a:cxn ang="0">
                  <a:pos x="1914" y="0"/>
                </a:cxn>
                <a:cxn ang="0">
                  <a:pos x="1914" y="387"/>
                </a:cxn>
                <a:cxn ang="0">
                  <a:pos x="1906" y="395"/>
                </a:cxn>
                <a:cxn ang="0">
                  <a:pos x="8" y="395"/>
                </a:cxn>
                <a:cxn ang="0">
                  <a:pos x="16" y="387"/>
                </a:cxn>
                <a:cxn ang="0">
                  <a:pos x="16" y="773"/>
                </a:cxn>
                <a:cxn ang="0">
                  <a:pos x="0" y="773"/>
                </a:cxn>
                <a:cxn ang="0">
                  <a:pos x="0" y="387"/>
                </a:cxn>
                <a:cxn ang="0">
                  <a:pos x="8" y="379"/>
                </a:cxn>
                <a:cxn ang="0">
                  <a:pos x="1906" y="379"/>
                </a:cxn>
                <a:cxn ang="0">
                  <a:pos x="1898" y="387"/>
                </a:cxn>
                <a:cxn ang="0">
                  <a:pos x="1898" y="0"/>
                </a:cxn>
                <a:cxn ang="0">
                  <a:pos x="1914" y="0"/>
                </a:cxn>
              </a:cxnLst>
              <a:rect l="0" t="0" r="r" b="b"/>
              <a:pathLst>
                <a:path w="1914" h="773">
                  <a:moveTo>
                    <a:pt x="1914" y="0"/>
                  </a:moveTo>
                  <a:lnTo>
                    <a:pt x="1914" y="387"/>
                  </a:lnTo>
                  <a:cubicBezTo>
                    <a:pt x="1914" y="391"/>
                    <a:pt x="1911" y="395"/>
                    <a:pt x="1906" y="395"/>
                  </a:cubicBezTo>
                  <a:lnTo>
                    <a:pt x="8" y="395"/>
                  </a:lnTo>
                  <a:lnTo>
                    <a:pt x="16" y="387"/>
                  </a:lnTo>
                  <a:lnTo>
                    <a:pt x="16" y="773"/>
                  </a:lnTo>
                  <a:lnTo>
                    <a:pt x="0" y="773"/>
                  </a:lnTo>
                  <a:lnTo>
                    <a:pt x="0" y="387"/>
                  </a:lnTo>
                  <a:cubicBezTo>
                    <a:pt x="0" y="383"/>
                    <a:pt x="4" y="379"/>
                    <a:pt x="8" y="379"/>
                  </a:cubicBezTo>
                  <a:lnTo>
                    <a:pt x="1906" y="379"/>
                  </a:lnTo>
                  <a:lnTo>
                    <a:pt x="1898" y="387"/>
                  </a:lnTo>
                  <a:lnTo>
                    <a:pt x="1898" y="0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rgbClr val="A32020"/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620" y="2717"/>
              <a:ext cx="1830" cy="282"/>
            </a:xfrm>
            <a:custGeom>
              <a:avLst/>
              <a:gdLst/>
              <a:ahLst/>
              <a:cxnLst>
                <a:cxn ang="0">
                  <a:pos x="5737" y="0"/>
                </a:cxn>
                <a:cxn ang="0">
                  <a:pos x="5737" y="389"/>
                </a:cxn>
                <a:cxn ang="0">
                  <a:pos x="5729" y="397"/>
                </a:cxn>
                <a:cxn ang="0">
                  <a:pos x="8" y="397"/>
                </a:cxn>
                <a:cxn ang="0">
                  <a:pos x="16" y="389"/>
                </a:cxn>
                <a:cxn ang="0">
                  <a:pos x="16" y="778"/>
                </a:cxn>
                <a:cxn ang="0">
                  <a:pos x="0" y="778"/>
                </a:cxn>
                <a:cxn ang="0">
                  <a:pos x="0" y="389"/>
                </a:cxn>
                <a:cxn ang="0">
                  <a:pos x="8" y="381"/>
                </a:cxn>
                <a:cxn ang="0">
                  <a:pos x="5729" y="381"/>
                </a:cxn>
                <a:cxn ang="0">
                  <a:pos x="5721" y="389"/>
                </a:cxn>
                <a:cxn ang="0">
                  <a:pos x="5721" y="0"/>
                </a:cxn>
                <a:cxn ang="0">
                  <a:pos x="5737" y="0"/>
                </a:cxn>
              </a:cxnLst>
              <a:rect l="0" t="0" r="r" b="b"/>
              <a:pathLst>
                <a:path w="5737" h="778">
                  <a:moveTo>
                    <a:pt x="5737" y="0"/>
                  </a:moveTo>
                  <a:lnTo>
                    <a:pt x="5737" y="389"/>
                  </a:lnTo>
                  <a:cubicBezTo>
                    <a:pt x="5737" y="394"/>
                    <a:pt x="5733" y="397"/>
                    <a:pt x="5729" y="397"/>
                  </a:cubicBezTo>
                  <a:lnTo>
                    <a:pt x="8" y="397"/>
                  </a:lnTo>
                  <a:lnTo>
                    <a:pt x="16" y="389"/>
                  </a:lnTo>
                  <a:lnTo>
                    <a:pt x="16" y="778"/>
                  </a:lnTo>
                  <a:lnTo>
                    <a:pt x="0" y="778"/>
                  </a:lnTo>
                  <a:lnTo>
                    <a:pt x="0" y="389"/>
                  </a:lnTo>
                  <a:cubicBezTo>
                    <a:pt x="0" y="385"/>
                    <a:pt x="4" y="381"/>
                    <a:pt x="8" y="381"/>
                  </a:cubicBezTo>
                  <a:lnTo>
                    <a:pt x="5729" y="381"/>
                  </a:lnTo>
                  <a:lnTo>
                    <a:pt x="5721" y="389"/>
                  </a:lnTo>
                  <a:lnTo>
                    <a:pt x="5721" y="0"/>
                  </a:lnTo>
                  <a:lnTo>
                    <a:pt x="5737" y="0"/>
                  </a:lnTo>
                  <a:close/>
                </a:path>
              </a:pathLst>
            </a:custGeom>
            <a:solidFill>
              <a:srgbClr val="A32020"/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095" name="Picture 71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2021" y="1827"/>
              <a:ext cx="112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6" name="Picture 72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2021" y="1827"/>
              <a:ext cx="112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7" name="Picture 73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2011" y="1879"/>
              <a:ext cx="114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8" name="Picture 74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2011" y="1879"/>
              <a:ext cx="114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2059" y="1859"/>
              <a:ext cx="1041" cy="347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160" y="0"/>
                </a:cxn>
                <a:cxn ang="0">
                  <a:pos x="3104" y="0"/>
                </a:cxn>
                <a:cxn ang="0">
                  <a:pos x="3104" y="0"/>
                </a:cxn>
                <a:cxn ang="0">
                  <a:pos x="3264" y="160"/>
                </a:cxn>
                <a:cxn ang="0">
                  <a:pos x="3264" y="160"/>
                </a:cxn>
                <a:cxn ang="0">
                  <a:pos x="3264" y="160"/>
                </a:cxn>
                <a:cxn ang="0">
                  <a:pos x="3264" y="800"/>
                </a:cxn>
                <a:cxn ang="0">
                  <a:pos x="3264" y="800"/>
                </a:cxn>
                <a:cxn ang="0">
                  <a:pos x="3104" y="960"/>
                </a:cxn>
                <a:cxn ang="0">
                  <a:pos x="3104" y="960"/>
                </a:cxn>
                <a:cxn ang="0">
                  <a:pos x="3104" y="960"/>
                </a:cxn>
                <a:cxn ang="0">
                  <a:pos x="160" y="960"/>
                </a:cxn>
                <a:cxn ang="0">
                  <a:pos x="160" y="960"/>
                </a:cxn>
                <a:cxn ang="0">
                  <a:pos x="0" y="800"/>
                </a:cxn>
                <a:cxn ang="0">
                  <a:pos x="0" y="800"/>
                </a:cxn>
                <a:cxn ang="0">
                  <a:pos x="0" y="160"/>
                </a:cxn>
              </a:cxnLst>
              <a:rect l="0" t="0" r="r" b="b"/>
              <a:pathLst>
                <a:path w="3264" h="960">
                  <a:moveTo>
                    <a:pt x="0" y="160"/>
                  </a:moveTo>
                  <a:cubicBezTo>
                    <a:pt x="0" y="72"/>
                    <a:pt x="72" y="0"/>
                    <a:pt x="160" y="0"/>
                  </a:cubicBezTo>
                  <a:cubicBezTo>
                    <a:pt x="160" y="0"/>
                    <a:pt x="160" y="0"/>
                    <a:pt x="160" y="0"/>
                  </a:cubicBezTo>
                  <a:lnTo>
                    <a:pt x="160" y="0"/>
                  </a:lnTo>
                  <a:lnTo>
                    <a:pt x="3104" y="0"/>
                  </a:lnTo>
                  <a:lnTo>
                    <a:pt x="3104" y="0"/>
                  </a:lnTo>
                  <a:cubicBezTo>
                    <a:pt x="3193" y="0"/>
                    <a:pt x="3264" y="72"/>
                    <a:pt x="3264" y="160"/>
                  </a:cubicBezTo>
                  <a:cubicBezTo>
                    <a:pt x="3264" y="160"/>
                    <a:pt x="3264" y="160"/>
                    <a:pt x="3264" y="160"/>
                  </a:cubicBezTo>
                  <a:lnTo>
                    <a:pt x="3264" y="160"/>
                  </a:lnTo>
                  <a:lnTo>
                    <a:pt x="3264" y="800"/>
                  </a:lnTo>
                  <a:lnTo>
                    <a:pt x="3264" y="800"/>
                  </a:lnTo>
                  <a:cubicBezTo>
                    <a:pt x="3264" y="889"/>
                    <a:pt x="3193" y="960"/>
                    <a:pt x="3104" y="960"/>
                  </a:cubicBezTo>
                  <a:cubicBezTo>
                    <a:pt x="3104" y="960"/>
                    <a:pt x="3104" y="960"/>
                    <a:pt x="3104" y="960"/>
                  </a:cubicBezTo>
                  <a:lnTo>
                    <a:pt x="3104" y="960"/>
                  </a:lnTo>
                  <a:lnTo>
                    <a:pt x="160" y="960"/>
                  </a:lnTo>
                  <a:lnTo>
                    <a:pt x="160" y="960"/>
                  </a:lnTo>
                  <a:cubicBezTo>
                    <a:pt x="72" y="960"/>
                    <a:pt x="0" y="889"/>
                    <a:pt x="0" y="800"/>
                  </a:cubicBezTo>
                  <a:cubicBezTo>
                    <a:pt x="0" y="800"/>
                    <a:pt x="0" y="800"/>
                    <a:pt x="0" y="800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0" name="Freeform 76"/>
            <p:cNvSpPr>
              <a:spLocks noEditPoints="1"/>
            </p:cNvSpPr>
            <p:nvPr/>
          </p:nvSpPr>
          <p:spPr bwMode="auto">
            <a:xfrm>
              <a:off x="2049" y="1847"/>
              <a:ext cx="1061" cy="370"/>
            </a:xfrm>
            <a:custGeom>
              <a:avLst/>
              <a:gdLst/>
              <a:ahLst/>
              <a:cxnLst>
                <a:cxn ang="0">
                  <a:pos x="4" y="157"/>
                </a:cxn>
                <a:cxn ang="0">
                  <a:pos x="15" y="120"/>
                </a:cxn>
                <a:cxn ang="0">
                  <a:pos x="53" y="62"/>
                </a:cxn>
                <a:cxn ang="0">
                  <a:pos x="113" y="19"/>
                </a:cxn>
                <a:cxn ang="0">
                  <a:pos x="150" y="5"/>
                </a:cxn>
                <a:cxn ang="0">
                  <a:pos x="189" y="1"/>
                </a:cxn>
                <a:cxn ang="0">
                  <a:pos x="3171" y="4"/>
                </a:cxn>
                <a:cxn ang="0">
                  <a:pos x="3209" y="15"/>
                </a:cxn>
                <a:cxn ang="0">
                  <a:pos x="3267" y="53"/>
                </a:cxn>
                <a:cxn ang="0">
                  <a:pos x="3311" y="112"/>
                </a:cxn>
                <a:cxn ang="0">
                  <a:pos x="3324" y="151"/>
                </a:cxn>
                <a:cxn ang="0">
                  <a:pos x="3328" y="189"/>
                </a:cxn>
                <a:cxn ang="0">
                  <a:pos x="3325" y="867"/>
                </a:cxn>
                <a:cxn ang="0">
                  <a:pos x="3315" y="904"/>
                </a:cxn>
                <a:cxn ang="0">
                  <a:pos x="3276" y="964"/>
                </a:cxn>
                <a:cxn ang="0">
                  <a:pos x="3218" y="1007"/>
                </a:cxn>
                <a:cxn ang="0">
                  <a:pos x="3177" y="1020"/>
                </a:cxn>
                <a:cxn ang="0">
                  <a:pos x="3139" y="1024"/>
                </a:cxn>
                <a:cxn ang="0">
                  <a:pos x="157" y="1021"/>
                </a:cxn>
                <a:cxn ang="0">
                  <a:pos x="121" y="1011"/>
                </a:cxn>
                <a:cxn ang="0">
                  <a:pos x="61" y="972"/>
                </a:cxn>
                <a:cxn ang="0">
                  <a:pos x="19" y="913"/>
                </a:cxn>
                <a:cxn ang="0">
                  <a:pos x="5" y="874"/>
                </a:cxn>
                <a:cxn ang="0">
                  <a:pos x="1" y="835"/>
                </a:cxn>
                <a:cxn ang="0">
                  <a:pos x="64" y="829"/>
                </a:cxn>
                <a:cxn ang="0">
                  <a:pos x="66" y="855"/>
                </a:cxn>
                <a:cxn ang="0">
                  <a:pos x="72" y="877"/>
                </a:cxn>
                <a:cxn ang="0">
                  <a:pos x="98" y="919"/>
                </a:cxn>
                <a:cxn ang="0">
                  <a:pos x="140" y="950"/>
                </a:cxn>
                <a:cxn ang="0">
                  <a:pos x="163" y="958"/>
                </a:cxn>
                <a:cxn ang="0">
                  <a:pos x="3133" y="961"/>
                </a:cxn>
                <a:cxn ang="0">
                  <a:pos x="3160" y="959"/>
                </a:cxn>
                <a:cxn ang="0">
                  <a:pos x="3181" y="954"/>
                </a:cxn>
                <a:cxn ang="0">
                  <a:pos x="3223" y="927"/>
                </a:cxn>
                <a:cxn ang="0">
                  <a:pos x="3254" y="887"/>
                </a:cxn>
                <a:cxn ang="0">
                  <a:pos x="3262" y="861"/>
                </a:cxn>
                <a:cxn ang="0">
                  <a:pos x="3265" y="195"/>
                </a:cxn>
                <a:cxn ang="0">
                  <a:pos x="3263" y="170"/>
                </a:cxn>
                <a:cxn ang="0">
                  <a:pos x="3258" y="149"/>
                </a:cxn>
                <a:cxn ang="0">
                  <a:pos x="3231" y="106"/>
                </a:cxn>
                <a:cxn ang="0">
                  <a:pos x="3190" y="76"/>
                </a:cxn>
                <a:cxn ang="0">
                  <a:pos x="3165" y="67"/>
                </a:cxn>
                <a:cxn ang="0">
                  <a:pos x="195" y="64"/>
                </a:cxn>
                <a:cxn ang="0">
                  <a:pos x="171" y="66"/>
                </a:cxn>
                <a:cxn ang="0">
                  <a:pos x="148" y="72"/>
                </a:cxn>
                <a:cxn ang="0">
                  <a:pos x="106" y="97"/>
                </a:cxn>
                <a:cxn ang="0">
                  <a:pos x="76" y="141"/>
                </a:cxn>
                <a:cxn ang="0">
                  <a:pos x="67" y="163"/>
                </a:cxn>
                <a:cxn ang="0">
                  <a:pos x="64" y="829"/>
                </a:cxn>
              </a:cxnLst>
              <a:rect l="0" t="0" r="r" b="b"/>
              <a:pathLst>
                <a:path w="3328" h="1024">
                  <a:moveTo>
                    <a:pt x="0" y="192"/>
                  </a:moveTo>
                  <a:lnTo>
                    <a:pt x="4" y="157"/>
                  </a:lnTo>
                  <a:cubicBezTo>
                    <a:pt x="4" y="155"/>
                    <a:pt x="4" y="153"/>
                    <a:pt x="5" y="150"/>
                  </a:cubicBezTo>
                  <a:lnTo>
                    <a:pt x="15" y="120"/>
                  </a:lnTo>
                  <a:cubicBezTo>
                    <a:pt x="16" y="118"/>
                    <a:pt x="17" y="115"/>
                    <a:pt x="19" y="113"/>
                  </a:cubicBezTo>
                  <a:lnTo>
                    <a:pt x="53" y="62"/>
                  </a:lnTo>
                  <a:cubicBezTo>
                    <a:pt x="55" y="58"/>
                    <a:pt x="58" y="55"/>
                    <a:pt x="62" y="53"/>
                  </a:cubicBezTo>
                  <a:lnTo>
                    <a:pt x="113" y="19"/>
                  </a:lnTo>
                  <a:cubicBezTo>
                    <a:pt x="115" y="17"/>
                    <a:pt x="118" y="16"/>
                    <a:pt x="120" y="15"/>
                  </a:cubicBezTo>
                  <a:lnTo>
                    <a:pt x="150" y="5"/>
                  </a:lnTo>
                  <a:cubicBezTo>
                    <a:pt x="153" y="4"/>
                    <a:pt x="155" y="4"/>
                    <a:pt x="157" y="4"/>
                  </a:cubicBezTo>
                  <a:lnTo>
                    <a:pt x="189" y="1"/>
                  </a:lnTo>
                  <a:lnTo>
                    <a:pt x="3136" y="0"/>
                  </a:lnTo>
                  <a:lnTo>
                    <a:pt x="3171" y="4"/>
                  </a:lnTo>
                  <a:cubicBezTo>
                    <a:pt x="3174" y="4"/>
                    <a:pt x="3176" y="4"/>
                    <a:pt x="3178" y="5"/>
                  </a:cubicBezTo>
                  <a:lnTo>
                    <a:pt x="3209" y="15"/>
                  </a:lnTo>
                  <a:cubicBezTo>
                    <a:pt x="3212" y="16"/>
                    <a:pt x="3215" y="17"/>
                    <a:pt x="3217" y="19"/>
                  </a:cubicBezTo>
                  <a:lnTo>
                    <a:pt x="3267" y="53"/>
                  </a:lnTo>
                  <a:cubicBezTo>
                    <a:pt x="3271" y="55"/>
                    <a:pt x="3274" y="58"/>
                    <a:pt x="3276" y="61"/>
                  </a:cubicBezTo>
                  <a:lnTo>
                    <a:pt x="3311" y="112"/>
                  </a:lnTo>
                  <a:cubicBezTo>
                    <a:pt x="3313" y="115"/>
                    <a:pt x="3314" y="118"/>
                    <a:pt x="3315" y="121"/>
                  </a:cubicBezTo>
                  <a:lnTo>
                    <a:pt x="3324" y="151"/>
                  </a:lnTo>
                  <a:cubicBezTo>
                    <a:pt x="3325" y="153"/>
                    <a:pt x="3325" y="155"/>
                    <a:pt x="3325" y="157"/>
                  </a:cubicBezTo>
                  <a:lnTo>
                    <a:pt x="3328" y="189"/>
                  </a:lnTo>
                  <a:lnTo>
                    <a:pt x="3328" y="832"/>
                  </a:lnTo>
                  <a:lnTo>
                    <a:pt x="3325" y="867"/>
                  </a:lnTo>
                  <a:cubicBezTo>
                    <a:pt x="3325" y="869"/>
                    <a:pt x="3325" y="871"/>
                    <a:pt x="3324" y="873"/>
                  </a:cubicBezTo>
                  <a:lnTo>
                    <a:pt x="3315" y="904"/>
                  </a:lnTo>
                  <a:cubicBezTo>
                    <a:pt x="3314" y="908"/>
                    <a:pt x="3313" y="911"/>
                    <a:pt x="3311" y="914"/>
                  </a:cubicBezTo>
                  <a:lnTo>
                    <a:pt x="3276" y="964"/>
                  </a:lnTo>
                  <a:cubicBezTo>
                    <a:pt x="3274" y="967"/>
                    <a:pt x="3271" y="970"/>
                    <a:pt x="3268" y="972"/>
                  </a:cubicBezTo>
                  <a:lnTo>
                    <a:pt x="3218" y="1007"/>
                  </a:lnTo>
                  <a:cubicBezTo>
                    <a:pt x="3215" y="1009"/>
                    <a:pt x="3212" y="1010"/>
                    <a:pt x="3208" y="1011"/>
                  </a:cubicBezTo>
                  <a:lnTo>
                    <a:pt x="3177" y="1020"/>
                  </a:lnTo>
                  <a:cubicBezTo>
                    <a:pt x="3175" y="1021"/>
                    <a:pt x="3173" y="1021"/>
                    <a:pt x="3171" y="1021"/>
                  </a:cubicBezTo>
                  <a:lnTo>
                    <a:pt x="3139" y="1024"/>
                  </a:lnTo>
                  <a:lnTo>
                    <a:pt x="192" y="1024"/>
                  </a:lnTo>
                  <a:lnTo>
                    <a:pt x="157" y="1021"/>
                  </a:lnTo>
                  <a:cubicBezTo>
                    <a:pt x="155" y="1021"/>
                    <a:pt x="153" y="1021"/>
                    <a:pt x="151" y="1020"/>
                  </a:cubicBezTo>
                  <a:lnTo>
                    <a:pt x="121" y="1011"/>
                  </a:lnTo>
                  <a:cubicBezTo>
                    <a:pt x="118" y="1010"/>
                    <a:pt x="115" y="1009"/>
                    <a:pt x="112" y="1007"/>
                  </a:cubicBezTo>
                  <a:lnTo>
                    <a:pt x="61" y="972"/>
                  </a:lnTo>
                  <a:cubicBezTo>
                    <a:pt x="58" y="970"/>
                    <a:pt x="55" y="967"/>
                    <a:pt x="53" y="963"/>
                  </a:cubicBezTo>
                  <a:lnTo>
                    <a:pt x="19" y="913"/>
                  </a:lnTo>
                  <a:cubicBezTo>
                    <a:pt x="17" y="911"/>
                    <a:pt x="16" y="908"/>
                    <a:pt x="15" y="905"/>
                  </a:cubicBezTo>
                  <a:lnTo>
                    <a:pt x="5" y="874"/>
                  </a:lnTo>
                  <a:cubicBezTo>
                    <a:pt x="4" y="872"/>
                    <a:pt x="4" y="870"/>
                    <a:pt x="4" y="867"/>
                  </a:cubicBezTo>
                  <a:lnTo>
                    <a:pt x="1" y="835"/>
                  </a:lnTo>
                  <a:lnTo>
                    <a:pt x="0" y="192"/>
                  </a:lnTo>
                  <a:close/>
                  <a:moveTo>
                    <a:pt x="64" y="829"/>
                  </a:moveTo>
                  <a:lnTo>
                    <a:pt x="67" y="861"/>
                  </a:lnTo>
                  <a:lnTo>
                    <a:pt x="66" y="855"/>
                  </a:lnTo>
                  <a:lnTo>
                    <a:pt x="76" y="886"/>
                  </a:lnTo>
                  <a:lnTo>
                    <a:pt x="72" y="877"/>
                  </a:lnTo>
                  <a:lnTo>
                    <a:pt x="106" y="927"/>
                  </a:lnTo>
                  <a:lnTo>
                    <a:pt x="98" y="919"/>
                  </a:lnTo>
                  <a:lnTo>
                    <a:pt x="149" y="954"/>
                  </a:lnTo>
                  <a:lnTo>
                    <a:pt x="140" y="950"/>
                  </a:lnTo>
                  <a:lnTo>
                    <a:pt x="170" y="959"/>
                  </a:lnTo>
                  <a:lnTo>
                    <a:pt x="163" y="958"/>
                  </a:lnTo>
                  <a:lnTo>
                    <a:pt x="192" y="960"/>
                  </a:lnTo>
                  <a:lnTo>
                    <a:pt x="3133" y="961"/>
                  </a:lnTo>
                  <a:lnTo>
                    <a:pt x="3165" y="958"/>
                  </a:lnTo>
                  <a:lnTo>
                    <a:pt x="3160" y="959"/>
                  </a:lnTo>
                  <a:lnTo>
                    <a:pt x="3191" y="950"/>
                  </a:lnTo>
                  <a:lnTo>
                    <a:pt x="3181" y="954"/>
                  </a:lnTo>
                  <a:lnTo>
                    <a:pt x="3231" y="919"/>
                  </a:lnTo>
                  <a:lnTo>
                    <a:pt x="3223" y="927"/>
                  </a:lnTo>
                  <a:lnTo>
                    <a:pt x="3258" y="877"/>
                  </a:lnTo>
                  <a:lnTo>
                    <a:pt x="3254" y="887"/>
                  </a:lnTo>
                  <a:lnTo>
                    <a:pt x="3263" y="856"/>
                  </a:lnTo>
                  <a:lnTo>
                    <a:pt x="3262" y="861"/>
                  </a:lnTo>
                  <a:lnTo>
                    <a:pt x="3264" y="832"/>
                  </a:lnTo>
                  <a:lnTo>
                    <a:pt x="3265" y="195"/>
                  </a:lnTo>
                  <a:lnTo>
                    <a:pt x="3262" y="163"/>
                  </a:lnTo>
                  <a:lnTo>
                    <a:pt x="3263" y="170"/>
                  </a:lnTo>
                  <a:lnTo>
                    <a:pt x="3254" y="140"/>
                  </a:lnTo>
                  <a:lnTo>
                    <a:pt x="3258" y="149"/>
                  </a:lnTo>
                  <a:lnTo>
                    <a:pt x="3223" y="98"/>
                  </a:lnTo>
                  <a:lnTo>
                    <a:pt x="3231" y="106"/>
                  </a:lnTo>
                  <a:lnTo>
                    <a:pt x="3181" y="72"/>
                  </a:lnTo>
                  <a:lnTo>
                    <a:pt x="3190" y="76"/>
                  </a:lnTo>
                  <a:lnTo>
                    <a:pt x="3159" y="66"/>
                  </a:lnTo>
                  <a:lnTo>
                    <a:pt x="3165" y="67"/>
                  </a:lnTo>
                  <a:lnTo>
                    <a:pt x="3136" y="64"/>
                  </a:lnTo>
                  <a:lnTo>
                    <a:pt x="195" y="64"/>
                  </a:lnTo>
                  <a:lnTo>
                    <a:pt x="163" y="67"/>
                  </a:lnTo>
                  <a:lnTo>
                    <a:pt x="171" y="66"/>
                  </a:lnTo>
                  <a:lnTo>
                    <a:pt x="141" y="76"/>
                  </a:lnTo>
                  <a:lnTo>
                    <a:pt x="148" y="72"/>
                  </a:lnTo>
                  <a:lnTo>
                    <a:pt x="97" y="106"/>
                  </a:lnTo>
                  <a:lnTo>
                    <a:pt x="106" y="97"/>
                  </a:lnTo>
                  <a:lnTo>
                    <a:pt x="72" y="148"/>
                  </a:lnTo>
                  <a:lnTo>
                    <a:pt x="76" y="141"/>
                  </a:lnTo>
                  <a:lnTo>
                    <a:pt x="66" y="171"/>
                  </a:lnTo>
                  <a:lnTo>
                    <a:pt x="67" y="163"/>
                  </a:lnTo>
                  <a:lnTo>
                    <a:pt x="64" y="192"/>
                  </a:lnTo>
                  <a:lnTo>
                    <a:pt x="64" y="82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3103" y="1555"/>
              <a:ext cx="356" cy="484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484"/>
                </a:cxn>
                <a:cxn ang="0">
                  <a:pos x="0" y="484"/>
                </a:cxn>
                <a:cxn ang="0">
                  <a:pos x="0" y="478"/>
                </a:cxn>
                <a:cxn ang="0">
                  <a:pos x="354" y="478"/>
                </a:cxn>
                <a:cxn ang="0">
                  <a:pos x="351" y="481"/>
                </a:cxn>
                <a:cxn ang="0">
                  <a:pos x="351" y="0"/>
                </a:cxn>
                <a:cxn ang="0">
                  <a:pos x="356" y="0"/>
                </a:cxn>
              </a:cxnLst>
              <a:rect l="0" t="0" r="r" b="b"/>
              <a:pathLst>
                <a:path w="356" h="484">
                  <a:moveTo>
                    <a:pt x="356" y="0"/>
                  </a:moveTo>
                  <a:lnTo>
                    <a:pt x="356" y="484"/>
                  </a:lnTo>
                  <a:lnTo>
                    <a:pt x="0" y="484"/>
                  </a:lnTo>
                  <a:lnTo>
                    <a:pt x="0" y="478"/>
                  </a:lnTo>
                  <a:lnTo>
                    <a:pt x="354" y="478"/>
                  </a:lnTo>
                  <a:lnTo>
                    <a:pt x="351" y="481"/>
                  </a:lnTo>
                  <a:lnTo>
                    <a:pt x="351" y="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A32020"/>
            </a:solidFill>
            <a:ln w="0" cap="flat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107" name="Picture 83"/>
            <p:cNvPicPr>
              <a:picLocks noChangeAspect="1" noChangeArrowheads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1256" y="3446"/>
              <a:ext cx="734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15" name="Picture 91"/>
            <p:cNvPicPr>
              <a:picLocks noChangeAspect="1" noChangeArrowheads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2475" y="3446"/>
              <a:ext cx="735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0" name="Freeform 96"/>
            <p:cNvSpPr>
              <a:spLocks noEditPoints="1"/>
            </p:cNvSpPr>
            <p:nvPr/>
          </p:nvSpPr>
          <p:spPr bwMode="auto">
            <a:xfrm>
              <a:off x="2503" y="3466"/>
              <a:ext cx="674" cy="284"/>
            </a:xfrm>
            <a:custGeom>
              <a:avLst/>
              <a:gdLst/>
              <a:ahLst/>
              <a:cxnLst>
                <a:cxn ang="0">
                  <a:pos x="1" y="146"/>
                </a:cxn>
                <a:cxn ang="0">
                  <a:pos x="15" y="87"/>
                </a:cxn>
                <a:cxn ang="0">
                  <a:pos x="49" y="41"/>
                </a:cxn>
                <a:cxn ang="0">
                  <a:pos x="99" y="10"/>
                </a:cxn>
                <a:cxn ang="0">
                  <a:pos x="152" y="0"/>
                </a:cxn>
                <a:cxn ang="0">
                  <a:pos x="1966" y="1"/>
                </a:cxn>
                <a:cxn ang="0">
                  <a:pos x="2026" y="15"/>
                </a:cxn>
                <a:cxn ang="0">
                  <a:pos x="2072" y="49"/>
                </a:cxn>
                <a:cxn ang="0">
                  <a:pos x="2103" y="99"/>
                </a:cxn>
                <a:cxn ang="0">
                  <a:pos x="2112" y="152"/>
                </a:cxn>
                <a:cxn ang="0">
                  <a:pos x="2112" y="638"/>
                </a:cxn>
                <a:cxn ang="0">
                  <a:pos x="2098" y="698"/>
                </a:cxn>
                <a:cxn ang="0">
                  <a:pos x="2064" y="744"/>
                </a:cxn>
                <a:cxn ang="0">
                  <a:pos x="2013" y="775"/>
                </a:cxn>
                <a:cxn ang="0">
                  <a:pos x="1960" y="784"/>
                </a:cxn>
                <a:cxn ang="0">
                  <a:pos x="146" y="784"/>
                </a:cxn>
                <a:cxn ang="0">
                  <a:pos x="87" y="770"/>
                </a:cxn>
                <a:cxn ang="0">
                  <a:pos x="41" y="736"/>
                </a:cxn>
                <a:cxn ang="0">
                  <a:pos x="10" y="685"/>
                </a:cxn>
                <a:cxn ang="0">
                  <a:pos x="0" y="632"/>
                </a:cxn>
                <a:cxn ang="0">
                  <a:pos x="64" y="632"/>
                </a:cxn>
                <a:cxn ang="0">
                  <a:pos x="73" y="673"/>
                </a:cxn>
                <a:cxn ang="0">
                  <a:pos x="94" y="699"/>
                </a:cxn>
                <a:cxn ang="0">
                  <a:pos x="124" y="717"/>
                </a:cxn>
                <a:cxn ang="0">
                  <a:pos x="158" y="721"/>
                </a:cxn>
                <a:cxn ang="0">
                  <a:pos x="1960" y="720"/>
                </a:cxn>
                <a:cxn ang="0">
                  <a:pos x="2001" y="712"/>
                </a:cxn>
                <a:cxn ang="0">
                  <a:pos x="2027" y="691"/>
                </a:cxn>
                <a:cxn ang="0">
                  <a:pos x="2045" y="661"/>
                </a:cxn>
                <a:cxn ang="0">
                  <a:pos x="2049" y="626"/>
                </a:cxn>
                <a:cxn ang="0">
                  <a:pos x="2048" y="152"/>
                </a:cxn>
                <a:cxn ang="0">
                  <a:pos x="2040" y="111"/>
                </a:cxn>
                <a:cxn ang="0">
                  <a:pos x="2019" y="86"/>
                </a:cxn>
                <a:cxn ang="0">
                  <a:pos x="1989" y="68"/>
                </a:cxn>
                <a:cxn ang="0">
                  <a:pos x="1954" y="64"/>
                </a:cxn>
                <a:cxn ang="0">
                  <a:pos x="152" y="64"/>
                </a:cxn>
                <a:cxn ang="0">
                  <a:pos x="111" y="73"/>
                </a:cxn>
                <a:cxn ang="0">
                  <a:pos x="86" y="94"/>
                </a:cxn>
                <a:cxn ang="0">
                  <a:pos x="68" y="124"/>
                </a:cxn>
                <a:cxn ang="0">
                  <a:pos x="64" y="158"/>
                </a:cxn>
                <a:cxn ang="0">
                  <a:pos x="64" y="632"/>
                </a:cxn>
              </a:cxnLst>
              <a:rect l="0" t="0" r="r" b="b"/>
              <a:pathLst>
                <a:path w="2112" h="784">
                  <a:moveTo>
                    <a:pt x="0" y="152"/>
                  </a:moveTo>
                  <a:cubicBezTo>
                    <a:pt x="0" y="150"/>
                    <a:pt x="1" y="148"/>
                    <a:pt x="1" y="146"/>
                  </a:cubicBezTo>
                  <a:lnTo>
                    <a:pt x="10" y="99"/>
                  </a:lnTo>
                  <a:cubicBezTo>
                    <a:pt x="11" y="95"/>
                    <a:pt x="13" y="91"/>
                    <a:pt x="15" y="87"/>
                  </a:cubicBezTo>
                  <a:lnTo>
                    <a:pt x="41" y="49"/>
                  </a:lnTo>
                  <a:cubicBezTo>
                    <a:pt x="43" y="46"/>
                    <a:pt x="46" y="43"/>
                    <a:pt x="49" y="41"/>
                  </a:cubicBezTo>
                  <a:lnTo>
                    <a:pt x="87" y="15"/>
                  </a:lnTo>
                  <a:cubicBezTo>
                    <a:pt x="91" y="13"/>
                    <a:pt x="95" y="11"/>
                    <a:pt x="99" y="10"/>
                  </a:cubicBezTo>
                  <a:lnTo>
                    <a:pt x="146" y="1"/>
                  </a:lnTo>
                  <a:cubicBezTo>
                    <a:pt x="148" y="1"/>
                    <a:pt x="150" y="0"/>
                    <a:pt x="152" y="0"/>
                  </a:cubicBezTo>
                  <a:lnTo>
                    <a:pt x="1960" y="0"/>
                  </a:lnTo>
                  <a:cubicBezTo>
                    <a:pt x="1962" y="0"/>
                    <a:pt x="1965" y="1"/>
                    <a:pt x="1966" y="1"/>
                  </a:cubicBezTo>
                  <a:lnTo>
                    <a:pt x="2013" y="10"/>
                  </a:lnTo>
                  <a:cubicBezTo>
                    <a:pt x="2018" y="11"/>
                    <a:pt x="2022" y="13"/>
                    <a:pt x="2026" y="15"/>
                  </a:cubicBezTo>
                  <a:lnTo>
                    <a:pt x="2064" y="41"/>
                  </a:lnTo>
                  <a:cubicBezTo>
                    <a:pt x="2067" y="43"/>
                    <a:pt x="2070" y="46"/>
                    <a:pt x="2072" y="49"/>
                  </a:cubicBezTo>
                  <a:lnTo>
                    <a:pt x="2098" y="87"/>
                  </a:lnTo>
                  <a:cubicBezTo>
                    <a:pt x="2100" y="91"/>
                    <a:pt x="2102" y="95"/>
                    <a:pt x="2103" y="99"/>
                  </a:cubicBezTo>
                  <a:lnTo>
                    <a:pt x="2112" y="146"/>
                  </a:lnTo>
                  <a:cubicBezTo>
                    <a:pt x="2112" y="148"/>
                    <a:pt x="2112" y="150"/>
                    <a:pt x="2112" y="152"/>
                  </a:cubicBezTo>
                  <a:lnTo>
                    <a:pt x="2112" y="632"/>
                  </a:lnTo>
                  <a:cubicBezTo>
                    <a:pt x="2112" y="634"/>
                    <a:pt x="2112" y="636"/>
                    <a:pt x="2112" y="638"/>
                  </a:cubicBezTo>
                  <a:lnTo>
                    <a:pt x="2103" y="685"/>
                  </a:lnTo>
                  <a:cubicBezTo>
                    <a:pt x="2102" y="690"/>
                    <a:pt x="2100" y="694"/>
                    <a:pt x="2098" y="698"/>
                  </a:cubicBezTo>
                  <a:lnTo>
                    <a:pt x="2072" y="736"/>
                  </a:lnTo>
                  <a:cubicBezTo>
                    <a:pt x="2070" y="739"/>
                    <a:pt x="2067" y="742"/>
                    <a:pt x="2064" y="744"/>
                  </a:cubicBezTo>
                  <a:lnTo>
                    <a:pt x="2026" y="770"/>
                  </a:lnTo>
                  <a:cubicBezTo>
                    <a:pt x="2022" y="772"/>
                    <a:pt x="2018" y="774"/>
                    <a:pt x="2013" y="775"/>
                  </a:cubicBezTo>
                  <a:lnTo>
                    <a:pt x="1966" y="784"/>
                  </a:lnTo>
                  <a:cubicBezTo>
                    <a:pt x="1965" y="784"/>
                    <a:pt x="1962" y="784"/>
                    <a:pt x="1960" y="784"/>
                  </a:cubicBezTo>
                  <a:lnTo>
                    <a:pt x="152" y="784"/>
                  </a:lnTo>
                  <a:cubicBezTo>
                    <a:pt x="150" y="784"/>
                    <a:pt x="148" y="784"/>
                    <a:pt x="146" y="784"/>
                  </a:cubicBezTo>
                  <a:lnTo>
                    <a:pt x="99" y="775"/>
                  </a:lnTo>
                  <a:cubicBezTo>
                    <a:pt x="95" y="774"/>
                    <a:pt x="91" y="772"/>
                    <a:pt x="87" y="770"/>
                  </a:cubicBezTo>
                  <a:lnTo>
                    <a:pt x="49" y="744"/>
                  </a:lnTo>
                  <a:cubicBezTo>
                    <a:pt x="46" y="742"/>
                    <a:pt x="43" y="739"/>
                    <a:pt x="41" y="736"/>
                  </a:cubicBezTo>
                  <a:lnTo>
                    <a:pt x="15" y="698"/>
                  </a:lnTo>
                  <a:cubicBezTo>
                    <a:pt x="13" y="694"/>
                    <a:pt x="11" y="690"/>
                    <a:pt x="10" y="685"/>
                  </a:cubicBezTo>
                  <a:lnTo>
                    <a:pt x="1" y="638"/>
                  </a:lnTo>
                  <a:cubicBezTo>
                    <a:pt x="1" y="637"/>
                    <a:pt x="0" y="634"/>
                    <a:pt x="0" y="632"/>
                  </a:cubicBezTo>
                  <a:lnTo>
                    <a:pt x="0" y="152"/>
                  </a:lnTo>
                  <a:close/>
                  <a:moveTo>
                    <a:pt x="64" y="632"/>
                  </a:moveTo>
                  <a:lnTo>
                    <a:pt x="64" y="626"/>
                  </a:lnTo>
                  <a:lnTo>
                    <a:pt x="73" y="673"/>
                  </a:lnTo>
                  <a:lnTo>
                    <a:pt x="68" y="661"/>
                  </a:lnTo>
                  <a:lnTo>
                    <a:pt x="94" y="699"/>
                  </a:lnTo>
                  <a:lnTo>
                    <a:pt x="86" y="691"/>
                  </a:lnTo>
                  <a:lnTo>
                    <a:pt x="124" y="717"/>
                  </a:lnTo>
                  <a:lnTo>
                    <a:pt x="111" y="712"/>
                  </a:lnTo>
                  <a:lnTo>
                    <a:pt x="158" y="721"/>
                  </a:lnTo>
                  <a:lnTo>
                    <a:pt x="152" y="720"/>
                  </a:lnTo>
                  <a:lnTo>
                    <a:pt x="1960" y="720"/>
                  </a:lnTo>
                  <a:lnTo>
                    <a:pt x="1954" y="721"/>
                  </a:lnTo>
                  <a:lnTo>
                    <a:pt x="2001" y="712"/>
                  </a:lnTo>
                  <a:lnTo>
                    <a:pt x="1989" y="717"/>
                  </a:lnTo>
                  <a:lnTo>
                    <a:pt x="2027" y="691"/>
                  </a:lnTo>
                  <a:lnTo>
                    <a:pt x="2019" y="699"/>
                  </a:lnTo>
                  <a:lnTo>
                    <a:pt x="2045" y="661"/>
                  </a:lnTo>
                  <a:lnTo>
                    <a:pt x="2040" y="673"/>
                  </a:lnTo>
                  <a:lnTo>
                    <a:pt x="2049" y="626"/>
                  </a:lnTo>
                  <a:lnTo>
                    <a:pt x="2048" y="632"/>
                  </a:lnTo>
                  <a:lnTo>
                    <a:pt x="2048" y="152"/>
                  </a:lnTo>
                  <a:lnTo>
                    <a:pt x="2049" y="158"/>
                  </a:lnTo>
                  <a:lnTo>
                    <a:pt x="2040" y="111"/>
                  </a:lnTo>
                  <a:lnTo>
                    <a:pt x="2045" y="124"/>
                  </a:lnTo>
                  <a:lnTo>
                    <a:pt x="2019" y="86"/>
                  </a:lnTo>
                  <a:lnTo>
                    <a:pt x="2027" y="94"/>
                  </a:lnTo>
                  <a:lnTo>
                    <a:pt x="1989" y="68"/>
                  </a:lnTo>
                  <a:lnTo>
                    <a:pt x="2001" y="73"/>
                  </a:lnTo>
                  <a:lnTo>
                    <a:pt x="1954" y="64"/>
                  </a:lnTo>
                  <a:lnTo>
                    <a:pt x="1960" y="64"/>
                  </a:lnTo>
                  <a:lnTo>
                    <a:pt x="152" y="64"/>
                  </a:lnTo>
                  <a:lnTo>
                    <a:pt x="158" y="64"/>
                  </a:lnTo>
                  <a:lnTo>
                    <a:pt x="111" y="73"/>
                  </a:lnTo>
                  <a:lnTo>
                    <a:pt x="124" y="68"/>
                  </a:lnTo>
                  <a:lnTo>
                    <a:pt x="86" y="94"/>
                  </a:lnTo>
                  <a:lnTo>
                    <a:pt x="94" y="86"/>
                  </a:lnTo>
                  <a:lnTo>
                    <a:pt x="68" y="124"/>
                  </a:lnTo>
                  <a:lnTo>
                    <a:pt x="73" y="111"/>
                  </a:lnTo>
                  <a:lnTo>
                    <a:pt x="64" y="158"/>
                  </a:lnTo>
                  <a:lnTo>
                    <a:pt x="64" y="152"/>
                  </a:lnTo>
                  <a:lnTo>
                    <a:pt x="64" y="632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pic>
          <p:nvPicPr>
            <p:cNvPr id="1122" name="Picture 98"/>
            <p:cNvPicPr>
              <a:picLocks noChangeAspect="1" noChangeArrowheads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3684" y="3446"/>
              <a:ext cx="7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" name="Picture 105"/>
            <p:cNvPicPr>
              <a:picLocks noChangeAspect="1" noChangeArrowheads="1"/>
            </p:cNvPicPr>
            <p:nvPr/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4904" y="3446"/>
              <a:ext cx="739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4" name="Freeform 110"/>
            <p:cNvSpPr>
              <a:spLocks noEditPoints="1"/>
            </p:cNvSpPr>
            <p:nvPr/>
          </p:nvSpPr>
          <p:spPr bwMode="auto">
            <a:xfrm>
              <a:off x="4932" y="3466"/>
              <a:ext cx="678" cy="284"/>
            </a:xfrm>
            <a:custGeom>
              <a:avLst/>
              <a:gdLst/>
              <a:ahLst/>
              <a:cxnLst>
                <a:cxn ang="0">
                  <a:pos x="1" y="146"/>
                </a:cxn>
                <a:cxn ang="0">
                  <a:pos x="15" y="87"/>
                </a:cxn>
                <a:cxn ang="0">
                  <a:pos x="49" y="41"/>
                </a:cxn>
                <a:cxn ang="0">
                  <a:pos x="99" y="10"/>
                </a:cxn>
                <a:cxn ang="0">
                  <a:pos x="152" y="0"/>
                </a:cxn>
                <a:cxn ang="0">
                  <a:pos x="1982" y="1"/>
                </a:cxn>
                <a:cxn ang="0">
                  <a:pos x="2042" y="15"/>
                </a:cxn>
                <a:cxn ang="0">
                  <a:pos x="2088" y="49"/>
                </a:cxn>
                <a:cxn ang="0">
                  <a:pos x="2119" y="99"/>
                </a:cxn>
                <a:cxn ang="0">
                  <a:pos x="2128" y="152"/>
                </a:cxn>
                <a:cxn ang="0">
                  <a:pos x="2128" y="638"/>
                </a:cxn>
                <a:cxn ang="0">
                  <a:pos x="2114" y="698"/>
                </a:cxn>
                <a:cxn ang="0">
                  <a:pos x="2080" y="744"/>
                </a:cxn>
                <a:cxn ang="0">
                  <a:pos x="2029" y="775"/>
                </a:cxn>
                <a:cxn ang="0">
                  <a:pos x="1976" y="784"/>
                </a:cxn>
                <a:cxn ang="0">
                  <a:pos x="146" y="784"/>
                </a:cxn>
                <a:cxn ang="0">
                  <a:pos x="87" y="770"/>
                </a:cxn>
                <a:cxn ang="0">
                  <a:pos x="41" y="736"/>
                </a:cxn>
                <a:cxn ang="0">
                  <a:pos x="10" y="685"/>
                </a:cxn>
                <a:cxn ang="0">
                  <a:pos x="0" y="632"/>
                </a:cxn>
                <a:cxn ang="0">
                  <a:pos x="64" y="632"/>
                </a:cxn>
                <a:cxn ang="0">
                  <a:pos x="73" y="673"/>
                </a:cxn>
                <a:cxn ang="0">
                  <a:pos x="94" y="699"/>
                </a:cxn>
                <a:cxn ang="0">
                  <a:pos x="124" y="717"/>
                </a:cxn>
                <a:cxn ang="0">
                  <a:pos x="158" y="721"/>
                </a:cxn>
                <a:cxn ang="0">
                  <a:pos x="1976" y="720"/>
                </a:cxn>
                <a:cxn ang="0">
                  <a:pos x="2017" y="712"/>
                </a:cxn>
                <a:cxn ang="0">
                  <a:pos x="2043" y="691"/>
                </a:cxn>
                <a:cxn ang="0">
                  <a:pos x="2061" y="661"/>
                </a:cxn>
                <a:cxn ang="0">
                  <a:pos x="2065" y="626"/>
                </a:cxn>
                <a:cxn ang="0">
                  <a:pos x="2064" y="152"/>
                </a:cxn>
                <a:cxn ang="0">
                  <a:pos x="2056" y="111"/>
                </a:cxn>
                <a:cxn ang="0">
                  <a:pos x="2035" y="86"/>
                </a:cxn>
                <a:cxn ang="0">
                  <a:pos x="2005" y="68"/>
                </a:cxn>
                <a:cxn ang="0">
                  <a:pos x="1970" y="64"/>
                </a:cxn>
                <a:cxn ang="0">
                  <a:pos x="152" y="64"/>
                </a:cxn>
                <a:cxn ang="0">
                  <a:pos x="111" y="73"/>
                </a:cxn>
                <a:cxn ang="0">
                  <a:pos x="86" y="94"/>
                </a:cxn>
                <a:cxn ang="0">
                  <a:pos x="68" y="124"/>
                </a:cxn>
                <a:cxn ang="0">
                  <a:pos x="64" y="158"/>
                </a:cxn>
                <a:cxn ang="0">
                  <a:pos x="64" y="632"/>
                </a:cxn>
              </a:cxnLst>
              <a:rect l="0" t="0" r="r" b="b"/>
              <a:pathLst>
                <a:path w="2128" h="784">
                  <a:moveTo>
                    <a:pt x="0" y="152"/>
                  </a:moveTo>
                  <a:cubicBezTo>
                    <a:pt x="0" y="150"/>
                    <a:pt x="1" y="148"/>
                    <a:pt x="1" y="146"/>
                  </a:cubicBezTo>
                  <a:lnTo>
                    <a:pt x="10" y="99"/>
                  </a:lnTo>
                  <a:cubicBezTo>
                    <a:pt x="11" y="95"/>
                    <a:pt x="13" y="91"/>
                    <a:pt x="15" y="87"/>
                  </a:cubicBezTo>
                  <a:lnTo>
                    <a:pt x="41" y="49"/>
                  </a:lnTo>
                  <a:cubicBezTo>
                    <a:pt x="43" y="46"/>
                    <a:pt x="46" y="43"/>
                    <a:pt x="49" y="41"/>
                  </a:cubicBezTo>
                  <a:lnTo>
                    <a:pt x="87" y="15"/>
                  </a:lnTo>
                  <a:cubicBezTo>
                    <a:pt x="91" y="13"/>
                    <a:pt x="95" y="11"/>
                    <a:pt x="99" y="10"/>
                  </a:cubicBezTo>
                  <a:lnTo>
                    <a:pt x="146" y="1"/>
                  </a:lnTo>
                  <a:cubicBezTo>
                    <a:pt x="148" y="1"/>
                    <a:pt x="150" y="0"/>
                    <a:pt x="152" y="0"/>
                  </a:cubicBezTo>
                  <a:lnTo>
                    <a:pt x="1976" y="0"/>
                  </a:lnTo>
                  <a:cubicBezTo>
                    <a:pt x="1978" y="0"/>
                    <a:pt x="1980" y="1"/>
                    <a:pt x="1982" y="1"/>
                  </a:cubicBezTo>
                  <a:lnTo>
                    <a:pt x="2029" y="10"/>
                  </a:lnTo>
                  <a:cubicBezTo>
                    <a:pt x="2034" y="11"/>
                    <a:pt x="2038" y="13"/>
                    <a:pt x="2042" y="15"/>
                  </a:cubicBezTo>
                  <a:lnTo>
                    <a:pt x="2080" y="41"/>
                  </a:lnTo>
                  <a:cubicBezTo>
                    <a:pt x="2083" y="43"/>
                    <a:pt x="2086" y="46"/>
                    <a:pt x="2088" y="49"/>
                  </a:cubicBezTo>
                  <a:lnTo>
                    <a:pt x="2114" y="87"/>
                  </a:lnTo>
                  <a:cubicBezTo>
                    <a:pt x="2116" y="91"/>
                    <a:pt x="2118" y="95"/>
                    <a:pt x="2119" y="99"/>
                  </a:cubicBezTo>
                  <a:lnTo>
                    <a:pt x="2128" y="146"/>
                  </a:lnTo>
                  <a:cubicBezTo>
                    <a:pt x="2128" y="148"/>
                    <a:pt x="2128" y="150"/>
                    <a:pt x="2128" y="152"/>
                  </a:cubicBezTo>
                  <a:lnTo>
                    <a:pt x="2128" y="632"/>
                  </a:lnTo>
                  <a:cubicBezTo>
                    <a:pt x="2128" y="634"/>
                    <a:pt x="2128" y="636"/>
                    <a:pt x="2128" y="638"/>
                  </a:cubicBezTo>
                  <a:lnTo>
                    <a:pt x="2119" y="685"/>
                  </a:lnTo>
                  <a:cubicBezTo>
                    <a:pt x="2118" y="690"/>
                    <a:pt x="2116" y="694"/>
                    <a:pt x="2114" y="698"/>
                  </a:cubicBezTo>
                  <a:lnTo>
                    <a:pt x="2088" y="736"/>
                  </a:lnTo>
                  <a:cubicBezTo>
                    <a:pt x="2086" y="739"/>
                    <a:pt x="2083" y="742"/>
                    <a:pt x="2080" y="744"/>
                  </a:cubicBezTo>
                  <a:lnTo>
                    <a:pt x="2042" y="770"/>
                  </a:lnTo>
                  <a:cubicBezTo>
                    <a:pt x="2038" y="772"/>
                    <a:pt x="2034" y="774"/>
                    <a:pt x="2029" y="775"/>
                  </a:cubicBezTo>
                  <a:lnTo>
                    <a:pt x="1982" y="784"/>
                  </a:lnTo>
                  <a:cubicBezTo>
                    <a:pt x="1980" y="784"/>
                    <a:pt x="1978" y="784"/>
                    <a:pt x="1976" y="784"/>
                  </a:cubicBezTo>
                  <a:lnTo>
                    <a:pt x="152" y="784"/>
                  </a:lnTo>
                  <a:cubicBezTo>
                    <a:pt x="150" y="784"/>
                    <a:pt x="148" y="784"/>
                    <a:pt x="146" y="784"/>
                  </a:cubicBezTo>
                  <a:lnTo>
                    <a:pt x="99" y="775"/>
                  </a:lnTo>
                  <a:cubicBezTo>
                    <a:pt x="95" y="774"/>
                    <a:pt x="91" y="772"/>
                    <a:pt x="87" y="770"/>
                  </a:cubicBezTo>
                  <a:lnTo>
                    <a:pt x="49" y="744"/>
                  </a:lnTo>
                  <a:cubicBezTo>
                    <a:pt x="46" y="742"/>
                    <a:pt x="43" y="739"/>
                    <a:pt x="41" y="736"/>
                  </a:cubicBezTo>
                  <a:lnTo>
                    <a:pt x="15" y="698"/>
                  </a:lnTo>
                  <a:cubicBezTo>
                    <a:pt x="13" y="694"/>
                    <a:pt x="11" y="690"/>
                    <a:pt x="10" y="685"/>
                  </a:cubicBezTo>
                  <a:lnTo>
                    <a:pt x="1" y="638"/>
                  </a:lnTo>
                  <a:cubicBezTo>
                    <a:pt x="1" y="637"/>
                    <a:pt x="0" y="634"/>
                    <a:pt x="0" y="632"/>
                  </a:cubicBezTo>
                  <a:lnTo>
                    <a:pt x="0" y="152"/>
                  </a:lnTo>
                  <a:close/>
                  <a:moveTo>
                    <a:pt x="64" y="632"/>
                  </a:moveTo>
                  <a:lnTo>
                    <a:pt x="64" y="626"/>
                  </a:lnTo>
                  <a:lnTo>
                    <a:pt x="73" y="673"/>
                  </a:lnTo>
                  <a:lnTo>
                    <a:pt x="68" y="661"/>
                  </a:lnTo>
                  <a:lnTo>
                    <a:pt x="94" y="699"/>
                  </a:lnTo>
                  <a:lnTo>
                    <a:pt x="86" y="691"/>
                  </a:lnTo>
                  <a:lnTo>
                    <a:pt x="124" y="717"/>
                  </a:lnTo>
                  <a:lnTo>
                    <a:pt x="111" y="712"/>
                  </a:lnTo>
                  <a:lnTo>
                    <a:pt x="158" y="721"/>
                  </a:lnTo>
                  <a:lnTo>
                    <a:pt x="152" y="720"/>
                  </a:lnTo>
                  <a:lnTo>
                    <a:pt x="1976" y="720"/>
                  </a:lnTo>
                  <a:lnTo>
                    <a:pt x="1970" y="721"/>
                  </a:lnTo>
                  <a:lnTo>
                    <a:pt x="2017" y="712"/>
                  </a:lnTo>
                  <a:lnTo>
                    <a:pt x="2005" y="717"/>
                  </a:lnTo>
                  <a:lnTo>
                    <a:pt x="2043" y="691"/>
                  </a:lnTo>
                  <a:lnTo>
                    <a:pt x="2035" y="699"/>
                  </a:lnTo>
                  <a:lnTo>
                    <a:pt x="2061" y="661"/>
                  </a:lnTo>
                  <a:lnTo>
                    <a:pt x="2056" y="673"/>
                  </a:lnTo>
                  <a:lnTo>
                    <a:pt x="2065" y="626"/>
                  </a:lnTo>
                  <a:lnTo>
                    <a:pt x="2064" y="632"/>
                  </a:lnTo>
                  <a:lnTo>
                    <a:pt x="2064" y="152"/>
                  </a:lnTo>
                  <a:lnTo>
                    <a:pt x="2065" y="158"/>
                  </a:lnTo>
                  <a:lnTo>
                    <a:pt x="2056" y="111"/>
                  </a:lnTo>
                  <a:lnTo>
                    <a:pt x="2061" y="124"/>
                  </a:lnTo>
                  <a:lnTo>
                    <a:pt x="2035" y="86"/>
                  </a:lnTo>
                  <a:lnTo>
                    <a:pt x="2043" y="94"/>
                  </a:lnTo>
                  <a:lnTo>
                    <a:pt x="2005" y="68"/>
                  </a:lnTo>
                  <a:lnTo>
                    <a:pt x="2017" y="73"/>
                  </a:lnTo>
                  <a:lnTo>
                    <a:pt x="1970" y="64"/>
                  </a:lnTo>
                  <a:lnTo>
                    <a:pt x="1976" y="64"/>
                  </a:lnTo>
                  <a:lnTo>
                    <a:pt x="152" y="64"/>
                  </a:lnTo>
                  <a:lnTo>
                    <a:pt x="158" y="64"/>
                  </a:lnTo>
                  <a:lnTo>
                    <a:pt x="111" y="73"/>
                  </a:lnTo>
                  <a:lnTo>
                    <a:pt x="124" y="68"/>
                  </a:lnTo>
                  <a:lnTo>
                    <a:pt x="86" y="94"/>
                  </a:lnTo>
                  <a:lnTo>
                    <a:pt x="94" y="86"/>
                  </a:lnTo>
                  <a:lnTo>
                    <a:pt x="68" y="124"/>
                  </a:lnTo>
                  <a:lnTo>
                    <a:pt x="73" y="111"/>
                  </a:lnTo>
                  <a:lnTo>
                    <a:pt x="64" y="158"/>
                  </a:lnTo>
                  <a:lnTo>
                    <a:pt x="64" y="152"/>
                  </a:lnTo>
                  <a:lnTo>
                    <a:pt x="64" y="632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Rectangle 52"/>
            <p:cNvSpPr>
              <a:spLocks noChangeArrowheads="1"/>
            </p:cNvSpPr>
            <p:nvPr/>
          </p:nvSpPr>
          <p:spPr bwMode="auto">
            <a:xfrm>
              <a:off x="2259" y="1905"/>
              <a:ext cx="5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sz="1200" i="1" dirty="0">
                  <a:latin typeface="Georgia" pitchFamily="18" charset="0"/>
                  <a:cs typeface="Arial" pitchFamily="34" charset="0"/>
                </a:rPr>
                <a:t>C</a:t>
              </a:r>
              <a:r>
                <a:rPr kumimoji="0" lang="pt-BR" sz="1200" b="0" i="1" u="none" strike="noStrike" cap="none" normalizeH="0" baseline="0" dirty="0">
                  <a:ln>
                    <a:noFill/>
                  </a:ln>
                  <a:effectLst/>
                  <a:latin typeface="Georgia" pitchFamily="18" charset="0"/>
                  <a:cs typeface="Arial" pitchFamily="34" charset="0"/>
                </a:rPr>
                <a:t>omitê</a:t>
              </a:r>
              <a:r>
                <a:rPr kumimoji="0" lang="pt-BR" sz="1200" b="0" i="1" u="none" strike="noStrike" cap="none" normalizeH="0" dirty="0">
                  <a:ln>
                    <a:noFill/>
                  </a:ln>
                  <a:effectLst/>
                  <a:latin typeface="Georgia" pitchFamily="18" charset="0"/>
                  <a:cs typeface="Arial" pitchFamily="34" charset="0"/>
                </a:rPr>
                <a:t> de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1" u="none" strike="noStrike" cap="none" normalizeH="0" dirty="0">
                  <a:ln>
                    <a:noFill/>
                  </a:ln>
                  <a:effectLst/>
                  <a:latin typeface="Georgia" pitchFamily="18" charset="0"/>
                  <a:cs typeface="Arial" pitchFamily="34" charset="0"/>
                </a:rPr>
                <a:t>Fiscalização</a:t>
              </a:r>
              <a:r>
                <a:rPr kumimoji="0" lang="pt-BR" sz="1200" b="0" i="1" u="none" strike="noStrike" cap="none" normalizeH="0" baseline="0" dirty="0">
                  <a:ln>
                    <a:noFill/>
                  </a:ln>
                  <a:effectLst/>
                  <a:latin typeface="Georgia" pitchFamily="18" charset="0"/>
                  <a:cs typeface="Arial" pitchFamily="34" charset="0"/>
                </a:rPr>
                <a:t>  </a:t>
              </a:r>
              <a:endParaRPr kumimoji="0" lang="pt-BR" sz="18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Rectangle 52"/>
          <p:cNvSpPr>
            <a:spLocks noChangeArrowheads="1"/>
          </p:cNvSpPr>
          <p:nvPr/>
        </p:nvSpPr>
        <p:spPr bwMode="auto">
          <a:xfrm>
            <a:off x="6217232" y="3059668"/>
            <a:ext cx="7229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C</a:t>
            </a:r>
            <a:r>
              <a:rPr kumimoji="0" lang="pt-BR" sz="1200" b="0" i="1" u="none" strike="noStrike" cap="none" normalizeH="0" baseline="0" dirty="0">
                <a:ln>
                  <a:noFill/>
                </a:ln>
                <a:effectLst/>
                <a:latin typeface="Georgia" pitchFamily="18" charset="0"/>
                <a:cs typeface="Arial" pitchFamily="34" charset="0"/>
              </a:rPr>
              <a:t>omitê</a:t>
            </a:r>
            <a:r>
              <a:rPr kumimoji="0" lang="pt-BR" sz="1200" b="0" i="1" u="none" strike="noStrike" cap="none" normalizeH="0" dirty="0">
                <a:ln>
                  <a:noFill/>
                </a:ln>
                <a:effectLst/>
                <a:latin typeface="Georgia" pitchFamily="18" charset="0"/>
                <a:cs typeface="Arial" pitchFamily="34" charset="0"/>
              </a:rPr>
              <a:t> de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baseline="0" dirty="0">
                <a:latin typeface="Georgia" pitchFamily="18" charset="0"/>
                <a:cs typeface="Arial" pitchFamily="34" charset="0"/>
              </a:rPr>
              <a:t>Gestão</a:t>
            </a:r>
            <a:r>
              <a:rPr kumimoji="0" lang="pt-BR" sz="1200" b="0" i="1" u="none" strike="noStrike" cap="none" normalizeH="0" baseline="0" dirty="0">
                <a:ln>
                  <a:noFill/>
                </a:ln>
                <a:effectLst/>
                <a:latin typeface="Georgia" pitchFamily="18" charset="0"/>
                <a:cs typeface="Arial" pitchFamily="34" charset="0"/>
              </a:rPr>
              <a:t>  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52"/>
          <p:cNvSpPr>
            <a:spLocks noChangeArrowheads="1"/>
          </p:cNvSpPr>
          <p:nvPr/>
        </p:nvSpPr>
        <p:spPr bwMode="auto">
          <a:xfrm>
            <a:off x="5943398" y="4917056"/>
            <a:ext cx="843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Facilitador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Contratante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Canto dobrado 123"/>
          <p:cNvSpPr/>
          <p:nvPr/>
        </p:nvSpPr>
        <p:spPr>
          <a:xfrm>
            <a:off x="7500958" y="1214422"/>
            <a:ext cx="1643042" cy="25717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u="sng" dirty="0">
                <a:solidFill>
                  <a:schemeClr val="bg1"/>
                </a:solidFill>
                <a:latin typeface="Georgia" pitchFamily="18" charset="0"/>
              </a:rPr>
              <a:t>Objetivos:</a:t>
            </a:r>
          </a:p>
          <a:p>
            <a:endParaRPr lang="pt-BR" sz="1200" b="1" u="sng" dirty="0">
              <a:solidFill>
                <a:schemeClr val="bg1"/>
              </a:solidFill>
              <a:latin typeface="Georgia" pitchFamily="18" charset="0"/>
            </a:endParaRPr>
          </a:p>
          <a:p>
            <a:pPr marL="95250" indent="-95250">
              <a:buFont typeface="Arial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Georgia" pitchFamily="18" charset="0"/>
              </a:rPr>
              <a:t> Acompanhar o dia a  dia do escopo, prazos e indicadores do contrato</a:t>
            </a:r>
          </a:p>
          <a:p>
            <a:pPr marL="95250" indent="-95250">
              <a:buFont typeface="Arial" pitchFamily="34" charset="0"/>
              <a:buChar char="•"/>
            </a:pPr>
            <a:r>
              <a:rPr lang="pt-BR" sz="1200" dirty="0">
                <a:solidFill>
                  <a:schemeClr val="bg1"/>
                </a:solidFill>
                <a:latin typeface="Georgia" pitchFamily="18" charset="0"/>
              </a:rPr>
              <a:t>Suportar o Comitê de Fiscalização com evidências de entregas e pontos do contrato</a:t>
            </a:r>
          </a:p>
        </p:txBody>
      </p:sp>
      <p:sp>
        <p:nvSpPr>
          <p:cNvPr id="125" name="Seta para a esquerda 124"/>
          <p:cNvSpPr/>
          <p:nvPr/>
        </p:nvSpPr>
        <p:spPr>
          <a:xfrm rot="6297485">
            <a:off x="6840642" y="2277613"/>
            <a:ext cx="694911" cy="349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ctangle 52"/>
          <p:cNvSpPr>
            <a:spLocks noChangeArrowheads="1"/>
          </p:cNvSpPr>
          <p:nvPr/>
        </p:nvSpPr>
        <p:spPr bwMode="auto">
          <a:xfrm>
            <a:off x="7858148" y="4929198"/>
            <a:ext cx="820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Ponto Focal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Fornecedor</a:t>
            </a:r>
          </a:p>
        </p:txBody>
      </p:sp>
      <p:sp>
        <p:nvSpPr>
          <p:cNvPr id="128" name="Rectangle 52"/>
          <p:cNvSpPr>
            <a:spLocks noChangeArrowheads="1"/>
          </p:cNvSpPr>
          <p:nvPr/>
        </p:nvSpPr>
        <p:spPr bwMode="auto">
          <a:xfrm>
            <a:off x="4929190" y="3916924"/>
            <a:ext cx="9377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Reuniões dos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Comitês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52"/>
          <p:cNvSpPr>
            <a:spLocks noChangeArrowheads="1"/>
          </p:cNvSpPr>
          <p:nvPr/>
        </p:nvSpPr>
        <p:spPr bwMode="auto">
          <a:xfrm>
            <a:off x="2143108" y="4929198"/>
            <a:ext cx="6524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Fiscal do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Contrato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52"/>
          <p:cNvSpPr>
            <a:spLocks noChangeArrowheads="1"/>
          </p:cNvSpPr>
          <p:nvPr/>
        </p:nvSpPr>
        <p:spPr bwMode="auto">
          <a:xfrm>
            <a:off x="4000496" y="4929198"/>
            <a:ext cx="8576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Preposto do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200" i="1" dirty="0">
                <a:latin typeface="Georgia" pitchFamily="18" charset="0"/>
                <a:cs typeface="Arial" pitchFamily="34" charset="0"/>
              </a:rPr>
              <a:t>Fornecedor</a:t>
            </a:r>
            <a:endParaRPr kumimoji="0" lang="pt-BR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Lua 131"/>
          <p:cNvSpPr/>
          <p:nvPr/>
        </p:nvSpPr>
        <p:spPr>
          <a:xfrm>
            <a:off x="357158" y="4714884"/>
            <a:ext cx="1428760" cy="857256"/>
          </a:xfrm>
          <a:prstGeom prst="moon">
            <a:avLst>
              <a:gd name="adj" fmla="val 77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Membros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98668"/>
              </p:ext>
            </p:extLst>
          </p:nvPr>
        </p:nvGraphicFramePr>
        <p:xfrm>
          <a:off x="285720" y="1928802"/>
          <a:ext cx="8640000" cy="2783280"/>
        </p:xfrm>
        <a:graphic>
          <a:graphicData uri="http://schemas.openxmlformats.org/drawingml/2006/table">
            <a:tbl>
              <a:tblPr firstRow="1" bandRow="1"/>
              <a:tblGrid>
                <a:gridCol w="1223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6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pt-BR" sz="1600" dirty="0">
                          <a:solidFill>
                            <a:schemeClr val="tx1"/>
                          </a:solidFill>
                          <a:latin typeface="+mj-lt"/>
                        </a:rPr>
                        <a:t>Atividades realizadas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noProof="0" dirty="0" err="1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4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/xx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Mobilização ocorrida em ........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noProof="0" dirty="0" err="1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4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/xx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Entrega do produto 1......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baseline="0" noProof="0" dirty="0">
                        <a:solidFill>
                          <a:schemeClr val="tx1"/>
                        </a:solidFill>
                        <a:latin typeface="Georgi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baseline="0" noProof="0" dirty="0">
                        <a:solidFill>
                          <a:schemeClr val="tx1"/>
                        </a:solidFill>
                        <a:latin typeface="Georgi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baseline="0" noProof="0" dirty="0">
                        <a:solidFill>
                          <a:schemeClr val="tx1"/>
                        </a:solidFill>
                        <a:latin typeface="Georgi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="0" i="0" u="none" strike="noStrike" kern="1200" baseline="0" noProof="0" dirty="0">
                        <a:solidFill>
                          <a:schemeClr val="tx1"/>
                        </a:solidFill>
                        <a:latin typeface="Georgi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357158" y="428604"/>
            <a:ext cx="8077200" cy="914400"/>
          </a:xfrm>
        </p:spPr>
        <p:txBody>
          <a:bodyPr/>
          <a:lstStyle/>
          <a:p>
            <a:r>
              <a:rPr lang="pt-BR" dirty="0"/>
              <a:t>Acontecimentos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Pendências</a:t>
            </a:r>
            <a:br>
              <a:rPr lang="pt-BR" dirty="0"/>
            </a:br>
            <a:endParaRPr lang="pt-BR" sz="2000" b="0" dirty="0"/>
          </a:p>
        </p:txBody>
      </p:sp>
      <p:graphicFrame>
        <p:nvGraphicFramePr>
          <p:cNvPr id="17" name="Table 6"/>
          <p:cNvGraphicFramePr>
            <a:graphicFrameLocks noGrp="1"/>
          </p:cNvGraphicFramePr>
          <p:nvPr/>
        </p:nvGraphicFramePr>
        <p:xfrm>
          <a:off x="144170" y="2000240"/>
          <a:ext cx="8642672" cy="1467055"/>
        </p:xfrm>
        <a:graphic>
          <a:graphicData uri="http://schemas.openxmlformats.org/drawingml/2006/table">
            <a:tbl>
              <a:tblPr firstRow="1" bandRow="1"/>
              <a:tblGrid>
                <a:gridCol w="739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</a:t>
                      </a:r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Ident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Descrição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Considerações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Prevista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de-DE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pt-BR" sz="1400" dirty="0">
                          <a:solidFill>
                            <a:schemeClr val="tx1"/>
                          </a:solidFill>
                          <a:latin typeface="+mj-lt"/>
                        </a:rPr>
                        <a:t>Responsável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1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400" b="0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400" b="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/xx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Entrega do Produto </a:t>
                      </a:r>
                      <a:r>
                        <a:rPr lang="pt-BR" sz="1400" b="0" i="0" u="none" strike="noStrike" kern="1200" baseline="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xxxx</a:t>
                      </a:r>
                      <a:endParaRPr lang="pt-BR" sz="1400" b="0" i="0" u="none" strike="noStrike" kern="1200" baseline="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400" b="0" i="0" u="none" strike="noStrike" kern="1200" baseline="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Foi identificado que o produto veio com defeito e teve a garantia acionado junto ao fabricante 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400" b="0" kern="1200" baseline="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400" b="0" kern="1200" baseline="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/xx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400" b="0" kern="1200" baseline="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Fornecedor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1400" b="0" kern="1200" baseline="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Endereçada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 bwMode="ltGray">
          <a:xfrm>
            <a:off x="214282" y="4429132"/>
            <a:ext cx="6357982" cy="15001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b="1" dirty="0">
                <a:solidFill>
                  <a:schemeClr val="tx1"/>
                </a:solidFill>
                <a:latin typeface="Georgia" pitchFamily="18" charset="0"/>
              </a:rPr>
              <a:t>Descrição do Status: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Georgia" pitchFamily="18" charset="0"/>
              </a:rPr>
              <a:t>Identificada</a:t>
            </a:r>
            <a:r>
              <a:rPr lang="pt-BR" sz="1600" dirty="0">
                <a:solidFill>
                  <a:schemeClr val="tx1"/>
                </a:solidFill>
                <a:latin typeface="Georgia" pitchFamily="18" charset="0"/>
              </a:rPr>
              <a:t> – Pendência informada e em análise pela Integradora.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Georgia" pitchFamily="18" charset="0"/>
              </a:rPr>
              <a:t>Endereçada</a:t>
            </a:r>
            <a:r>
              <a:rPr lang="pt-BR" sz="1600" dirty="0">
                <a:solidFill>
                  <a:schemeClr val="tx1"/>
                </a:solidFill>
                <a:latin typeface="Georgia" pitchFamily="18" charset="0"/>
              </a:rPr>
              <a:t> – Definidas ações, datas e responsáveis para solucionar a pendência.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Georgia" pitchFamily="18" charset="0"/>
              </a:rPr>
              <a:t>Concluída</a:t>
            </a:r>
            <a:r>
              <a:rPr lang="pt-BR" sz="1600" dirty="0">
                <a:solidFill>
                  <a:schemeClr val="tx1"/>
                </a:solidFill>
                <a:latin typeface="Georgia" pitchFamily="18" charset="0"/>
              </a:rPr>
              <a:t> – Pendência solucionada.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Pontos de Atenção</a:t>
            </a:r>
            <a:br>
              <a:rPr lang="pt-BR" dirty="0"/>
            </a:br>
            <a:endParaRPr lang="pt-BR" sz="2000" b="0" dirty="0"/>
          </a:p>
        </p:txBody>
      </p:sp>
      <p:grpSp>
        <p:nvGrpSpPr>
          <p:cNvPr id="3" name="Grupo 25"/>
          <p:cNvGrpSpPr/>
          <p:nvPr/>
        </p:nvGrpSpPr>
        <p:grpSpPr>
          <a:xfrm>
            <a:off x="2321750" y="5620772"/>
            <a:ext cx="4500500" cy="576000"/>
            <a:chOff x="2321750" y="5337212"/>
            <a:chExt cx="4500500" cy="612068"/>
          </a:xfrm>
        </p:grpSpPr>
        <p:sp>
          <p:nvSpPr>
            <p:cNvPr id="12" name="Rounded Rectangle 18"/>
            <p:cNvSpPr/>
            <p:nvPr/>
          </p:nvSpPr>
          <p:spPr bwMode="ltGray">
            <a:xfrm>
              <a:off x="2321750" y="5337212"/>
              <a:ext cx="4500500" cy="612068"/>
            </a:xfrm>
            <a:prstGeom prst="roundRect">
              <a:avLst>
                <a:gd name="adj" fmla="val 6966"/>
              </a:avLst>
            </a:prstGeom>
            <a:solidFill>
              <a:schemeClr val="bg2">
                <a:lumMod val="95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pt-BR" sz="1100" b="1" dirty="0">
                  <a:solidFill>
                    <a:schemeClr val="tx1"/>
                  </a:solidFill>
                  <a:latin typeface="Georgia" pitchFamily="18" charset="0"/>
                </a:rPr>
                <a:t>Legenda:</a:t>
              </a:r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2501770" y="5625244"/>
              <a:ext cx="4140460" cy="252028"/>
              <a:chOff x="2051720" y="5949280"/>
              <a:chExt cx="4140460" cy="252028"/>
            </a:xfrm>
          </p:grpSpPr>
          <p:sp>
            <p:nvSpPr>
              <p:cNvPr id="14" name="Oval 10"/>
              <p:cNvSpPr/>
              <p:nvPr/>
            </p:nvSpPr>
            <p:spPr bwMode="ltGray">
              <a:xfrm>
                <a:off x="3581890" y="5976283"/>
                <a:ext cx="198022" cy="198022"/>
              </a:xfrm>
              <a:prstGeom prst="ellipse">
                <a:avLst/>
              </a:prstGeom>
              <a:solidFill>
                <a:srgbClr val="FFFF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pt-BR" sz="1200" dirty="0" err="1">
                  <a:solidFill>
                    <a:schemeClr val="bg1"/>
                  </a:solidFill>
                  <a:latin typeface="Georgia" pitchFamily="18" charset="0"/>
                </a:endParaRPr>
              </a:p>
            </p:txBody>
          </p:sp>
          <p:sp>
            <p:nvSpPr>
              <p:cNvPr id="15" name="Oval 11"/>
              <p:cNvSpPr/>
              <p:nvPr/>
            </p:nvSpPr>
            <p:spPr bwMode="ltGray">
              <a:xfrm>
                <a:off x="5148064" y="5976283"/>
                <a:ext cx="198022" cy="198022"/>
              </a:xfrm>
              <a:prstGeom prst="ellipse">
                <a:avLst/>
              </a:prstGeom>
              <a:solidFill>
                <a:srgbClr val="FF000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pt-BR" sz="1200" dirty="0" err="1">
                  <a:solidFill>
                    <a:schemeClr val="bg1"/>
                  </a:solidFill>
                  <a:latin typeface="Georgia" pitchFamily="18" charset="0"/>
                </a:endParaRPr>
              </a:p>
            </p:txBody>
          </p:sp>
          <p:sp>
            <p:nvSpPr>
              <p:cNvPr id="16" name="TextBox 12"/>
              <p:cNvSpPr txBox="1"/>
              <p:nvPr/>
            </p:nvSpPr>
            <p:spPr>
              <a:xfrm>
                <a:off x="2339752" y="5949280"/>
                <a:ext cx="126014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indent="-274320">
                  <a:spcAft>
                    <a:spcPts val="900"/>
                  </a:spcAft>
                </a:pPr>
                <a:r>
                  <a:rPr lang="pt-BR" sz="1000" dirty="0">
                    <a:latin typeface="Georgia" pitchFamily="18" charset="0"/>
                  </a:rPr>
                  <a:t>Impacto baixo</a:t>
                </a:r>
              </a:p>
            </p:txBody>
          </p:sp>
          <p:sp>
            <p:nvSpPr>
              <p:cNvPr id="18" name="Oval 13"/>
              <p:cNvSpPr/>
              <p:nvPr/>
            </p:nvSpPr>
            <p:spPr bwMode="ltGray">
              <a:xfrm>
                <a:off x="2051720" y="5976283"/>
                <a:ext cx="198022" cy="198022"/>
              </a:xfrm>
              <a:prstGeom prst="ellipse">
                <a:avLst/>
              </a:prstGeom>
              <a:solidFill>
                <a:srgbClr val="00B050"/>
              </a:solidFill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pt-BR" sz="1200" dirty="0" err="1">
                  <a:solidFill>
                    <a:schemeClr val="bg1"/>
                  </a:solidFill>
                  <a:latin typeface="Georgia" pitchFamily="18" charset="0"/>
                </a:endParaRPr>
              </a:p>
            </p:txBody>
          </p:sp>
          <p:sp>
            <p:nvSpPr>
              <p:cNvPr id="19" name="TextBox 14"/>
              <p:cNvSpPr txBox="1"/>
              <p:nvPr/>
            </p:nvSpPr>
            <p:spPr>
              <a:xfrm>
                <a:off x="3869922" y="5949280"/>
                <a:ext cx="1260140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indent="-274320">
                  <a:spcAft>
                    <a:spcPts val="900"/>
                  </a:spcAft>
                </a:pPr>
                <a:r>
                  <a:rPr lang="pt-BR" sz="1000" dirty="0">
                    <a:latin typeface="Georgia" pitchFamily="18" charset="0"/>
                  </a:rPr>
                  <a:t>Impacto médio</a:t>
                </a:r>
              </a:p>
            </p:txBody>
          </p:sp>
          <p:sp>
            <p:nvSpPr>
              <p:cNvPr id="20" name="TextBox 15"/>
              <p:cNvSpPr txBox="1"/>
              <p:nvPr/>
            </p:nvSpPr>
            <p:spPr>
              <a:xfrm>
                <a:off x="5436096" y="5949280"/>
                <a:ext cx="756084" cy="25202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indent="-274320">
                  <a:spcAft>
                    <a:spcPts val="900"/>
                  </a:spcAft>
                </a:pPr>
                <a:r>
                  <a:rPr lang="pt-BR" sz="1000" dirty="0">
                    <a:latin typeface="Georgia" pitchFamily="18" charset="0"/>
                  </a:rPr>
                  <a:t>Impacto alto</a:t>
                </a:r>
              </a:p>
            </p:txBody>
          </p:sp>
        </p:grpSp>
      </p:grpSp>
      <p:graphicFrame>
        <p:nvGraphicFramePr>
          <p:cNvPr id="21" name="Table 91"/>
          <p:cNvGraphicFramePr>
            <a:graphicFrameLocks noGrp="1"/>
          </p:cNvGraphicFramePr>
          <p:nvPr/>
        </p:nvGraphicFramePr>
        <p:xfrm>
          <a:off x="109056" y="1857364"/>
          <a:ext cx="8892100" cy="2153343"/>
        </p:xfrm>
        <a:graphic>
          <a:graphicData uri="http://schemas.openxmlformats.org/drawingml/2006/table">
            <a:tbl>
              <a:tblPr/>
              <a:tblGrid>
                <a:gridCol w="415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Georgia"/>
                        </a:rPr>
                        <a:t>Pontos de Atenção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Georgia"/>
                        </a:rPr>
                        <a:t>Risco / Oportunidade</a:t>
                      </a:r>
                      <a:r>
                        <a:rPr lang="pt-BR" sz="1400" b="1" i="0" u="none" strike="noStrike" baseline="0" dirty="0">
                          <a:solidFill>
                            <a:schemeClr val="tx1"/>
                          </a:solidFill>
                          <a:latin typeface="Georgia"/>
                        </a:rPr>
                        <a:t> Associado(a)</a:t>
                      </a:r>
                      <a:endParaRPr lang="pt-BR" sz="1400" b="1" i="0" u="none" strike="noStrike" dirty="0">
                        <a:solidFill>
                          <a:schemeClr val="tx1"/>
                        </a:solidFill>
                        <a:latin typeface="Georgia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tx1"/>
                          </a:solidFill>
                          <a:latin typeface="Georgia"/>
                        </a:rPr>
                        <a:t>Impacto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Foi agendada a reunião para o tratamento dos impasses relacionados ao não cumprimento dos horários de entrada e saída de materiais no prédio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Atraso no recebimento e montagem dos computadores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Plano de férias da equipe do fornecedor não apresentada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noProof="0" dirty="0">
                          <a:solidFill>
                            <a:schemeClr val="tx1"/>
                          </a:solidFill>
                          <a:latin typeface="Georgia"/>
                          <a:ea typeface="+mn-ea"/>
                          <a:cs typeface="+mn-cs"/>
                        </a:rPr>
                        <a:t>Ausência de documentação e comunicação sobre o andamento de cada Projeto para as partes interessadas dos demais Projetos e Integração.</a:t>
                      </a: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latin typeface="Georgia"/>
                      </a:endParaRPr>
                    </a:p>
                  </a:txBody>
                  <a:tcPr marL="6641" marR="6641" marT="664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val 10"/>
          <p:cNvSpPr/>
          <p:nvPr/>
        </p:nvSpPr>
        <p:spPr bwMode="ltGray">
          <a:xfrm>
            <a:off x="8501090" y="3500438"/>
            <a:ext cx="214314" cy="214314"/>
          </a:xfrm>
          <a:prstGeom prst="ellipse">
            <a:avLst/>
          </a:prstGeom>
          <a:solidFill>
            <a:srgbClr val="FFFF0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sz="1200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25" name="Oval 13"/>
          <p:cNvSpPr/>
          <p:nvPr/>
        </p:nvSpPr>
        <p:spPr bwMode="ltGray">
          <a:xfrm>
            <a:off x="8501090" y="2571744"/>
            <a:ext cx="214314" cy="214314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pt-BR" sz="1200" dirty="0" err="1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077200" cy="9144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Próximos</a:t>
            </a:r>
            <a:r>
              <a:rPr lang="en-GB" dirty="0"/>
              <a:t> </a:t>
            </a:r>
            <a:r>
              <a:rPr lang="en-GB" dirty="0" err="1"/>
              <a:t>Passos</a:t>
            </a:r>
            <a:br>
              <a:rPr lang="en-GB" dirty="0"/>
            </a:br>
            <a:endParaRPr lang="en-GB" b="0" i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16825" y="6477000"/>
            <a:ext cx="1527175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467544" y="1412776"/>
            <a:ext cx="8460940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640080" lvl="1" indent="-457200">
              <a:spcAft>
                <a:spcPts val="900"/>
              </a:spcAft>
              <a:buFont typeface="Arial" pitchFamily="34" charset="0"/>
              <a:buChar char="•"/>
            </a:pPr>
            <a:r>
              <a:rPr lang="pt-BR" dirty="0">
                <a:latin typeface="Georgia" pitchFamily="18" charset="0"/>
              </a:rPr>
              <a:t>Aplicar plano de melhoria associados aos resultados dos indicadores apurados</a:t>
            </a:r>
          </a:p>
          <a:p>
            <a:pPr marL="640080" lvl="1" indent="-457200">
              <a:spcAft>
                <a:spcPts val="900"/>
              </a:spcAft>
              <a:buFont typeface="Arial" pitchFamily="34" charset="0"/>
              <a:buChar char="•"/>
            </a:pPr>
            <a:r>
              <a:rPr lang="pt-BR" dirty="0">
                <a:latin typeface="Georgia" pitchFamily="18" charset="0"/>
              </a:rPr>
              <a:t>Emitir fatura da medição do mês corrente</a:t>
            </a:r>
          </a:p>
          <a:p>
            <a:pPr marL="639763" lvl="1" indent="-457200">
              <a:spcAft>
                <a:spcPts val="900"/>
              </a:spcAft>
              <a:buFont typeface="Arial" pitchFamily="34" charset="0"/>
              <a:buChar char="•"/>
            </a:pPr>
            <a:r>
              <a:rPr lang="pt-BR" dirty="0">
                <a:latin typeface="Georgia" pitchFamily="18" charset="0"/>
              </a:rPr>
              <a:t>Atualizar relação de funcionários prestadores de serviços alocados pelo fornecedor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077200" cy="9144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Agendas de </a:t>
            </a:r>
            <a:r>
              <a:rPr lang="en-GB" dirty="0" err="1"/>
              <a:t>Reuniões</a:t>
            </a:r>
            <a:br>
              <a:rPr lang="en-GB" dirty="0"/>
            </a:br>
            <a:endParaRPr lang="en-GB" b="0" i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16825" y="6477000"/>
            <a:ext cx="1527175" cy="152400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467544" y="1736812"/>
            <a:ext cx="8460940" cy="45005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631825" lvl="2" indent="-457200">
              <a:spcAft>
                <a:spcPts val="900"/>
              </a:spcAft>
              <a:buFont typeface="Arial" pitchFamily="34" charset="0"/>
              <a:buChar char="•"/>
            </a:pPr>
            <a:endParaRPr lang="pt-BR" sz="2000" dirty="0">
              <a:latin typeface="Georgia" pitchFamily="18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11560" y="1905588"/>
          <a:ext cx="5148572" cy="1219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4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+mj-lt"/>
                        </a:rPr>
                        <a:t>Datas</a:t>
                      </a:r>
                      <a:r>
                        <a:rPr lang="pt-BR" sz="1800" baseline="0" dirty="0">
                          <a:latin typeface="+mj-lt"/>
                        </a:rPr>
                        <a:t> com convite já enviados </a:t>
                      </a:r>
                      <a:endParaRPr lang="pt-BR" sz="1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600" b="1" i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600" b="1" i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/xx –</a:t>
                      </a:r>
                      <a:r>
                        <a:rPr lang="pt-BR" sz="1600" b="1" i="1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Comitê de Gestão - quinzenal</a:t>
                      </a:r>
                      <a:endParaRPr lang="pt-BR" sz="1600" b="1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600" b="1" i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600" b="1" i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/xx – Comitê de Gestão –</a:t>
                      </a:r>
                      <a:r>
                        <a:rPr lang="pt-BR" sz="1600" b="1" i="1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quinzenal</a:t>
                      </a:r>
                      <a:endParaRPr lang="pt-BR" sz="1600" b="1" i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1600" b="1" i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600" b="1" i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xx</a:t>
                      </a:r>
                      <a:r>
                        <a:rPr lang="pt-BR" sz="1600" b="1" i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/xx – Comitê de Fiscalização</a:t>
                      </a:r>
                      <a:r>
                        <a:rPr lang="pt-BR" sz="1600" b="1" i="1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- mensal</a:t>
                      </a:r>
                      <a:endParaRPr lang="pt-BR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372</Words>
  <PresentationFormat>Apresentação na tela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Georgia</vt:lpstr>
      <vt:lpstr>Wingdings 2</vt:lpstr>
      <vt:lpstr>Fluxo</vt:lpstr>
      <vt:lpstr>Comitê de Gestão &amp; Comitê de Fiscalização</vt:lpstr>
      <vt:lpstr>Estruturas dos Comitês  </vt:lpstr>
      <vt:lpstr>Acontecimentos</vt:lpstr>
      <vt:lpstr>Pendências </vt:lpstr>
      <vt:lpstr>Pontos de Atenção </vt:lpstr>
      <vt:lpstr>Próximos Passos </vt:lpstr>
      <vt:lpstr>   Agendas de Reuniões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2020-03-04T22:39:59Z</dcterms:created>
  <dcterms:modified xsi:type="dcterms:W3CDTF">2020-05-08T16:33:56Z</dcterms:modified>
</cp:coreProperties>
</file>