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94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CC4F4F-EE0D-4888-9125-E2DB12558BCD}" v="1" dt="2025-02-25T04:35:12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헌영 이" userId="a69b3ce1878643ed" providerId="LiveId" clId="{09CC4F4F-EE0D-4888-9125-E2DB12558BCD}"/>
    <pc:docChg chg="addSld delSld modSld">
      <pc:chgData name="헌영 이" userId="a69b3ce1878643ed" providerId="LiveId" clId="{09CC4F4F-EE0D-4888-9125-E2DB12558BCD}" dt="2025-02-25T04:35:13.881" v="2" actId="47"/>
      <pc:docMkLst>
        <pc:docMk/>
      </pc:docMkLst>
      <pc:sldChg chg="new del">
        <pc:chgData name="헌영 이" userId="a69b3ce1878643ed" providerId="LiveId" clId="{09CC4F4F-EE0D-4888-9125-E2DB12558BCD}" dt="2025-02-25T04:35:13.881" v="2" actId="47"/>
        <pc:sldMkLst>
          <pc:docMk/>
          <pc:sldMk cId="1185938559" sldId="256"/>
        </pc:sldMkLst>
      </pc:sldChg>
      <pc:sldChg chg="add">
        <pc:chgData name="헌영 이" userId="a69b3ce1878643ed" providerId="LiveId" clId="{09CC4F4F-EE0D-4888-9125-E2DB12558BCD}" dt="2025-02-25T04:35:12.350" v="1"/>
        <pc:sldMkLst>
          <pc:docMk/>
          <pc:sldMk cId="2786237232" sldId="9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1021D-7DD2-4057-ADD0-36CC7264C00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14CCD-6C02-4D4E-8B94-C3587ABF5E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01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5CBADC-EC7D-8342-8333-621CD6360FD7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59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91A73-05D3-89AE-F831-F28543723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CC784E-9A5B-4A77-599C-B43EBDEDB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E30B1-6AAF-6FEC-62A7-DF4D1ED4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C25E3-354E-E7AF-37A5-C7AE9713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09D324-F458-CF25-B6BC-13D27808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35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24E1A-1327-4D08-0F8B-45C0BFCF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6179D9-251C-E626-046D-51B9E2446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70B7A-66DF-66E0-72A3-C21593BC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32C3C-36E4-75EF-35A6-AA01ECD7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82A23-3AB6-90D7-AA82-C646ACBC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2E4F2E-EA18-5171-7ACE-E3F09395C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5BF004-5D3A-6ACC-A361-0410D5B38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58DB0-E88A-311A-A36A-F79B7834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DACB9-9F25-4C9E-300D-2BDF8FCE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FB66F-CB64-E034-E522-85A6251B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7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2C592-D0A4-53F3-E945-26E9D5FDF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CD7AE1-351C-9DD5-76DB-28A61CD2E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E199F-BBFE-476C-5D4C-35CD2D95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01897-0946-FB9F-0BA3-33463D9C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BD660-19EB-3B76-2422-19DAA4AC7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98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E1AA8-F3E9-594F-B5C0-2D206468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70826-EBAA-8BBE-2B20-13A9D710C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C10367-D217-3CC2-9041-542EDD06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5C4BF-E2CC-90C6-8DB5-04CDD95D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DCBDA-BFF6-0072-81A8-69CD4EFC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5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20B56-EDFA-CCCC-1CA7-01757A79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254F7-B2F7-C0ED-3A8D-BD999A748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9EAB94-E757-2E01-4B46-695C99C6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D6104-9809-BB21-56F6-53404B99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95C809-747C-A753-1F7B-863FECFA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2A1193-1826-5A2D-ED45-540D78A9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2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E0A93-4CF0-838E-8486-12B4054D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827F6F-D5FE-53A2-2534-08FB9F4EF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D592B9-D325-40DF-4049-4CAC3D4D3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DDF9FE-1B6C-E6CE-0DB0-33F271EC3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2AA976-3ADB-F823-EDEE-1C3C1D752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5AC79D-2694-3825-90F9-FE367409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76F755-D4E5-3693-F35B-0A36A523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635D20-EF00-CCCE-B498-7DCB1E70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2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242D1-26F0-5D15-B092-CB0FF9DE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F409AC-116B-358F-9A43-E275947D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901A45-A113-3318-D856-1D0E40C2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F98C15-BEA5-DFF2-F38B-B4307643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9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8CDCD9-8E41-6B3D-8DF5-8B5F763D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D47E56-C6F5-4804-5D22-8C0DFBC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7ADB30-2506-8E6F-F40B-94D0B2EB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0B43C-4032-14EA-91A4-5FCBDB0A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B743F2-D496-EED1-0B69-990795EAD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65FB36-3EF9-9793-AC0B-6FA8A0D00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5E2BBC-ED18-D9FB-41BA-9730B1A7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E8F27-AA48-13EC-1A2E-1964A7C3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76A441-2EFF-3FE6-9FAD-1D53F5E6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1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D3511-78FA-870A-42F0-7AD939B2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73FFB4-BFC5-5016-6F53-C1FBA148A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8D8D61-09B9-30E3-3F8A-7697C47A6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11FD0A-1ED7-488F-4FA6-3BE7C47FE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B5DAF-82E8-5820-6CA9-48EF8EF99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4AB78-189B-A9D0-155B-417E86C5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77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61C465-37BC-68C9-73B5-707AE5FC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B22E06-472F-5D31-815C-73731D7E3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14FA58-9FE7-AD94-02CF-E2404B2C4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0A01C3-CD43-4D2C-A206-1013F96F73F8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A4937-332B-0AA1-C4E6-53F0F0D3A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EF8A90-7FA1-511B-7CD0-6EDE8CAA9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68BDC-6B12-42D2-BF75-D556BF311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6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2E93A11-DA42-C8AB-7A7F-31941AB5AA8D}"/>
              </a:ext>
            </a:extLst>
          </p:cNvPr>
          <p:cNvGrpSpPr/>
          <p:nvPr/>
        </p:nvGrpSpPr>
        <p:grpSpPr>
          <a:xfrm>
            <a:off x="559046" y="272995"/>
            <a:ext cx="11377460" cy="5896209"/>
            <a:chOff x="559046" y="272995"/>
            <a:chExt cx="11377460" cy="589620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E6FD59A9-AD22-5E04-00A3-DA50B038C030}"/>
                </a:ext>
              </a:extLst>
            </p:cNvPr>
            <p:cNvGrpSpPr/>
            <p:nvPr/>
          </p:nvGrpSpPr>
          <p:grpSpPr>
            <a:xfrm>
              <a:off x="10417703" y="272995"/>
              <a:ext cx="1518803" cy="142658"/>
              <a:chOff x="338739" y="274845"/>
              <a:chExt cx="2198263" cy="206479"/>
            </a:xfrm>
          </p:grpSpPr>
          <p:cxnSp>
            <p:nvCxnSpPr>
              <p:cNvPr id="84" name="직선 연결선[R] 83">
                <a:extLst>
                  <a:ext uri="{FF2B5EF4-FFF2-40B4-BE49-F238E27FC236}">
                    <a16:creationId xmlns:a16="http://schemas.microsoft.com/office/drawing/2014/main" id="{FEE90B2F-A9FC-401B-AD5A-103F6CCD4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6052" y="274845"/>
                <a:ext cx="0" cy="202728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FFFA15E8-77CA-56A0-DB4B-842DB6813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39" y="278596"/>
                <a:ext cx="1348922" cy="202728"/>
              </a:xfrm>
              <a:prstGeom prst="rect">
                <a:avLst/>
              </a:prstGeom>
            </p:spPr>
          </p:pic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E182F4EC-2D0A-0F98-6C2C-DB8D8A4B43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0522" y="306016"/>
                <a:ext cx="526480" cy="133755"/>
              </a:xfrm>
              <a:prstGeom prst="rect">
                <a:avLst/>
              </a:prstGeom>
            </p:spPr>
          </p:pic>
        </p:grp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988A40-6A04-A485-16D0-8530DF918A81}"/>
                </a:ext>
              </a:extLst>
            </p:cNvPr>
            <p:cNvSpPr/>
            <p:nvPr/>
          </p:nvSpPr>
          <p:spPr>
            <a:xfrm>
              <a:off x="4549622" y="1149628"/>
              <a:ext cx="1599975" cy="192699"/>
            </a:xfrm>
            <a:prstGeom prst="rect">
              <a:avLst/>
            </a:prstGeom>
            <a:solidFill>
              <a:srgbClr val="0175F9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ea typeface="Pretendard Medium" panose="02000503000000020004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A974B3-B31E-1DDE-4053-FA208FE3328E}"/>
                </a:ext>
              </a:extLst>
            </p:cNvPr>
            <p:cNvSpPr txBox="1"/>
            <p:nvPr/>
          </p:nvSpPr>
          <p:spPr>
            <a:xfrm>
              <a:off x="559046" y="925146"/>
              <a:ext cx="58448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latinLnBrk="0"/>
              <a:r>
                <a:rPr kumimoji="1" lang="en-US" altLang="ko-KR" sz="2400" b="1" dirty="0">
                  <a:solidFill>
                    <a:srgbClr val="22222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4.</a:t>
              </a:r>
              <a:r>
                <a:rPr kumimoji="1" lang="ko-KR" altLang="en-US" sz="2400" b="1" dirty="0">
                  <a:solidFill>
                    <a:srgbClr val="22222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 </a:t>
              </a:r>
              <a:r>
                <a:rPr kumimoji="1" lang="en-US" altLang="ko-KR" sz="2400" b="1" dirty="0">
                  <a:solidFill>
                    <a:srgbClr val="22222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LCMS</a:t>
              </a:r>
              <a:r>
                <a:rPr kumimoji="1" lang="ko-KR" altLang="en-US" sz="2400" b="1" dirty="0">
                  <a:solidFill>
                    <a:srgbClr val="22222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 저작 도구 적용 제안 </a:t>
              </a:r>
              <a:r>
                <a:rPr kumimoji="1" lang="en-US" altLang="ko-KR" sz="2400" b="1" dirty="0">
                  <a:solidFill>
                    <a:srgbClr val="22222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_</a:t>
              </a:r>
              <a:r>
                <a:rPr kumimoji="1" lang="ko-KR" altLang="en-US" sz="2400" b="1" dirty="0">
                  <a:solidFill>
                    <a:srgbClr val="222222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 </a:t>
              </a:r>
              <a:r>
                <a:rPr kumimoji="1" lang="ko-KR" altLang="en-US" sz="2400" b="1" dirty="0">
                  <a:solidFill>
                    <a:srgbClr val="222222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코스모스 </a:t>
              </a:r>
              <a:r>
                <a:rPr kumimoji="1" lang="ko-KR" altLang="en-US" sz="2400" b="1" dirty="0" err="1">
                  <a:solidFill>
                    <a:srgbClr val="222222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숏츠</a:t>
              </a:r>
              <a:r>
                <a:rPr kumimoji="1" lang="en-US" altLang="ko-KR" sz="2400" b="1" dirty="0">
                  <a:solidFill>
                    <a:srgbClr val="0175F9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.</a:t>
              </a:r>
              <a:endParaRPr kumimoji="1" lang="ko-KR" altLang="en-US" sz="2400" b="1" dirty="0">
                <a:solidFill>
                  <a:srgbClr val="22222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E2A488-9966-D112-6673-83DA2562386F}"/>
                </a:ext>
              </a:extLst>
            </p:cNvPr>
            <p:cNvSpPr txBox="1"/>
            <p:nvPr/>
          </p:nvSpPr>
          <p:spPr>
            <a:xfrm>
              <a:off x="559046" y="1429927"/>
              <a:ext cx="10758242" cy="617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0"/>
              <a:r>
                <a:rPr kumimoji="1" lang="ko-KR" altLang="en-US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간단한 소식부터 마케팅 콘텐츠 제작</a:t>
              </a:r>
              <a:r>
                <a:rPr kumimoji="1" lang="en-US" altLang="ko-KR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kumimoji="1" lang="ko-KR" altLang="en-US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채널 운영까지 모든 커뮤니케이션에 영상이 필요한 시대입니다</a:t>
              </a:r>
              <a:r>
                <a:rPr kumimoji="1" lang="en-US" altLang="ko-KR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kumimoji="1" lang="ko-KR" altLang="en-US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그러나 블로그나 카드뉴스</a:t>
              </a:r>
              <a:r>
                <a:rPr kumimoji="1" lang="en-US" altLang="ko-KR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kumimoji="1" lang="ko-KR" altLang="en-US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인스타그램 이미지 포스팅 대비 동영상 제작은 </a:t>
              </a:r>
              <a:br>
                <a:rPr kumimoji="1" lang="en-US" altLang="ko-KR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kumimoji="1" lang="ko-KR" altLang="en-US" sz="1100" b="1" dirty="0">
                  <a:solidFill>
                    <a:srgbClr val="61616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최대 </a:t>
              </a:r>
              <a:r>
                <a:rPr kumimoji="1" lang="en-US" altLang="ko-KR" sz="1100" b="1" dirty="0">
                  <a:solidFill>
                    <a:srgbClr val="61616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10</a:t>
              </a:r>
              <a:r>
                <a:rPr kumimoji="1" lang="ko-KR" altLang="en-US" sz="1100" b="1" dirty="0">
                  <a:solidFill>
                    <a:srgbClr val="61616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배의 시간과 비용</a:t>
              </a:r>
              <a:r>
                <a:rPr kumimoji="1" lang="ko-KR" altLang="en-US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 더 소요됩니다</a:t>
              </a:r>
              <a:r>
                <a:rPr kumimoji="1" lang="en-US" altLang="ko-KR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kumimoji="1" lang="ko-KR" altLang="en-US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코스모스 </a:t>
              </a:r>
              <a:r>
                <a:rPr kumimoji="1" lang="ko-KR" altLang="en-US" sz="1100" dirty="0" err="1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숏츠를</a:t>
              </a:r>
              <a:r>
                <a:rPr kumimoji="1" lang="ko-KR" altLang="en-US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활용하면 대본부터 영상까지 자동 생성되며 복잡한 저작 과정 없이 기능 도입과 동시에 직관적으로 영상을 만들 수 있습니다</a:t>
              </a:r>
              <a:r>
                <a:rPr kumimoji="1" lang="en-US" altLang="ko-KR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</a:p>
            <a:p>
              <a:pPr latinLnBrk="0"/>
              <a:r>
                <a:rPr kumimoji="1" lang="ko-KR" altLang="en-US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또한 콘텐츠 생산부터 배포까지 기업 환경에 </a:t>
              </a:r>
              <a:r>
                <a:rPr kumimoji="1" lang="ko-KR" altLang="en-US" sz="1100" b="1" dirty="0">
                  <a:solidFill>
                    <a:srgbClr val="616161"/>
                  </a:solidFill>
                  <a:latin typeface="Pretendard SemiBold" panose="02000503000000020004" pitchFamily="2" charset="-127"/>
                  <a:ea typeface="Pretendard SemiBold" panose="02000503000000020004" pitchFamily="2" charset="-127"/>
                  <a:cs typeface="Pretendard SemiBold" panose="02000503000000020004" pitchFamily="2" charset="-127"/>
                </a:rPr>
                <a:t>맞는 팀 협업 공간</a:t>
              </a:r>
              <a:r>
                <a:rPr kumimoji="1" lang="ko-KR" altLang="en-US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까지 배려한 다양한 기능을 제공합니다</a:t>
              </a:r>
              <a:r>
                <a:rPr kumimoji="1" lang="en-US" altLang="ko-KR" sz="11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9ECBEA29-F709-A46F-9F81-BB66E5CB8989}"/>
                </a:ext>
              </a:extLst>
            </p:cNvPr>
            <p:cNvSpPr/>
            <p:nvPr/>
          </p:nvSpPr>
          <p:spPr>
            <a:xfrm>
              <a:off x="1171280" y="2577559"/>
              <a:ext cx="4730823" cy="3591645"/>
            </a:xfrm>
            <a:prstGeom prst="roundRect">
              <a:avLst>
                <a:gd name="adj" fmla="val 4575"/>
              </a:avLst>
            </a:prstGeom>
            <a:solidFill>
              <a:schemeClr val="bg1"/>
            </a:solidFill>
            <a:ln>
              <a:solidFill>
                <a:srgbClr val="F2F2F2"/>
              </a:solidFill>
            </a:ln>
            <a:effectLst>
              <a:innerShdw blurRad="203200">
                <a:schemeClr val="tx1">
                  <a:lumMod val="75000"/>
                  <a:lumOff val="25000"/>
                  <a:alpha val="15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ko-KR" altLang="en-US" sz="1600" dirty="0">
                <a:latin typeface="Noto Sans KR Medium" panose="020B0200000000000000" pitchFamily="34" charset="-128"/>
                <a:ea typeface="Noto Sans KR Medium" panose="020B0200000000000000" pitchFamily="34" charset="-128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C5C960C1-9DE5-4F89-E3F6-CE0F617B9D9A}"/>
                </a:ext>
              </a:extLst>
            </p:cNvPr>
            <p:cNvSpPr/>
            <p:nvPr/>
          </p:nvSpPr>
          <p:spPr>
            <a:xfrm>
              <a:off x="6289898" y="2577559"/>
              <a:ext cx="4730823" cy="3591645"/>
            </a:xfrm>
            <a:prstGeom prst="roundRect">
              <a:avLst>
                <a:gd name="adj" fmla="val 4575"/>
              </a:avLst>
            </a:prstGeom>
            <a:solidFill>
              <a:schemeClr val="bg1"/>
            </a:solidFill>
            <a:ln>
              <a:solidFill>
                <a:srgbClr val="F2F2F2"/>
              </a:solidFill>
            </a:ln>
            <a:effectLst>
              <a:innerShdw blurRad="203200">
                <a:schemeClr val="tx1">
                  <a:lumMod val="75000"/>
                  <a:lumOff val="25000"/>
                  <a:alpha val="15000"/>
                </a:scheme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latinLnBrk="0"/>
              <a:endParaRPr lang="ko-KR" altLang="en-US" sz="1600" dirty="0">
                <a:latin typeface="Noto Sans KR Medium" panose="020B0200000000000000" pitchFamily="34" charset="-128"/>
                <a:ea typeface="Noto Sans KR Medium" panose="020B0200000000000000" pitchFamily="34" charset="-128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DE1B01-0390-3573-7823-E55D47D36721}"/>
                </a:ext>
              </a:extLst>
            </p:cNvPr>
            <p:cNvSpPr txBox="1"/>
            <p:nvPr/>
          </p:nvSpPr>
          <p:spPr>
            <a:xfrm>
              <a:off x="1206565" y="5602174"/>
              <a:ext cx="4660253" cy="312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kumimoji="1" lang="ko-KR" altLang="en-US" sz="13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편집 초보자라도 </a:t>
              </a:r>
              <a:r>
                <a:rPr kumimoji="1" lang="ko-KR" altLang="en-US" sz="1300" dirty="0">
                  <a:solidFill>
                    <a:srgbClr val="616161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쉽게 영상 제작 가능</a:t>
              </a:r>
              <a:endParaRPr kumimoji="1" lang="en-US" altLang="ko-KR" sz="1300" dirty="0">
                <a:solidFill>
                  <a:srgbClr val="61616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endParaRPr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C9377929-ED5C-ED1D-4FD1-07C2AE547F00}"/>
                </a:ext>
              </a:extLst>
            </p:cNvPr>
            <p:cNvSpPr/>
            <p:nvPr/>
          </p:nvSpPr>
          <p:spPr>
            <a:xfrm>
              <a:off x="1886890" y="2877220"/>
              <a:ext cx="3324839" cy="3715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25292E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solidFill>
                    <a:srgbClr val="616161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저작 과정 예시</a:t>
              </a: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:a16="http://schemas.microsoft.com/office/drawing/2014/main" id="{BAD59190-1244-7938-EE90-33994BB4AC8E}"/>
                </a:ext>
              </a:extLst>
            </p:cNvPr>
            <p:cNvSpPr/>
            <p:nvPr/>
          </p:nvSpPr>
          <p:spPr>
            <a:xfrm>
              <a:off x="6992890" y="2877220"/>
              <a:ext cx="3324839" cy="37155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25292E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spc="-150" dirty="0">
                  <a:solidFill>
                    <a:srgbClr val="616161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저작권 걱정 없는 무제한 </a:t>
              </a:r>
              <a:r>
                <a:rPr lang="ko-KR" altLang="en-US" sz="1500" spc="-150" dirty="0" err="1">
                  <a:solidFill>
                    <a:srgbClr val="616161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에셋</a:t>
              </a:r>
              <a:endParaRPr lang="ko-KR" altLang="en-US" sz="1500" spc="-150" dirty="0">
                <a:solidFill>
                  <a:srgbClr val="61616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endParaRPr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5E6D4A9F-7B49-9442-9526-6DC0CEC26665}"/>
                </a:ext>
              </a:extLst>
            </p:cNvPr>
            <p:cNvGrpSpPr/>
            <p:nvPr/>
          </p:nvGrpSpPr>
          <p:grpSpPr>
            <a:xfrm>
              <a:off x="1050286" y="2431395"/>
              <a:ext cx="316712" cy="316712"/>
              <a:chOff x="2564439" y="2396874"/>
              <a:chExt cx="316712" cy="316712"/>
            </a:xfrm>
          </p:grpSpPr>
          <p:sp>
            <p:nvSpPr>
              <p:cNvPr id="98" name="타원 97">
                <a:extLst>
                  <a:ext uri="{FF2B5EF4-FFF2-40B4-BE49-F238E27FC236}">
                    <a16:creationId xmlns:a16="http://schemas.microsoft.com/office/drawing/2014/main" id="{83E64ACD-8678-E889-3AF4-71A88DD6B3C8}"/>
                  </a:ext>
                </a:extLst>
              </p:cNvPr>
              <p:cNvSpPr/>
              <p:nvPr/>
            </p:nvSpPr>
            <p:spPr>
              <a:xfrm>
                <a:off x="2621854" y="2454289"/>
                <a:ext cx="201883" cy="201883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latinLnBrk="0"/>
                <a:endPara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 ExtraBold" panose="02000903000000020004" pitchFamily="50" charset="-127"/>
                </a:endParaRPr>
              </a:p>
            </p:txBody>
          </p:sp>
          <p:pic>
            <p:nvPicPr>
              <p:cNvPr id="99" name="그래픽 98" descr="배지 체크 표시1 단색으로 채워진">
                <a:extLst>
                  <a:ext uri="{FF2B5EF4-FFF2-40B4-BE49-F238E27FC236}">
                    <a16:creationId xmlns:a16="http://schemas.microsoft.com/office/drawing/2014/main" id="{BB13C473-0056-00F4-CCC9-41E26A7FE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64439" y="2396874"/>
                <a:ext cx="316712" cy="316712"/>
              </a:xfrm>
              <a:prstGeom prst="rect">
                <a:avLst/>
              </a:prstGeom>
            </p:spPr>
          </p:pic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753F066E-94F5-9CBD-B388-CF099B243F58}"/>
                </a:ext>
              </a:extLst>
            </p:cNvPr>
            <p:cNvGrpSpPr/>
            <p:nvPr/>
          </p:nvGrpSpPr>
          <p:grpSpPr>
            <a:xfrm>
              <a:off x="6159576" y="2431395"/>
              <a:ext cx="316712" cy="316712"/>
              <a:chOff x="2564439" y="2396874"/>
              <a:chExt cx="316712" cy="316712"/>
            </a:xfrm>
          </p:grpSpPr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D37AA70D-4B35-AC2A-DD07-09DA1AD64EF9}"/>
                  </a:ext>
                </a:extLst>
              </p:cNvPr>
              <p:cNvSpPr/>
              <p:nvPr/>
            </p:nvSpPr>
            <p:spPr>
              <a:xfrm>
                <a:off x="2621854" y="2454289"/>
                <a:ext cx="201883" cy="201883"/>
              </a:xfrm>
              <a:prstGeom prst="ellipse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latinLnBrk="0"/>
                <a:endParaRPr kumimoji="1"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Pretendard ExtraBold" panose="02000903000000020004" pitchFamily="50" charset="-127"/>
                </a:endParaRPr>
              </a:p>
            </p:txBody>
          </p:sp>
          <p:pic>
            <p:nvPicPr>
              <p:cNvPr id="102" name="그래픽 101" descr="배지 체크 표시1 단색으로 채워진">
                <a:extLst>
                  <a:ext uri="{FF2B5EF4-FFF2-40B4-BE49-F238E27FC236}">
                    <a16:creationId xmlns:a16="http://schemas.microsoft.com/office/drawing/2014/main" id="{9C37C611-89A3-95C4-F522-9F0E48FED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64439" y="2396874"/>
                <a:ext cx="316712" cy="316712"/>
              </a:xfrm>
              <a:prstGeom prst="rect">
                <a:avLst/>
              </a:prstGeom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DAFF254-85CB-F5F9-8EA1-F5DA3C4CBF36}"/>
                </a:ext>
              </a:extLst>
            </p:cNvPr>
            <p:cNvSpPr txBox="1"/>
            <p:nvPr/>
          </p:nvSpPr>
          <p:spPr>
            <a:xfrm>
              <a:off x="6729585" y="5602174"/>
              <a:ext cx="3851449" cy="312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>
                <a:lnSpc>
                  <a:spcPct val="120000"/>
                </a:lnSpc>
              </a:pPr>
              <a:r>
                <a:rPr kumimoji="1" lang="ko-KR" altLang="en-US" sz="1300" dirty="0">
                  <a:solidFill>
                    <a:srgbClr val="616161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충분한 리소스 제공</a:t>
              </a:r>
              <a:r>
                <a:rPr kumimoji="1" lang="ko-KR" altLang="en-US" sz="1300" dirty="0">
                  <a:solidFill>
                    <a:srgbClr val="61616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으로 영상 제작에 용이함</a:t>
              </a:r>
              <a:endParaRPr kumimoji="1" lang="en-US" altLang="ko-KR" sz="1300" dirty="0">
                <a:solidFill>
                  <a:srgbClr val="616161"/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B3E00874-849D-FE61-6B62-1AD97CEF466C}"/>
                </a:ext>
              </a:extLst>
            </p:cNvPr>
            <p:cNvGrpSpPr/>
            <p:nvPr/>
          </p:nvGrpSpPr>
          <p:grpSpPr>
            <a:xfrm>
              <a:off x="1519799" y="3609223"/>
              <a:ext cx="4153275" cy="1700478"/>
              <a:chOff x="1431309" y="3549385"/>
              <a:chExt cx="4299424" cy="1760316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5BF6333-3367-8EFC-A3A7-222735F783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52452"/>
              <a:stretch/>
            </p:blipFill>
            <p:spPr>
              <a:xfrm>
                <a:off x="1431309" y="3549385"/>
                <a:ext cx="2094405" cy="17603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1779" algn="ctr" rotWithShape="0">
                  <a:schemeClr val="bg1">
                    <a:lumMod val="50000"/>
                    <a:alpha val="20000"/>
                  </a:schemeClr>
                </a:outerShdw>
              </a:effectLst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7877B8BD-BC74-1833-4BD1-CA9F36D32E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2400"/>
              <a:stretch/>
            </p:blipFill>
            <p:spPr>
              <a:xfrm>
                <a:off x="3634014" y="3549385"/>
                <a:ext cx="2096719" cy="17603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211779" algn="ctr" rotWithShape="0">
                  <a:schemeClr val="bg1">
                    <a:lumMod val="50000"/>
                    <a:alpha val="20000"/>
                  </a:schemeClr>
                </a:outerShdw>
              </a:effectLst>
            </p:spPr>
          </p:pic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4AB15AB-3BFF-498E-D479-3CAD77D14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03716" y="3637339"/>
              <a:ext cx="4103186" cy="16382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11779" algn="ctr" rotWithShape="0">
                <a:schemeClr val="bg1">
                  <a:lumMod val="50000"/>
                  <a:alpha val="20000"/>
                </a:schemeClr>
              </a:outerShdw>
            </a:effec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1559C3-4740-2E0D-8CFA-FB589C3C7260}"/>
                </a:ext>
              </a:extLst>
            </p:cNvPr>
            <p:cNvSpPr txBox="1"/>
            <p:nvPr/>
          </p:nvSpPr>
          <p:spPr>
            <a:xfrm>
              <a:off x="559046" y="487467"/>
              <a:ext cx="1106393" cy="329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atinLnBrk="0">
                <a:lnSpc>
                  <a:spcPct val="120000"/>
                </a:lnSpc>
              </a:pPr>
              <a:r>
                <a:rPr kumimoji="1" lang="en-US" altLang="ko-KR" sz="1400" dirty="0">
                  <a:solidFill>
                    <a:srgbClr val="616161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VI.</a:t>
              </a:r>
              <a:r>
                <a:rPr kumimoji="1" lang="en" altLang="ko-KR" sz="1400" dirty="0">
                  <a:solidFill>
                    <a:srgbClr val="616161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 </a:t>
              </a:r>
              <a:r>
                <a:rPr kumimoji="1" lang="ko-KR" altLang="en-US" sz="1400" dirty="0">
                  <a:solidFill>
                    <a:srgbClr val="616161"/>
                  </a:solidFill>
                  <a:latin typeface="Pretendard Medium" panose="02000503000000020004" pitchFamily="2" charset="-127"/>
                  <a:ea typeface="Pretendard Medium" panose="02000503000000020004" pitchFamily="2" charset="-127"/>
                  <a:cs typeface="Pretendard Medium" panose="02000503000000020004" pitchFamily="2" charset="-127"/>
                </a:rPr>
                <a:t>추가 제안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072EFA-4CD9-A946-6BD7-8A7E5C1D35BB}"/>
              </a:ext>
            </a:extLst>
          </p:cNvPr>
          <p:cNvSpPr txBox="1"/>
          <p:nvPr/>
        </p:nvSpPr>
        <p:spPr>
          <a:xfrm>
            <a:off x="11735833" y="6413475"/>
            <a:ext cx="5109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b="1" dirty="0">
                <a:solidFill>
                  <a:schemeClr val="bg2">
                    <a:lumMod val="50000"/>
                  </a:schemeClr>
                </a:solidFill>
                <a:latin typeface="SUIT SemiBold" pitchFamily="2" charset="-127"/>
                <a:ea typeface="SUIT SemiBold" pitchFamily="2" charset="-127"/>
              </a:rPr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278623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Noto Sans KR Medium</vt:lpstr>
      <vt:lpstr>SUIT SemiBold</vt:lpstr>
      <vt:lpstr>맑은 고딕</vt:lpstr>
      <vt:lpstr>Arial</vt:lpstr>
      <vt:lpstr>Pretendard</vt:lpstr>
      <vt:lpstr>Pretendard Medium</vt:lpstr>
      <vt:lpstr>Pretendard SemiBold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헌영 이</dc:creator>
  <cp:lastModifiedBy>헌영 이</cp:lastModifiedBy>
  <cp:revision>1</cp:revision>
  <dcterms:created xsi:type="dcterms:W3CDTF">2025-02-25T04:35:09Z</dcterms:created>
  <dcterms:modified xsi:type="dcterms:W3CDTF">2025-02-25T04:35:18Z</dcterms:modified>
</cp:coreProperties>
</file>