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5" r:id="rId1"/>
  </p:sldMasterIdLst>
  <p:notesMasterIdLst>
    <p:notesMasterId r:id="rId27"/>
  </p:notesMasterIdLst>
  <p:sldIdLst>
    <p:sldId id="256" r:id="rId2"/>
    <p:sldId id="289" r:id="rId3"/>
    <p:sldId id="261" r:id="rId4"/>
    <p:sldId id="297" r:id="rId5"/>
    <p:sldId id="295" r:id="rId6"/>
    <p:sldId id="262" r:id="rId7"/>
    <p:sldId id="305" r:id="rId8"/>
    <p:sldId id="263" r:id="rId9"/>
    <p:sldId id="266" r:id="rId10"/>
    <p:sldId id="298" r:id="rId11"/>
    <p:sldId id="268" r:id="rId12"/>
    <p:sldId id="299" r:id="rId13"/>
    <p:sldId id="301" r:id="rId14"/>
    <p:sldId id="303" r:id="rId15"/>
    <p:sldId id="300" r:id="rId16"/>
    <p:sldId id="302" r:id="rId17"/>
    <p:sldId id="306" r:id="rId18"/>
    <p:sldId id="309" r:id="rId19"/>
    <p:sldId id="307" r:id="rId20"/>
    <p:sldId id="308" r:id="rId21"/>
    <p:sldId id="288" r:id="rId22"/>
    <p:sldId id="304" r:id="rId23"/>
    <p:sldId id="279" r:id="rId24"/>
    <p:sldId id="311" r:id="rId25"/>
    <p:sldId id="280" r:id="rId26"/>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p:cViewPr varScale="1">
        <p:scale>
          <a:sx n="72" d="100"/>
          <a:sy n="72" d="100"/>
        </p:scale>
        <p:origin x="57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2C6F13B-A6B7-4FEF-B42C-B3E5ECF96B29}" type="datetimeFigureOut">
              <a:rPr lang="en-IN" smtClean="0"/>
              <a:t>20-05-2021</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1F78EDB-1390-4ABE-A9EA-64A8C97ACC9C}" type="slidenum">
              <a:rPr lang="en-IN" smtClean="0"/>
              <a:t>‹#›</a:t>
            </a:fld>
            <a:endParaRPr lang="en-IN"/>
          </a:p>
        </p:txBody>
      </p:sp>
    </p:spTree>
    <p:extLst>
      <p:ext uri="{BB962C8B-B14F-4D97-AF65-F5344CB8AC3E}">
        <p14:creationId xmlns:p14="http://schemas.microsoft.com/office/powerpoint/2010/main" val="830881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959452-8B6A-45A7-A618-D533849BD5D7}" type="slidenum">
              <a:rPr lang="en-US" smtClean="0"/>
              <a:t>4</a:t>
            </a:fld>
            <a:endParaRPr lang="en-US"/>
          </a:p>
        </p:txBody>
      </p:sp>
    </p:spTree>
    <p:extLst>
      <p:ext uri="{BB962C8B-B14F-4D97-AF65-F5344CB8AC3E}">
        <p14:creationId xmlns:p14="http://schemas.microsoft.com/office/powerpoint/2010/main" val="581261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959452-8B6A-45A7-A618-D533849BD5D7}" type="slidenum">
              <a:rPr lang="en-US" smtClean="0"/>
              <a:t>5</a:t>
            </a:fld>
            <a:endParaRPr lang="en-US"/>
          </a:p>
        </p:txBody>
      </p:sp>
    </p:spTree>
    <p:extLst>
      <p:ext uri="{BB962C8B-B14F-4D97-AF65-F5344CB8AC3E}">
        <p14:creationId xmlns:p14="http://schemas.microsoft.com/office/powerpoint/2010/main" val="1056179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46041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5/20/2021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83215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68327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47051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31367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5/20/2021</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96140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5/20/2021</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20519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80639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14326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chemeClr val="bg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5/20/2021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217715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18133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35277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5/20/2021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01073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5/20/2021</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49675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5/20/2021</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47059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5/20/2021</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359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5/20/2021</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62842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5/20/2021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285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5/20/2021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237968026"/>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doi.org/10.1075/li.30.1.03nad" TargetMode="External"/><Relationship Id="rId2" Type="http://schemas.openxmlformats.org/officeDocument/2006/relationships/hyperlink" Target="https://github.com/dice-group/FOX/tree/master/input/Wikiner" TargetMode="External"/><Relationship Id="rId1" Type="http://schemas.openxmlformats.org/officeDocument/2006/relationships/slideLayout" Target="../slideLayouts/slideLayout7.xml"/><Relationship Id="rId5" Type="http://schemas.openxmlformats.org/officeDocument/2006/relationships/hyperlink" Target="https://www.aclweb.org/anthology/D11-1141.pdf" TargetMode="External"/><Relationship Id="rId4" Type="http://schemas.openxmlformats.org/officeDocument/2006/relationships/hyperlink" Target="https://www.aclweb.org/anthology/W09-1119.pdf"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85800" y="867788"/>
            <a:ext cx="10010140" cy="5584221"/>
          </a:xfrm>
          <a:prstGeom prst="rect">
            <a:avLst/>
          </a:prstGeom>
        </p:spPr>
        <p:txBody>
          <a:bodyPr vert="horz" wrap="square" lIns="0" tIns="13335" rIns="0" bIns="0" rtlCol="0">
            <a:spAutoFit/>
          </a:bodyPr>
          <a:lstStyle/>
          <a:p>
            <a:pPr marL="12700">
              <a:lnSpc>
                <a:spcPct val="100000"/>
              </a:lnSpc>
              <a:spcBef>
                <a:spcPts val="105"/>
              </a:spcBef>
            </a:pPr>
            <a:r>
              <a:rPr lang="en-IN" sz="4400" dirty="0">
                <a:solidFill>
                  <a:schemeClr val="tx1"/>
                </a:solidFill>
              </a:rPr>
              <a:t> </a:t>
            </a:r>
            <a:br>
              <a:rPr lang="en-IN" sz="4400" dirty="0">
                <a:solidFill>
                  <a:schemeClr val="tx1"/>
                </a:solidFill>
              </a:rPr>
            </a:br>
            <a:r>
              <a:rPr lang="en-IN" sz="4400" dirty="0">
                <a:solidFill>
                  <a:schemeClr val="tx1"/>
                </a:solidFill>
              </a:rPr>
              <a:t> </a:t>
            </a:r>
            <a:r>
              <a:rPr sz="6600" dirty="0">
                <a:solidFill>
                  <a:schemeClr val="tx1"/>
                </a:solidFill>
              </a:rPr>
              <a:t>NAMED</a:t>
            </a:r>
            <a:br>
              <a:rPr lang="en-IN" sz="6600" dirty="0">
                <a:solidFill>
                  <a:schemeClr val="tx1"/>
                </a:solidFill>
              </a:rPr>
            </a:br>
            <a:r>
              <a:rPr sz="6600" dirty="0">
                <a:solidFill>
                  <a:schemeClr val="tx1"/>
                </a:solidFill>
              </a:rPr>
              <a:t> ENTITY</a:t>
            </a:r>
            <a:br>
              <a:rPr lang="en-IN" sz="6600" dirty="0">
                <a:solidFill>
                  <a:schemeClr val="tx1"/>
                </a:solidFill>
              </a:rPr>
            </a:br>
            <a:r>
              <a:rPr sz="6600" spc="-240" dirty="0">
                <a:solidFill>
                  <a:schemeClr val="tx1"/>
                </a:solidFill>
              </a:rPr>
              <a:t> </a:t>
            </a:r>
            <a:r>
              <a:rPr sz="6600" spc="-10" dirty="0">
                <a:solidFill>
                  <a:schemeClr val="tx1"/>
                </a:solidFill>
              </a:rPr>
              <a:t>RECOGNIT</a:t>
            </a:r>
            <a:r>
              <a:rPr lang="en-IN" sz="6600" spc="-10" dirty="0">
                <a:solidFill>
                  <a:schemeClr val="tx1"/>
                </a:solidFill>
              </a:rPr>
              <a:t>I</a:t>
            </a:r>
            <a:r>
              <a:rPr sz="6600" spc="-10" dirty="0">
                <a:solidFill>
                  <a:schemeClr val="tx1"/>
                </a:solidFill>
              </a:rPr>
              <a:t>ON</a:t>
            </a:r>
            <a:br>
              <a:rPr lang="en-IN" sz="6600" spc="-10" dirty="0">
                <a:solidFill>
                  <a:schemeClr val="tx1"/>
                </a:solidFill>
              </a:rPr>
            </a:br>
            <a:r>
              <a:rPr lang="en-IN" sz="6600" spc="-10" dirty="0">
                <a:solidFill>
                  <a:schemeClr val="tx1"/>
                </a:solidFill>
              </a:rPr>
              <a:t> </a:t>
            </a:r>
            <a:br>
              <a:rPr lang="en-IN" sz="5400" spc="-10" dirty="0">
                <a:solidFill>
                  <a:schemeClr val="tx1"/>
                </a:solidFill>
              </a:rPr>
            </a:br>
            <a:r>
              <a:rPr lang="en-IN" sz="5400" spc="-10" dirty="0">
                <a:solidFill>
                  <a:schemeClr val="tx1"/>
                </a:solidFill>
              </a:rPr>
              <a:t>                                            </a:t>
            </a:r>
            <a:endParaRPr sz="54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3271A6-CB34-4D84-905A-F7B85D82403B}"/>
              </a:ext>
            </a:extLst>
          </p:cNvPr>
          <p:cNvSpPr txBox="1"/>
          <p:nvPr/>
        </p:nvSpPr>
        <p:spPr>
          <a:xfrm>
            <a:off x="685800" y="609600"/>
            <a:ext cx="8686800" cy="830997"/>
          </a:xfrm>
          <a:prstGeom prst="rect">
            <a:avLst/>
          </a:prstGeom>
          <a:noFill/>
        </p:spPr>
        <p:txBody>
          <a:bodyPr wrap="square" rtlCol="0">
            <a:spAutoFit/>
          </a:bodyPr>
          <a:lstStyle/>
          <a:p>
            <a:r>
              <a:rPr lang="en-IN" sz="4800" dirty="0">
                <a:latin typeface="Calibri Light" panose="020F0302020204030204" pitchFamily="34" charset="0"/>
                <a:cs typeface="Calibri Light" panose="020F0302020204030204" pitchFamily="34" charset="0"/>
              </a:rPr>
              <a:t>Some Important Terms</a:t>
            </a:r>
          </a:p>
        </p:txBody>
      </p:sp>
      <p:sp>
        <p:nvSpPr>
          <p:cNvPr id="3" name="TextBox 2">
            <a:extLst>
              <a:ext uri="{FF2B5EF4-FFF2-40B4-BE49-F238E27FC236}">
                <a16:creationId xmlns:a16="http://schemas.microsoft.com/office/drawing/2014/main" id="{6780C814-6A4C-4961-B205-0B9428324B23}"/>
              </a:ext>
            </a:extLst>
          </p:cNvPr>
          <p:cNvSpPr txBox="1"/>
          <p:nvPr/>
        </p:nvSpPr>
        <p:spPr>
          <a:xfrm>
            <a:off x="689113" y="1676400"/>
            <a:ext cx="10287000" cy="4247317"/>
          </a:xfrm>
          <a:prstGeom prst="rect">
            <a:avLst/>
          </a:prstGeom>
          <a:noFill/>
        </p:spPr>
        <p:txBody>
          <a:bodyPr wrap="square" rtlCol="0">
            <a:spAutoFit/>
          </a:bodyPr>
          <a:lstStyle/>
          <a:p>
            <a:pPr marL="514350" indent="-514350">
              <a:buFont typeface="Wingdings" panose="05000000000000000000" pitchFamily="2" charset="2"/>
              <a:buChar char="Ø"/>
            </a:pPr>
            <a:r>
              <a:rPr lang="en-IN" sz="2800" dirty="0">
                <a:latin typeface="Calibri Light" panose="020F0302020204030204" pitchFamily="34" charset="0"/>
                <a:cs typeface="Calibri Light" panose="020F0302020204030204" pitchFamily="34" charset="0"/>
              </a:rPr>
              <a:t>Tokenization-Segmenting texts into word, punctuations marks, etc .</a:t>
            </a:r>
          </a:p>
          <a:p>
            <a:pPr marL="514350" indent="-514350">
              <a:buFont typeface="Wingdings" panose="05000000000000000000" pitchFamily="2" charset="2"/>
              <a:buChar char="Ø"/>
            </a:pPr>
            <a:r>
              <a:rPr lang="en-IN" sz="2800" dirty="0">
                <a:latin typeface="Calibri Light" panose="020F0302020204030204" pitchFamily="34" charset="0"/>
                <a:cs typeface="Calibri Light" panose="020F0302020204030204" pitchFamily="34" charset="0"/>
              </a:rPr>
              <a:t>Part-of-Speech Tagging- Assigning word types to tokens, like verb or noun.</a:t>
            </a:r>
          </a:p>
          <a:p>
            <a:pPr marL="514350" indent="-514350">
              <a:buFont typeface="Wingdings" panose="05000000000000000000" pitchFamily="2" charset="2"/>
              <a:buChar char="Ø"/>
            </a:pPr>
            <a:r>
              <a:rPr lang="en-IN" sz="2800" dirty="0">
                <a:latin typeface="Calibri Light" panose="020F0302020204030204" pitchFamily="34" charset="0"/>
                <a:cs typeface="Calibri Light" panose="020F0302020204030204" pitchFamily="34" charset="0"/>
              </a:rPr>
              <a:t>Gazetteer-It works as </a:t>
            </a:r>
            <a:r>
              <a:rPr lang="en-IN" sz="2800" dirty="0" err="1">
                <a:latin typeface="Calibri Light" panose="020F0302020204030204" pitchFamily="34" charset="0"/>
                <a:cs typeface="Calibri Light" panose="020F0302020204030204" pitchFamily="34" charset="0"/>
              </a:rPr>
              <a:t>speacialized</a:t>
            </a:r>
            <a:r>
              <a:rPr lang="en-IN" sz="2800" dirty="0">
                <a:latin typeface="Calibri Light" panose="020F0302020204030204" pitchFamily="34" charset="0"/>
                <a:cs typeface="Calibri Light" panose="020F0302020204030204" pitchFamily="34" charset="0"/>
              </a:rPr>
              <a:t> Dictionaries to support initial tagging.</a:t>
            </a:r>
          </a:p>
          <a:p>
            <a:pPr marL="514350" indent="-514350">
              <a:buFont typeface="Wingdings" panose="05000000000000000000" pitchFamily="2" charset="2"/>
              <a:buChar char="Ø"/>
            </a:pPr>
            <a:r>
              <a:rPr lang="en-IN" sz="2800" dirty="0">
                <a:latin typeface="Calibri Light" panose="020F0302020204030204" pitchFamily="34" charset="0"/>
                <a:cs typeface="Calibri Light" panose="020F0302020204030204" pitchFamily="34" charset="0"/>
              </a:rPr>
              <a:t>Semantic Tagger-It analyses your text, extract concepts ,identifies topics and disambiguates similar entities.</a:t>
            </a:r>
          </a:p>
          <a:p>
            <a:pPr marL="514350" indent="-514350">
              <a:buFont typeface="Wingdings" panose="05000000000000000000" pitchFamily="2" charset="2"/>
              <a:buChar char="Ø"/>
            </a:pPr>
            <a:r>
              <a:rPr lang="en-IN" sz="2800" dirty="0">
                <a:latin typeface="Calibri Light" panose="020F0302020204030204" pitchFamily="34" charset="0"/>
                <a:cs typeface="Calibri Light" panose="020F0302020204030204" pitchFamily="34" charset="0"/>
              </a:rPr>
              <a:t>NER-Named Entity Recognition helps in labelling named “real world” objects like persons, company or location.</a:t>
            </a:r>
          </a:p>
          <a:p>
            <a:endParaRPr lang="en-IN"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607356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27B754E-DF75-475D-BCE6-7F248CFA98B8}"/>
              </a:ext>
            </a:extLst>
          </p:cNvPr>
          <p:cNvSpPr/>
          <p:nvPr/>
        </p:nvSpPr>
        <p:spPr>
          <a:xfrm>
            <a:off x="2620817" y="1397674"/>
            <a:ext cx="6765635" cy="3139321"/>
          </a:xfrm>
          <a:prstGeom prst="rect">
            <a:avLst/>
          </a:prstGeom>
        </p:spPr>
        <p:txBody>
          <a:bodyPr wrap="square">
            <a:spAutoFit/>
          </a:bodyPr>
          <a:lstStyle/>
          <a:p>
            <a:pPr algn="ctr"/>
            <a:r>
              <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Implementation</a:t>
            </a:r>
          </a:p>
          <a:p>
            <a:pPr algn="ctr"/>
            <a:r>
              <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using LSTM model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E983E8-A2C9-44F3-92F1-37CE8FF0BDC5}"/>
              </a:ext>
            </a:extLst>
          </p:cNvPr>
          <p:cNvSpPr txBox="1"/>
          <p:nvPr/>
        </p:nvSpPr>
        <p:spPr>
          <a:xfrm>
            <a:off x="1143000" y="2133600"/>
            <a:ext cx="8915400" cy="3970318"/>
          </a:xfrm>
          <a:prstGeom prst="rect">
            <a:avLst/>
          </a:prstGeom>
          <a:noFill/>
        </p:spPr>
        <p:txBody>
          <a:bodyPr wrap="square" rtlCol="0">
            <a:spAutoFit/>
          </a:bodyPr>
          <a:lstStyle/>
          <a:p>
            <a:r>
              <a:rPr lang="en-IN" sz="2800" dirty="0">
                <a:latin typeface="Calibri Light" panose="020F0302020204030204" pitchFamily="34" charset="0"/>
                <a:cs typeface="Calibri Light" panose="020F0302020204030204" pitchFamily="34" charset="0"/>
              </a:rPr>
              <a:t>Task-1 -&gt; Import Modules.</a:t>
            </a:r>
          </a:p>
          <a:p>
            <a:r>
              <a:rPr lang="en-IN" sz="2800" dirty="0">
                <a:latin typeface="Calibri Light" panose="020F0302020204030204" pitchFamily="34" charset="0"/>
                <a:cs typeface="Calibri Light" panose="020F0302020204030204" pitchFamily="34" charset="0"/>
              </a:rPr>
              <a:t>Task-2 -&gt; Load and Explore NER Dataset.</a:t>
            </a:r>
          </a:p>
          <a:p>
            <a:r>
              <a:rPr lang="en-IN" sz="2800" dirty="0">
                <a:latin typeface="Calibri Light" panose="020F0302020204030204" pitchFamily="34" charset="0"/>
                <a:cs typeface="Calibri Light" panose="020F0302020204030204" pitchFamily="34" charset="0"/>
              </a:rPr>
              <a:t>Task-3 -&gt; Visualizing the sentence.</a:t>
            </a:r>
          </a:p>
          <a:p>
            <a:r>
              <a:rPr lang="en-IN" sz="2800" dirty="0">
                <a:latin typeface="Calibri Light" panose="020F0302020204030204" pitchFamily="34" charset="0"/>
                <a:cs typeface="Calibri Light" panose="020F0302020204030204" pitchFamily="34" charset="0"/>
              </a:rPr>
              <a:t>Task-4 -&gt;  </a:t>
            </a:r>
            <a:r>
              <a:rPr lang="en-IN" sz="2800" dirty="0" err="1">
                <a:latin typeface="Calibri Light" panose="020F0302020204030204" pitchFamily="34" charset="0"/>
                <a:cs typeface="Calibri Light" panose="020F0302020204030204" pitchFamily="34" charset="0"/>
              </a:rPr>
              <a:t>Retreive</a:t>
            </a:r>
            <a:r>
              <a:rPr lang="en-IN" sz="2800" dirty="0">
                <a:latin typeface="Calibri Light" panose="020F0302020204030204" pitchFamily="34" charset="0"/>
                <a:cs typeface="Calibri Light" panose="020F0302020204030204" pitchFamily="34" charset="0"/>
              </a:rPr>
              <a:t> Sentences and </a:t>
            </a:r>
            <a:r>
              <a:rPr lang="en-IN" sz="2800" dirty="0" err="1">
                <a:latin typeface="Calibri Light" panose="020F0302020204030204" pitchFamily="34" charset="0"/>
                <a:cs typeface="Calibri Light" panose="020F0302020204030204" pitchFamily="34" charset="0"/>
              </a:rPr>
              <a:t>Corespondiong</a:t>
            </a:r>
            <a:r>
              <a:rPr lang="en-IN" sz="2800" dirty="0">
                <a:latin typeface="Calibri Light" panose="020F0302020204030204" pitchFamily="34" charset="0"/>
                <a:cs typeface="Calibri Light" panose="020F0302020204030204" pitchFamily="34" charset="0"/>
              </a:rPr>
              <a:t> Tags.</a:t>
            </a:r>
          </a:p>
          <a:p>
            <a:r>
              <a:rPr lang="en-IN" sz="2800" dirty="0">
                <a:latin typeface="Calibri Light" panose="020F0302020204030204" pitchFamily="34" charset="0"/>
                <a:cs typeface="Calibri Light" panose="020F0302020204030204" pitchFamily="34" charset="0"/>
              </a:rPr>
              <a:t>Task-5 -&gt;  Define mapping between sentences and tags</a:t>
            </a:r>
          </a:p>
          <a:p>
            <a:r>
              <a:rPr lang="en-US" sz="2800" dirty="0">
                <a:latin typeface="Calibri Light" panose="020F0302020204030204" pitchFamily="34" charset="0"/>
                <a:cs typeface="Calibri Light" panose="020F0302020204030204" pitchFamily="34" charset="0"/>
              </a:rPr>
              <a:t>Task-6  -&gt;Padding Input Sentences and Creating Train/Test Splits.</a:t>
            </a:r>
          </a:p>
          <a:p>
            <a:r>
              <a:rPr lang="en-IN" sz="2800" dirty="0">
                <a:latin typeface="Calibri Light" panose="020F0302020204030204" pitchFamily="34" charset="0"/>
                <a:cs typeface="Calibri Light" panose="020F0302020204030204" pitchFamily="34" charset="0"/>
              </a:rPr>
              <a:t>Task-7 -&gt; Build and Train the model.</a:t>
            </a:r>
          </a:p>
          <a:p>
            <a:r>
              <a:rPr lang="en-IN" sz="2800" dirty="0">
                <a:latin typeface="Calibri Light" panose="020F0302020204030204" pitchFamily="34" charset="0"/>
                <a:cs typeface="Calibri Light" panose="020F0302020204030204" pitchFamily="34" charset="0"/>
              </a:rPr>
              <a:t>Task-8 -&gt; Evaluate named Entity Recognition.</a:t>
            </a:r>
          </a:p>
        </p:txBody>
      </p:sp>
      <p:sp>
        <p:nvSpPr>
          <p:cNvPr id="3" name="TextBox 2">
            <a:extLst>
              <a:ext uri="{FF2B5EF4-FFF2-40B4-BE49-F238E27FC236}">
                <a16:creationId xmlns:a16="http://schemas.microsoft.com/office/drawing/2014/main" id="{C79C1770-D56C-4A9B-BFD7-633580ACEBB4}"/>
              </a:ext>
            </a:extLst>
          </p:cNvPr>
          <p:cNvSpPr txBox="1"/>
          <p:nvPr/>
        </p:nvSpPr>
        <p:spPr>
          <a:xfrm>
            <a:off x="1143000" y="938748"/>
            <a:ext cx="8534400" cy="769441"/>
          </a:xfrm>
          <a:prstGeom prst="rect">
            <a:avLst/>
          </a:prstGeom>
          <a:noFill/>
        </p:spPr>
        <p:txBody>
          <a:bodyPr wrap="square" rtlCol="0">
            <a:spAutoFit/>
          </a:bodyPr>
          <a:lstStyle/>
          <a:p>
            <a:r>
              <a:rPr lang="en-IN" sz="4400" dirty="0">
                <a:latin typeface="Calibri Light" panose="020F0302020204030204" pitchFamily="34" charset="0"/>
                <a:cs typeface="Calibri Light" panose="020F0302020204030204" pitchFamily="34" charset="0"/>
              </a:rPr>
              <a:t>LSTM Model</a:t>
            </a:r>
          </a:p>
        </p:txBody>
      </p:sp>
    </p:spTree>
    <p:extLst>
      <p:ext uri="{BB962C8B-B14F-4D97-AF65-F5344CB8AC3E}">
        <p14:creationId xmlns:p14="http://schemas.microsoft.com/office/powerpoint/2010/main" val="1712518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C22600-1A9F-48F9-9D83-0FBA0EE460B8}"/>
              </a:ext>
            </a:extLst>
          </p:cNvPr>
          <p:cNvSpPr txBox="1"/>
          <p:nvPr/>
        </p:nvSpPr>
        <p:spPr>
          <a:xfrm>
            <a:off x="4648200" y="228600"/>
            <a:ext cx="7162800" cy="707886"/>
          </a:xfrm>
          <a:prstGeom prst="rect">
            <a:avLst/>
          </a:prstGeom>
          <a:noFill/>
        </p:spPr>
        <p:txBody>
          <a:bodyPr wrap="square" rtlCol="0">
            <a:spAutoFit/>
          </a:bodyPr>
          <a:lstStyle/>
          <a:p>
            <a:r>
              <a:rPr lang="en-IN" sz="4000" dirty="0">
                <a:latin typeface="Calibri Light" panose="020F0302020204030204" pitchFamily="34" charset="0"/>
                <a:cs typeface="Calibri Light" panose="020F0302020204030204" pitchFamily="34" charset="0"/>
              </a:rPr>
              <a:t>OUTPUT</a:t>
            </a:r>
          </a:p>
        </p:txBody>
      </p:sp>
      <p:pic>
        <p:nvPicPr>
          <p:cNvPr id="6" name="Picture 5">
            <a:extLst>
              <a:ext uri="{FF2B5EF4-FFF2-40B4-BE49-F238E27FC236}">
                <a16:creationId xmlns:a16="http://schemas.microsoft.com/office/drawing/2014/main" id="{F931A2C8-F7DF-44DA-B1FB-BF26670DDB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214780"/>
            <a:ext cx="9220200" cy="5463209"/>
          </a:xfrm>
          <a:prstGeom prst="rect">
            <a:avLst/>
          </a:prstGeom>
        </p:spPr>
      </p:pic>
    </p:spTree>
    <p:extLst>
      <p:ext uri="{BB962C8B-B14F-4D97-AF65-F5344CB8AC3E}">
        <p14:creationId xmlns:p14="http://schemas.microsoft.com/office/powerpoint/2010/main" val="2546849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A91CFB-FED9-4E1F-8B0D-EB96FCB67D69}"/>
              </a:ext>
            </a:extLst>
          </p:cNvPr>
          <p:cNvSpPr/>
          <p:nvPr/>
        </p:nvSpPr>
        <p:spPr>
          <a:xfrm>
            <a:off x="3581400" y="838200"/>
            <a:ext cx="4286751"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Comparison</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8A2FE75B-34CD-4A7B-8097-31FB5A065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390775"/>
            <a:ext cx="5200650" cy="3629025"/>
          </a:xfrm>
          <a:prstGeom prst="rect">
            <a:avLst/>
          </a:prstGeom>
        </p:spPr>
      </p:pic>
      <p:pic>
        <p:nvPicPr>
          <p:cNvPr id="6" name="Picture 5">
            <a:extLst>
              <a:ext uri="{FF2B5EF4-FFF2-40B4-BE49-F238E27FC236}">
                <a16:creationId xmlns:a16="http://schemas.microsoft.com/office/drawing/2014/main" id="{711D2D13-CD82-41FC-A490-F1F5C8C2B5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0" y="2390775"/>
            <a:ext cx="5200650" cy="3581400"/>
          </a:xfrm>
          <a:prstGeom prst="rect">
            <a:avLst/>
          </a:prstGeom>
        </p:spPr>
      </p:pic>
    </p:spTree>
    <p:extLst>
      <p:ext uri="{BB962C8B-B14F-4D97-AF65-F5344CB8AC3E}">
        <p14:creationId xmlns:p14="http://schemas.microsoft.com/office/powerpoint/2010/main" val="429156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FBCCCB-A70C-4AAB-A9E3-B65DE439C676}"/>
              </a:ext>
            </a:extLst>
          </p:cNvPr>
          <p:cNvSpPr txBox="1"/>
          <p:nvPr/>
        </p:nvSpPr>
        <p:spPr>
          <a:xfrm>
            <a:off x="1066800" y="609600"/>
            <a:ext cx="5257800" cy="830997"/>
          </a:xfrm>
          <a:prstGeom prst="rect">
            <a:avLst/>
          </a:prstGeom>
          <a:noFill/>
        </p:spPr>
        <p:txBody>
          <a:bodyPr wrap="square" rtlCol="0">
            <a:spAutoFit/>
          </a:bodyPr>
          <a:lstStyle/>
          <a:p>
            <a:r>
              <a:rPr lang="en-IN" sz="4800" dirty="0">
                <a:latin typeface="Calibri Light" panose="020F0302020204030204" pitchFamily="34" charset="0"/>
                <a:cs typeface="Calibri Light" panose="020F0302020204030204" pitchFamily="34" charset="0"/>
              </a:rPr>
              <a:t>Spacy</a:t>
            </a:r>
          </a:p>
        </p:txBody>
      </p:sp>
      <p:sp>
        <p:nvSpPr>
          <p:cNvPr id="3" name="TextBox 2">
            <a:extLst>
              <a:ext uri="{FF2B5EF4-FFF2-40B4-BE49-F238E27FC236}">
                <a16:creationId xmlns:a16="http://schemas.microsoft.com/office/drawing/2014/main" id="{7496CEC2-2373-490E-B290-471BEE40FFCF}"/>
              </a:ext>
            </a:extLst>
          </p:cNvPr>
          <p:cNvSpPr txBox="1"/>
          <p:nvPr/>
        </p:nvSpPr>
        <p:spPr>
          <a:xfrm>
            <a:off x="1066800" y="1828800"/>
            <a:ext cx="9525000" cy="1938992"/>
          </a:xfrm>
          <a:prstGeom prst="rect">
            <a:avLst/>
          </a:prstGeom>
          <a:noFill/>
        </p:spPr>
        <p:txBody>
          <a:bodyPr wrap="square" rtlCol="0">
            <a:spAutoFit/>
          </a:bodyPr>
          <a:lstStyle/>
          <a:p>
            <a:r>
              <a:rPr lang="en-IN" sz="2400" dirty="0"/>
              <a:t>It provides an exceptionally efficient Statistical  system for NER which can assign labels to group of tokens which are contiguous . It provides a default model which can recognize a wide range of named or numerical entities, which include person, organization, </a:t>
            </a:r>
            <a:r>
              <a:rPr lang="en-IN" sz="2400" dirty="0" err="1"/>
              <a:t>language,event</a:t>
            </a:r>
            <a:r>
              <a:rPr lang="en-IN" sz="2400" dirty="0"/>
              <a:t> etc.</a:t>
            </a:r>
          </a:p>
        </p:txBody>
      </p:sp>
    </p:spTree>
    <p:extLst>
      <p:ext uri="{BB962C8B-B14F-4D97-AF65-F5344CB8AC3E}">
        <p14:creationId xmlns:p14="http://schemas.microsoft.com/office/powerpoint/2010/main" val="1875603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23B7D3D4-CF9F-45E5-BF53-9C3839159CFA}"/>
              </a:ext>
            </a:extLst>
          </p:cNvPr>
          <p:cNvSpPr/>
          <p:nvPr/>
        </p:nvSpPr>
        <p:spPr>
          <a:xfrm>
            <a:off x="452691" y="685800"/>
            <a:ext cx="4727575" cy="5562600"/>
          </a:xfrm>
          <a:custGeom>
            <a:avLst/>
            <a:gdLst/>
            <a:ahLst/>
            <a:cxnLst/>
            <a:rect l="l" t="t" r="r" b="b"/>
            <a:pathLst>
              <a:path w="4727575" h="5303520">
                <a:moveTo>
                  <a:pt x="3939540" y="0"/>
                </a:moveTo>
                <a:lnTo>
                  <a:pt x="787907" y="0"/>
                </a:lnTo>
                <a:lnTo>
                  <a:pt x="739911" y="1438"/>
                </a:lnTo>
                <a:lnTo>
                  <a:pt x="692676" y="5697"/>
                </a:lnTo>
                <a:lnTo>
                  <a:pt x="646283" y="12695"/>
                </a:lnTo>
                <a:lnTo>
                  <a:pt x="600815" y="22350"/>
                </a:lnTo>
                <a:lnTo>
                  <a:pt x="556355" y="34578"/>
                </a:lnTo>
                <a:lnTo>
                  <a:pt x="512985" y="49298"/>
                </a:lnTo>
                <a:lnTo>
                  <a:pt x="470787" y="66427"/>
                </a:lnTo>
                <a:lnTo>
                  <a:pt x="429845" y="85883"/>
                </a:lnTo>
                <a:lnTo>
                  <a:pt x="390239" y="107583"/>
                </a:lnTo>
                <a:lnTo>
                  <a:pt x="352054" y="131444"/>
                </a:lnTo>
                <a:lnTo>
                  <a:pt x="315371" y="157384"/>
                </a:lnTo>
                <a:lnTo>
                  <a:pt x="280272" y="185321"/>
                </a:lnTo>
                <a:lnTo>
                  <a:pt x="246841" y="215173"/>
                </a:lnTo>
                <a:lnTo>
                  <a:pt x="215159" y="246856"/>
                </a:lnTo>
                <a:lnTo>
                  <a:pt x="185309" y="280288"/>
                </a:lnTo>
                <a:lnTo>
                  <a:pt x="157373" y="315387"/>
                </a:lnTo>
                <a:lnTo>
                  <a:pt x="131434" y="352071"/>
                </a:lnTo>
                <a:lnTo>
                  <a:pt x="107574" y="390256"/>
                </a:lnTo>
                <a:lnTo>
                  <a:pt x="85876" y="429861"/>
                </a:lnTo>
                <a:lnTo>
                  <a:pt x="66422" y="470803"/>
                </a:lnTo>
                <a:lnTo>
                  <a:pt x="49294" y="513000"/>
                </a:lnTo>
                <a:lnTo>
                  <a:pt x="34575" y="556369"/>
                </a:lnTo>
                <a:lnTo>
                  <a:pt x="22348" y="600827"/>
                </a:lnTo>
                <a:lnTo>
                  <a:pt x="12694" y="646293"/>
                </a:lnTo>
                <a:lnTo>
                  <a:pt x="5696" y="692683"/>
                </a:lnTo>
                <a:lnTo>
                  <a:pt x="1437" y="739915"/>
                </a:lnTo>
                <a:lnTo>
                  <a:pt x="0" y="787907"/>
                </a:lnTo>
                <a:lnTo>
                  <a:pt x="0" y="4515599"/>
                </a:lnTo>
                <a:lnTo>
                  <a:pt x="1437" y="4563596"/>
                </a:lnTo>
                <a:lnTo>
                  <a:pt x="5696" y="4610833"/>
                </a:lnTo>
                <a:lnTo>
                  <a:pt x="12694" y="4657228"/>
                </a:lnTo>
                <a:lnTo>
                  <a:pt x="22348" y="4702696"/>
                </a:lnTo>
                <a:lnTo>
                  <a:pt x="34575" y="4747157"/>
                </a:lnTo>
                <a:lnTo>
                  <a:pt x="49294" y="4790528"/>
                </a:lnTo>
                <a:lnTo>
                  <a:pt x="66422" y="4832727"/>
                </a:lnTo>
                <a:lnTo>
                  <a:pt x="85876" y="4873670"/>
                </a:lnTo>
                <a:lnTo>
                  <a:pt x="107574" y="4913276"/>
                </a:lnTo>
                <a:lnTo>
                  <a:pt x="131434" y="4951462"/>
                </a:lnTo>
                <a:lnTo>
                  <a:pt x="157373" y="4988146"/>
                </a:lnTo>
                <a:lnTo>
                  <a:pt x="185309" y="5023245"/>
                </a:lnTo>
                <a:lnTo>
                  <a:pt x="215159" y="5056676"/>
                </a:lnTo>
                <a:lnTo>
                  <a:pt x="246841" y="5088359"/>
                </a:lnTo>
                <a:lnTo>
                  <a:pt x="280272" y="5118209"/>
                </a:lnTo>
                <a:lnTo>
                  <a:pt x="315371" y="5146145"/>
                </a:lnTo>
                <a:lnTo>
                  <a:pt x="352054" y="5172084"/>
                </a:lnTo>
                <a:lnTo>
                  <a:pt x="390239" y="5195944"/>
                </a:lnTo>
                <a:lnTo>
                  <a:pt x="429845" y="5217643"/>
                </a:lnTo>
                <a:lnTo>
                  <a:pt x="470787" y="5237097"/>
                </a:lnTo>
                <a:lnTo>
                  <a:pt x="512985" y="5254225"/>
                </a:lnTo>
                <a:lnTo>
                  <a:pt x="556355" y="5268944"/>
                </a:lnTo>
                <a:lnTo>
                  <a:pt x="600815" y="5281171"/>
                </a:lnTo>
                <a:lnTo>
                  <a:pt x="646283" y="5290825"/>
                </a:lnTo>
                <a:lnTo>
                  <a:pt x="692676" y="5297823"/>
                </a:lnTo>
                <a:lnTo>
                  <a:pt x="739911" y="5302082"/>
                </a:lnTo>
                <a:lnTo>
                  <a:pt x="787907" y="5303520"/>
                </a:lnTo>
                <a:lnTo>
                  <a:pt x="3939540" y="5303520"/>
                </a:lnTo>
                <a:lnTo>
                  <a:pt x="3987532" y="5302082"/>
                </a:lnTo>
                <a:lnTo>
                  <a:pt x="4034764" y="5297823"/>
                </a:lnTo>
                <a:lnTo>
                  <a:pt x="4081154" y="5290825"/>
                </a:lnTo>
                <a:lnTo>
                  <a:pt x="4126620" y="5281171"/>
                </a:lnTo>
                <a:lnTo>
                  <a:pt x="4171078" y="5268944"/>
                </a:lnTo>
                <a:lnTo>
                  <a:pt x="4214447" y="5254225"/>
                </a:lnTo>
                <a:lnTo>
                  <a:pt x="4256644" y="5237097"/>
                </a:lnTo>
                <a:lnTo>
                  <a:pt x="4297586" y="5217643"/>
                </a:lnTo>
                <a:lnTo>
                  <a:pt x="4337191" y="5195944"/>
                </a:lnTo>
                <a:lnTo>
                  <a:pt x="4375376" y="5172084"/>
                </a:lnTo>
                <a:lnTo>
                  <a:pt x="4412060" y="5146145"/>
                </a:lnTo>
                <a:lnTo>
                  <a:pt x="4447159" y="5118209"/>
                </a:lnTo>
                <a:lnTo>
                  <a:pt x="4480591" y="5088359"/>
                </a:lnTo>
                <a:lnTo>
                  <a:pt x="4512274" y="5056676"/>
                </a:lnTo>
                <a:lnTo>
                  <a:pt x="4542126" y="5023245"/>
                </a:lnTo>
                <a:lnTo>
                  <a:pt x="4570063" y="4988146"/>
                </a:lnTo>
                <a:lnTo>
                  <a:pt x="4596003" y="4951462"/>
                </a:lnTo>
                <a:lnTo>
                  <a:pt x="4619864" y="4913276"/>
                </a:lnTo>
                <a:lnTo>
                  <a:pt x="4641564" y="4873670"/>
                </a:lnTo>
                <a:lnTo>
                  <a:pt x="4661020" y="4832727"/>
                </a:lnTo>
                <a:lnTo>
                  <a:pt x="4678149" y="4790528"/>
                </a:lnTo>
                <a:lnTo>
                  <a:pt x="4692869" y="4747157"/>
                </a:lnTo>
                <a:lnTo>
                  <a:pt x="4705097" y="4702696"/>
                </a:lnTo>
                <a:lnTo>
                  <a:pt x="4714752" y="4657228"/>
                </a:lnTo>
                <a:lnTo>
                  <a:pt x="4721750" y="4610833"/>
                </a:lnTo>
                <a:lnTo>
                  <a:pt x="4726009" y="4563596"/>
                </a:lnTo>
                <a:lnTo>
                  <a:pt x="4727448" y="4515599"/>
                </a:lnTo>
                <a:lnTo>
                  <a:pt x="4727448" y="787907"/>
                </a:lnTo>
                <a:lnTo>
                  <a:pt x="4726009" y="739915"/>
                </a:lnTo>
                <a:lnTo>
                  <a:pt x="4721750" y="692683"/>
                </a:lnTo>
                <a:lnTo>
                  <a:pt x="4714752" y="646293"/>
                </a:lnTo>
                <a:lnTo>
                  <a:pt x="4705097" y="600827"/>
                </a:lnTo>
                <a:lnTo>
                  <a:pt x="4692869" y="556369"/>
                </a:lnTo>
                <a:lnTo>
                  <a:pt x="4678149" y="513000"/>
                </a:lnTo>
                <a:lnTo>
                  <a:pt x="4661020" y="470803"/>
                </a:lnTo>
                <a:lnTo>
                  <a:pt x="4641564" y="429861"/>
                </a:lnTo>
                <a:lnTo>
                  <a:pt x="4619864" y="390256"/>
                </a:lnTo>
                <a:lnTo>
                  <a:pt x="4596003" y="352071"/>
                </a:lnTo>
                <a:lnTo>
                  <a:pt x="4570063" y="315387"/>
                </a:lnTo>
                <a:lnTo>
                  <a:pt x="4542126" y="280288"/>
                </a:lnTo>
                <a:lnTo>
                  <a:pt x="4512274" y="246856"/>
                </a:lnTo>
                <a:lnTo>
                  <a:pt x="4480591" y="215173"/>
                </a:lnTo>
                <a:lnTo>
                  <a:pt x="4447159" y="185321"/>
                </a:lnTo>
                <a:lnTo>
                  <a:pt x="4412060" y="157384"/>
                </a:lnTo>
                <a:lnTo>
                  <a:pt x="4375376" y="131444"/>
                </a:lnTo>
                <a:lnTo>
                  <a:pt x="4337191" y="107583"/>
                </a:lnTo>
                <a:lnTo>
                  <a:pt x="4297586" y="85883"/>
                </a:lnTo>
                <a:lnTo>
                  <a:pt x="4256644" y="66427"/>
                </a:lnTo>
                <a:lnTo>
                  <a:pt x="4214447" y="49298"/>
                </a:lnTo>
                <a:lnTo>
                  <a:pt x="4171078" y="34578"/>
                </a:lnTo>
                <a:lnTo>
                  <a:pt x="4126620" y="22350"/>
                </a:lnTo>
                <a:lnTo>
                  <a:pt x="4081154" y="12695"/>
                </a:lnTo>
                <a:lnTo>
                  <a:pt x="4034764" y="5697"/>
                </a:lnTo>
                <a:lnTo>
                  <a:pt x="3987532" y="1438"/>
                </a:lnTo>
                <a:lnTo>
                  <a:pt x="3939540" y="0"/>
                </a:lnTo>
                <a:close/>
              </a:path>
            </a:pathLst>
          </a:custGeom>
          <a:solidFill>
            <a:srgbClr val="E7E6E6"/>
          </a:solidFill>
        </p:spPr>
        <p:txBody>
          <a:bodyPr wrap="square" lIns="0" tIns="0" rIns="0" bIns="0" rtlCol="0"/>
          <a:lstStyle/>
          <a:p>
            <a:r>
              <a:rPr lang="en-US" dirty="0"/>
              <a:t>  </a:t>
            </a:r>
          </a:p>
          <a:p>
            <a:endParaRPr lang="en-US" dirty="0"/>
          </a:p>
          <a:p>
            <a:endParaRPr lang="en-US" dirty="0"/>
          </a:p>
          <a:p>
            <a:endParaRPr lang="en-US" dirty="0"/>
          </a:p>
          <a:p>
            <a:r>
              <a:rPr lang="en-US" b="1" dirty="0">
                <a:solidFill>
                  <a:schemeClr val="bg1"/>
                </a:solidFill>
                <a:latin typeface="Calibri" panose="020F0502020204030204" pitchFamily="34" charset="0"/>
                <a:cs typeface="Calibri" panose="020F0502020204030204" pitchFamily="34" charset="0"/>
              </a:rPr>
              <a:t>example ="It’s been an arduous year for German chancellor Angela Merkel, so far. "\+ "She has battled through coalition negotiations to form a government, chivvied "\+ "the European Union into a loose agreement on migrants, weathered insults from "\+ "US president Donald Trump, and headed off a revolt from her interior minister. No wonder "\+ "then one journalist at her summer news conference in Berlin today (July 20) asked if "\+ "she was, honestly, just exhausted. “I can’t complain,” Merkel said, “I have a few days "\+ "holiday now and am looking forward to sleeping a bit longer.”"</a:t>
            </a:r>
            <a:endParaRPr b="1" dirty="0">
              <a:solidFill>
                <a:schemeClr val="bg1"/>
              </a:solidFill>
              <a:latin typeface="Calibri" panose="020F0502020204030204" pitchFamily="34" charset="0"/>
              <a:cs typeface="Calibri" panose="020F0502020204030204" pitchFamily="34" charset="0"/>
            </a:endParaRPr>
          </a:p>
        </p:txBody>
      </p:sp>
      <p:sp>
        <p:nvSpPr>
          <p:cNvPr id="3" name="object 3">
            <a:extLst>
              <a:ext uri="{FF2B5EF4-FFF2-40B4-BE49-F238E27FC236}">
                <a16:creationId xmlns:a16="http://schemas.microsoft.com/office/drawing/2014/main" id="{AE501660-2538-423D-9D00-47B59AE321EE}"/>
              </a:ext>
            </a:extLst>
          </p:cNvPr>
          <p:cNvSpPr/>
          <p:nvPr/>
        </p:nvSpPr>
        <p:spPr>
          <a:xfrm>
            <a:off x="5827712" y="609600"/>
            <a:ext cx="4727575" cy="5638800"/>
          </a:xfrm>
          <a:custGeom>
            <a:avLst/>
            <a:gdLst/>
            <a:ahLst/>
            <a:cxnLst/>
            <a:rect l="l" t="t" r="r" b="b"/>
            <a:pathLst>
              <a:path w="4727575" h="5303520">
                <a:moveTo>
                  <a:pt x="3939540" y="0"/>
                </a:moveTo>
                <a:lnTo>
                  <a:pt x="787907" y="0"/>
                </a:lnTo>
                <a:lnTo>
                  <a:pt x="739911" y="1438"/>
                </a:lnTo>
                <a:lnTo>
                  <a:pt x="692676" y="5697"/>
                </a:lnTo>
                <a:lnTo>
                  <a:pt x="646283" y="12695"/>
                </a:lnTo>
                <a:lnTo>
                  <a:pt x="600815" y="22350"/>
                </a:lnTo>
                <a:lnTo>
                  <a:pt x="556355" y="34578"/>
                </a:lnTo>
                <a:lnTo>
                  <a:pt x="512985" y="49298"/>
                </a:lnTo>
                <a:lnTo>
                  <a:pt x="470787" y="66427"/>
                </a:lnTo>
                <a:lnTo>
                  <a:pt x="429845" y="85883"/>
                </a:lnTo>
                <a:lnTo>
                  <a:pt x="390239" y="107583"/>
                </a:lnTo>
                <a:lnTo>
                  <a:pt x="352054" y="131444"/>
                </a:lnTo>
                <a:lnTo>
                  <a:pt x="315371" y="157384"/>
                </a:lnTo>
                <a:lnTo>
                  <a:pt x="280272" y="185321"/>
                </a:lnTo>
                <a:lnTo>
                  <a:pt x="246841" y="215173"/>
                </a:lnTo>
                <a:lnTo>
                  <a:pt x="215159" y="246856"/>
                </a:lnTo>
                <a:lnTo>
                  <a:pt x="185309" y="280288"/>
                </a:lnTo>
                <a:lnTo>
                  <a:pt x="157373" y="315387"/>
                </a:lnTo>
                <a:lnTo>
                  <a:pt x="131434" y="352071"/>
                </a:lnTo>
                <a:lnTo>
                  <a:pt x="107574" y="390256"/>
                </a:lnTo>
                <a:lnTo>
                  <a:pt x="85876" y="429861"/>
                </a:lnTo>
                <a:lnTo>
                  <a:pt x="66422" y="470803"/>
                </a:lnTo>
                <a:lnTo>
                  <a:pt x="49294" y="513000"/>
                </a:lnTo>
                <a:lnTo>
                  <a:pt x="34575" y="556369"/>
                </a:lnTo>
                <a:lnTo>
                  <a:pt x="22348" y="600827"/>
                </a:lnTo>
                <a:lnTo>
                  <a:pt x="12694" y="646293"/>
                </a:lnTo>
                <a:lnTo>
                  <a:pt x="5696" y="692683"/>
                </a:lnTo>
                <a:lnTo>
                  <a:pt x="1437" y="739915"/>
                </a:lnTo>
                <a:lnTo>
                  <a:pt x="0" y="787907"/>
                </a:lnTo>
                <a:lnTo>
                  <a:pt x="0" y="4515599"/>
                </a:lnTo>
                <a:lnTo>
                  <a:pt x="1437" y="4563596"/>
                </a:lnTo>
                <a:lnTo>
                  <a:pt x="5696" y="4610833"/>
                </a:lnTo>
                <a:lnTo>
                  <a:pt x="12694" y="4657228"/>
                </a:lnTo>
                <a:lnTo>
                  <a:pt x="22348" y="4702696"/>
                </a:lnTo>
                <a:lnTo>
                  <a:pt x="34575" y="4747157"/>
                </a:lnTo>
                <a:lnTo>
                  <a:pt x="49294" y="4790528"/>
                </a:lnTo>
                <a:lnTo>
                  <a:pt x="66422" y="4832727"/>
                </a:lnTo>
                <a:lnTo>
                  <a:pt x="85876" y="4873670"/>
                </a:lnTo>
                <a:lnTo>
                  <a:pt x="107574" y="4913276"/>
                </a:lnTo>
                <a:lnTo>
                  <a:pt x="131434" y="4951462"/>
                </a:lnTo>
                <a:lnTo>
                  <a:pt x="157373" y="4988146"/>
                </a:lnTo>
                <a:lnTo>
                  <a:pt x="185309" y="5023245"/>
                </a:lnTo>
                <a:lnTo>
                  <a:pt x="215159" y="5056676"/>
                </a:lnTo>
                <a:lnTo>
                  <a:pt x="246841" y="5088359"/>
                </a:lnTo>
                <a:lnTo>
                  <a:pt x="280272" y="5118209"/>
                </a:lnTo>
                <a:lnTo>
                  <a:pt x="315371" y="5146145"/>
                </a:lnTo>
                <a:lnTo>
                  <a:pt x="352054" y="5172084"/>
                </a:lnTo>
                <a:lnTo>
                  <a:pt x="390239" y="5195944"/>
                </a:lnTo>
                <a:lnTo>
                  <a:pt x="429845" y="5217643"/>
                </a:lnTo>
                <a:lnTo>
                  <a:pt x="470787" y="5237097"/>
                </a:lnTo>
                <a:lnTo>
                  <a:pt x="512985" y="5254225"/>
                </a:lnTo>
                <a:lnTo>
                  <a:pt x="556355" y="5268944"/>
                </a:lnTo>
                <a:lnTo>
                  <a:pt x="600815" y="5281171"/>
                </a:lnTo>
                <a:lnTo>
                  <a:pt x="646283" y="5290825"/>
                </a:lnTo>
                <a:lnTo>
                  <a:pt x="692676" y="5297823"/>
                </a:lnTo>
                <a:lnTo>
                  <a:pt x="739911" y="5302082"/>
                </a:lnTo>
                <a:lnTo>
                  <a:pt x="787907" y="5303520"/>
                </a:lnTo>
                <a:lnTo>
                  <a:pt x="3939540" y="5303520"/>
                </a:lnTo>
                <a:lnTo>
                  <a:pt x="3987532" y="5302082"/>
                </a:lnTo>
                <a:lnTo>
                  <a:pt x="4034764" y="5297823"/>
                </a:lnTo>
                <a:lnTo>
                  <a:pt x="4081154" y="5290825"/>
                </a:lnTo>
                <a:lnTo>
                  <a:pt x="4126620" y="5281171"/>
                </a:lnTo>
                <a:lnTo>
                  <a:pt x="4171078" y="5268944"/>
                </a:lnTo>
                <a:lnTo>
                  <a:pt x="4214447" y="5254225"/>
                </a:lnTo>
                <a:lnTo>
                  <a:pt x="4256644" y="5237097"/>
                </a:lnTo>
                <a:lnTo>
                  <a:pt x="4297586" y="5217643"/>
                </a:lnTo>
                <a:lnTo>
                  <a:pt x="4337191" y="5195944"/>
                </a:lnTo>
                <a:lnTo>
                  <a:pt x="4375376" y="5172084"/>
                </a:lnTo>
                <a:lnTo>
                  <a:pt x="4412060" y="5146145"/>
                </a:lnTo>
                <a:lnTo>
                  <a:pt x="4447159" y="5118209"/>
                </a:lnTo>
                <a:lnTo>
                  <a:pt x="4480591" y="5088359"/>
                </a:lnTo>
                <a:lnTo>
                  <a:pt x="4512274" y="5056676"/>
                </a:lnTo>
                <a:lnTo>
                  <a:pt x="4542126" y="5023245"/>
                </a:lnTo>
                <a:lnTo>
                  <a:pt x="4570063" y="4988146"/>
                </a:lnTo>
                <a:lnTo>
                  <a:pt x="4596003" y="4951462"/>
                </a:lnTo>
                <a:lnTo>
                  <a:pt x="4619864" y="4913276"/>
                </a:lnTo>
                <a:lnTo>
                  <a:pt x="4641564" y="4873670"/>
                </a:lnTo>
                <a:lnTo>
                  <a:pt x="4661020" y="4832727"/>
                </a:lnTo>
                <a:lnTo>
                  <a:pt x="4678149" y="4790528"/>
                </a:lnTo>
                <a:lnTo>
                  <a:pt x="4692869" y="4747157"/>
                </a:lnTo>
                <a:lnTo>
                  <a:pt x="4705097" y="4702696"/>
                </a:lnTo>
                <a:lnTo>
                  <a:pt x="4714752" y="4657228"/>
                </a:lnTo>
                <a:lnTo>
                  <a:pt x="4721750" y="4610833"/>
                </a:lnTo>
                <a:lnTo>
                  <a:pt x="4726009" y="4563596"/>
                </a:lnTo>
                <a:lnTo>
                  <a:pt x="4727448" y="4515599"/>
                </a:lnTo>
                <a:lnTo>
                  <a:pt x="4727448" y="787907"/>
                </a:lnTo>
                <a:lnTo>
                  <a:pt x="4726009" y="739915"/>
                </a:lnTo>
                <a:lnTo>
                  <a:pt x="4721750" y="692683"/>
                </a:lnTo>
                <a:lnTo>
                  <a:pt x="4714752" y="646293"/>
                </a:lnTo>
                <a:lnTo>
                  <a:pt x="4705097" y="600827"/>
                </a:lnTo>
                <a:lnTo>
                  <a:pt x="4692869" y="556369"/>
                </a:lnTo>
                <a:lnTo>
                  <a:pt x="4678149" y="513000"/>
                </a:lnTo>
                <a:lnTo>
                  <a:pt x="4661020" y="470803"/>
                </a:lnTo>
                <a:lnTo>
                  <a:pt x="4641564" y="429861"/>
                </a:lnTo>
                <a:lnTo>
                  <a:pt x="4619864" y="390256"/>
                </a:lnTo>
                <a:lnTo>
                  <a:pt x="4596003" y="352071"/>
                </a:lnTo>
                <a:lnTo>
                  <a:pt x="4570063" y="315387"/>
                </a:lnTo>
                <a:lnTo>
                  <a:pt x="4542126" y="280288"/>
                </a:lnTo>
                <a:lnTo>
                  <a:pt x="4512274" y="246856"/>
                </a:lnTo>
                <a:lnTo>
                  <a:pt x="4480591" y="215173"/>
                </a:lnTo>
                <a:lnTo>
                  <a:pt x="4447159" y="185321"/>
                </a:lnTo>
                <a:lnTo>
                  <a:pt x="4412060" y="157384"/>
                </a:lnTo>
                <a:lnTo>
                  <a:pt x="4375376" y="131444"/>
                </a:lnTo>
                <a:lnTo>
                  <a:pt x="4337191" y="107583"/>
                </a:lnTo>
                <a:lnTo>
                  <a:pt x="4297586" y="85883"/>
                </a:lnTo>
                <a:lnTo>
                  <a:pt x="4256644" y="66427"/>
                </a:lnTo>
                <a:lnTo>
                  <a:pt x="4214447" y="49298"/>
                </a:lnTo>
                <a:lnTo>
                  <a:pt x="4171078" y="34578"/>
                </a:lnTo>
                <a:lnTo>
                  <a:pt x="4126620" y="22350"/>
                </a:lnTo>
                <a:lnTo>
                  <a:pt x="4081154" y="12695"/>
                </a:lnTo>
                <a:lnTo>
                  <a:pt x="4034764" y="5697"/>
                </a:lnTo>
                <a:lnTo>
                  <a:pt x="3987532" y="1438"/>
                </a:lnTo>
                <a:lnTo>
                  <a:pt x="3939540" y="0"/>
                </a:lnTo>
                <a:close/>
              </a:path>
            </a:pathLst>
          </a:custGeom>
          <a:solidFill>
            <a:srgbClr val="E7E6E6"/>
          </a:solidFill>
        </p:spPr>
        <p:txBody>
          <a:bodyPr wrap="square" lIns="0" tIns="0" rIns="0" bIns="0" rtlCol="0"/>
          <a:lstStyle/>
          <a:p>
            <a:r>
              <a:rPr lang="en-US" dirty="0"/>
              <a:t>  </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EE05A84B-EF99-4FB0-B65C-4A30CD41A6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905000"/>
            <a:ext cx="4191000" cy="3352800"/>
          </a:xfrm>
          <a:prstGeom prst="rect">
            <a:avLst/>
          </a:prstGeom>
        </p:spPr>
      </p:pic>
      <p:sp>
        <p:nvSpPr>
          <p:cNvPr id="8" name="TextBox 7">
            <a:extLst>
              <a:ext uri="{FF2B5EF4-FFF2-40B4-BE49-F238E27FC236}">
                <a16:creationId xmlns:a16="http://schemas.microsoft.com/office/drawing/2014/main" id="{642B4065-1A08-4E11-80C9-F38AA829BD1C}"/>
              </a:ext>
            </a:extLst>
          </p:cNvPr>
          <p:cNvSpPr txBox="1"/>
          <p:nvPr/>
        </p:nvSpPr>
        <p:spPr>
          <a:xfrm>
            <a:off x="2057400" y="1051868"/>
            <a:ext cx="2133600" cy="584775"/>
          </a:xfrm>
          <a:prstGeom prst="rect">
            <a:avLst/>
          </a:prstGeom>
          <a:noFill/>
        </p:spPr>
        <p:txBody>
          <a:bodyPr wrap="square" rtlCol="0">
            <a:spAutoFit/>
          </a:bodyPr>
          <a:lstStyle/>
          <a:p>
            <a:r>
              <a:rPr lang="en-IN" sz="3200" dirty="0">
                <a:solidFill>
                  <a:schemeClr val="bg1"/>
                </a:solidFill>
                <a:latin typeface="Calibri" panose="020F0502020204030204" pitchFamily="34" charset="0"/>
                <a:cs typeface="Calibri" panose="020F0502020204030204" pitchFamily="34" charset="0"/>
              </a:rPr>
              <a:t>INPUT</a:t>
            </a:r>
          </a:p>
        </p:txBody>
      </p:sp>
      <p:sp>
        <p:nvSpPr>
          <p:cNvPr id="9" name="TextBox 8">
            <a:extLst>
              <a:ext uri="{FF2B5EF4-FFF2-40B4-BE49-F238E27FC236}">
                <a16:creationId xmlns:a16="http://schemas.microsoft.com/office/drawing/2014/main" id="{C149CB53-FD47-4DE2-8F81-543733FDD001}"/>
              </a:ext>
            </a:extLst>
          </p:cNvPr>
          <p:cNvSpPr txBox="1"/>
          <p:nvPr/>
        </p:nvSpPr>
        <p:spPr>
          <a:xfrm>
            <a:off x="7543800" y="1051867"/>
            <a:ext cx="2590800" cy="584775"/>
          </a:xfrm>
          <a:prstGeom prst="rect">
            <a:avLst/>
          </a:prstGeom>
          <a:noFill/>
        </p:spPr>
        <p:txBody>
          <a:bodyPr wrap="square" rtlCol="0">
            <a:spAutoFit/>
          </a:bodyPr>
          <a:lstStyle/>
          <a:p>
            <a:r>
              <a:rPr lang="en-IN" sz="3200" dirty="0">
                <a:solidFill>
                  <a:schemeClr val="bg1"/>
                </a:solidFill>
                <a:latin typeface="Calibri" panose="020F0502020204030204" pitchFamily="34" charset="0"/>
                <a:cs typeface="Calibri" panose="020F0502020204030204" pitchFamily="34" charset="0"/>
              </a:rPr>
              <a:t>OUTPUT</a:t>
            </a:r>
          </a:p>
        </p:txBody>
      </p:sp>
    </p:spTree>
    <p:extLst>
      <p:ext uri="{BB962C8B-B14F-4D97-AF65-F5344CB8AC3E}">
        <p14:creationId xmlns:p14="http://schemas.microsoft.com/office/powerpoint/2010/main" val="2094205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F78C03-898A-47CF-8BE6-E4CA388021BE}"/>
              </a:ext>
            </a:extLst>
          </p:cNvPr>
          <p:cNvSpPr/>
          <p:nvPr/>
        </p:nvSpPr>
        <p:spPr>
          <a:xfrm>
            <a:off x="2895600" y="1661422"/>
            <a:ext cx="6096000" cy="1754326"/>
          </a:xfrm>
          <a:prstGeom prst="rect">
            <a:avLst/>
          </a:prstGeom>
        </p:spPr>
        <p:txBody>
          <a:bodyPr>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Implementation</a:t>
            </a:r>
          </a:p>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using BERT</a:t>
            </a:r>
          </a:p>
        </p:txBody>
      </p:sp>
    </p:spTree>
    <p:extLst>
      <p:ext uri="{BB962C8B-B14F-4D97-AF65-F5344CB8AC3E}">
        <p14:creationId xmlns:p14="http://schemas.microsoft.com/office/powerpoint/2010/main" val="2000941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E37D88-9825-4FCC-A7E3-49F527C8FBAF}"/>
              </a:ext>
            </a:extLst>
          </p:cNvPr>
          <p:cNvSpPr/>
          <p:nvPr/>
        </p:nvSpPr>
        <p:spPr>
          <a:xfrm>
            <a:off x="1219200" y="914400"/>
            <a:ext cx="2741456" cy="769441"/>
          </a:xfrm>
          <a:prstGeom prst="rect">
            <a:avLst/>
          </a:prstGeom>
        </p:spPr>
        <p:txBody>
          <a:bodyPr wrap="none">
            <a:spAutoFit/>
          </a:bodyPr>
          <a:lstStyle/>
          <a:p>
            <a:r>
              <a:rPr lang="en-IN" sz="4400" dirty="0">
                <a:latin typeface="Calibri Light" panose="020F0302020204030204" pitchFamily="34" charset="0"/>
                <a:cs typeface="Calibri Light" panose="020F0302020204030204" pitchFamily="34" charset="0"/>
              </a:rPr>
              <a:t>Bert Model</a:t>
            </a:r>
          </a:p>
        </p:txBody>
      </p:sp>
      <p:sp>
        <p:nvSpPr>
          <p:cNvPr id="3" name="TextBox 2">
            <a:extLst>
              <a:ext uri="{FF2B5EF4-FFF2-40B4-BE49-F238E27FC236}">
                <a16:creationId xmlns:a16="http://schemas.microsoft.com/office/drawing/2014/main" id="{1FB30C04-D5C1-4381-A480-8C43D0F780D4}"/>
              </a:ext>
            </a:extLst>
          </p:cNvPr>
          <p:cNvSpPr txBox="1"/>
          <p:nvPr/>
        </p:nvSpPr>
        <p:spPr>
          <a:xfrm>
            <a:off x="1219200" y="2057400"/>
            <a:ext cx="9753600" cy="2246769"/>
          </a:xfrm>
          <a:prstGeom prst="rect">
            <a:avLst/>
          </a:prstGeom>
          <a:noFill/>
        </p:spPr>
        <p:txBody>
          <a:bodyPr wrap="square" rtlCol="0">
            <a:spAutoFit/>
          </a:bodyPr>
          <a:lstStyle/>
          <a:p>
            <a:pPr marL="285750" indent="-285750">
              <a:buFont typeface="Arial" panose="020B0604020202020204" pitchFamily="34" charset="0"/>
              <a:buChar char="•"/>
            </a:pPr>
            <a:r>
              <a:rPr lang="en-IN" sz="2800" dirty="0"/>
              <a:t>Load dataset.</a:t>
            </a:r>
          </a:p>
          <a:p>
            <a:pPr marL="285750" indent="-285750">
              <a:buFont typeface="Arial" panose="020B0604020202020204" pitchFamily="34" charset="0"/>
              <a:buChar char="•"/>
            </a:pPr>
            <a:r>
              <a:rPr lang="en-IN" sz="2800" dirty="0"/>
              <a:t>Set Data into training embeddings(included pre-processing ,setting of arguments, labels).</a:t>
            </a:r>
          </a:p>
          <a:p>
            <a:pPr marL="285750" indent="-285750">
              <a:buFont typeface="Arial" panose="020B0604020202020204" pitchFamily="34" charset="0"/>
              <a:buChar char="•"/>
            </a:pPr>
            <a:r>
              <a:rPr lang="en-IN" sz="2800" dirty="0"/>
              <a:t>Train model.</a:t>
            </a:r>
          </a:p>
          <a:p>
            <a:pPr marL="285750" indent="-285750">
              <a:buFont typeface="Arial" panose="020B0604020202020204" pitchFamily="34" charset="0"/>
              <a:buChar char="•"/>
            </a:pPr>
            <a:r>
              <a:rPr lang="en-IN" sz="2800" dirty="0"/>
              <a:t>Evaluate model performance.</a:t>
            </a:r>
          </a:p>
        </p:txBody>
      </p:sp>
    </p:spTree>
    <p:extLst>
      <p:ext uri="{BB962C8B-B14F-4D97-AF65-F5344CB8AC3E}">
        <p14:creationId xmlns:p14="http://schemas.microsoft.com/office/powerpoint/2010/main" val="657422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lob:https://web.whatsapp.com/012e7db3-7225-40f9-a383-ae393433561b">
            <a:extLst>
              <a:ext uri="{FF2B5EF4-FFF2-40B4-BE49-F238E27FC236}">
                <a16:creationId xmlns:a16="http://schemas.microsoft.com/office/drawing/2014/main" id="{37CD9A8C-1D08-4972-A42E-FD713C2354E1}"/>
              </a:ext>
            </a:extLst>
          </p:cNvPr>
          <p:cNvSpPr>
            <a:spLocks noChangeAspect="1" noChangeArrowheads="1"/>
          </p:cNvSpPr>
          <p:nvPr/>
        </p:nvSpPr>
        <p:spPr bwMode="auto">
          <a:xfrm>
            <a:off x="2895600" y="3276600"/>
            <a:ext cx="3352800" cy="3352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4F5CB35F-BB43-47AF-BA52-851F4F0F3166}"/>
              </a:ext>
            </a:extLst>
          </p:cNvPr>
          <p:cNvSpPr txBox="1"/>
          <p:nvPr/>
        </p:nvSpPr>
        <p:spPr>
          <a:xfrm>
            <a:off x="457200" y="1295400"/>
            <a:ext cx="9906000"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t>We will convert the problem into a sequence labeling task where the objective is to learn the tags for the tokens. We will be using the “</a:t>
            </a:r>
            <a:r>
              <a:rPr lang="en-US" sz="2400" dirty="0" err="1"/>
              <a:t>bert</a:t>
            </a:r>
            <a:r>
              <a:rPr lang="en-US" sz="2400" dirty="0"/>
              <a:t>-base-cased” variant of BERT as it is more suited for the NER task.</a:t>
            </a:r>
          </a:p>
          <a:p>
            <a:pPr marL="342900" indent="-342900">
              <a:buFont typeface="Arial" panose="020B0604020202020204" pitchFamily="34" charset="0"/>
              <a:buChar char="•"/>
            </a:pPr>
            <a:r>
              <a:rPr lang="en-US" sz="2400" dirty="0"/>
              <a:t>Our test set will be a list of sentences with manually annotated tags and we will be comparing the  scores from the two models as our comparison metric. </a:t>
            </a:r>
          </a:p>
          <a:p>
            <a:pPr marL="342900" indent="-342900">
              <a:buFont typeface="Arial" panose="020B0604020202020204" pitchFamily="34" charset="0"/>
              <a:buChar char="•"/>
            </a:pPr>
            <a:r>
              <a:rPr lang="en-US" sz="2400" dirty="0"/>
              <a:t> We wish to contrast how BERT and LSTM are trained on the task and the kind of scores the produce at the time of training on a general as well domain-specific NER. </a:t>
            </a:r>
            <a:endParaRPr lang="en-IN" sz="2400" dirty="0"/>
          </a:p>
        </p:txBody>
      </p:sp>
      <p:sp>
        <p:nvSpPr>
          <p:cNvPr id="3" name="TextBox 2">
            <a:extLst>
              <a:ext uri="{FF2B5EF4-FFF2-40B4-BE49-F238E27FC236}">
                <a16:creationId xmlns:a16="http://schemas.microsoft.com/office/drawing/2014/main" id="{0B756FCE-DDF6-45D7-99F6-A1DC7E926B66}"/>
              </a:ext>
            </a:extLst>
          </p:cNvPr>
          <p:cNvSpPr txBox="1"/>
          <p:nvPr/>
        </p:nvSpPr>
        <p:spPr>
          <a:xfrm>
            <a:off x="834887" y="304800"/>
            <a:ext cx="5410200" cy="707886"/>
          </a:xfrm>
          <a:prstGeom prst="rect">
            <a:avLst/>
          </a:prstGeom>
          <a:noFill/>
        </p:spPr>
        <p:txBody>
          <a:bodyPr wrap="square" rtlCol="0">
            <a:spAutoFit/>
          </a:bodyPr>
          <a:lstStyle/>
          <a:p>
            <a:r>
              <a:rPr lang="en-IN" sz="4000" dirty="0"/>
              <a:t>Implementation</a:t>
            </a:r>
          </a:p>
        </p:txBody>
      </p:sp>
      <p:pic>
        <p:nvPicPr>
          <p:cNvPr id="6" name="Picture 5">
            <a:extLst>
              <a:ext uri="{FF2B5EF4-FFF2-40B4-BE49-F238E27FC236}">
                <a16:creationId xmlns:a16="http://schemas.microsoft.com/office/drawing/2014/main" id="{7091F976-B7F2-4697-81FA-09C86DB61B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5143500"/>
            <a:ext cx="5886450" cy="1485900"/>
          </a:xfrm>
          <a:prstGeom prst="rect">
            <a:avLst/>
          </a:prstGeom>
        </p:spPr>
      </p:pic>
    </p:spTree>
    <p:extLst>
      <p:ext uri="{BB962C8B-B14F-4D97-AF65-F5344CB8AC3E}">
        <p14:creationId xmlns:p14="http://schemas.microsoft.com/office/powerpoint/2010/main" val="1573461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2F2A6-D184-487E-896B-AE87C5999B25}"/>
              </a:ext>
            </a:extLst>
          </p:cNvPr>
          <p:cNvSpPr>
            <a:spLocks noGrp="1"/>
          </p:cNvSpPr>
          <p:nvPr>
            <p:ph type="title"/>
          </p:nvPr>
        </p:nvSpPr>
        <p:spPr/>
        <p:txBody>
          <a:bodyPr/>
          <a:lstStyle/>
          <a:p>
            <a:pPr marR="74295">
              <a:lnSpc>
                <a:spcPct val="100000"/>
              </a:lnSpc>
              <a:spcBef>
                <a:spcPts val="795"/>
              </a:spcBef>
            </a:pPr>
            <a:br>
              <a:rPr lang="en-US" sz="4400" dirty="0">
                <a:latin typeface="Calibri Light" panose="020F0302020204030204" pitchFamily="34" charset="0"/>
                <a:cs typeface="Calibri Light" panose="020F0302020204030204" pitchFamily="34" charset="0"/>
              </a:rPr>
            </a:br>
            <a:r>
              <a:rPr lang="en-US" sz="4400" dirty="0">
                <a:solidFill>
                  <a:schemeClr val="tx1"/>
                </a:solidFill>
                <a:latin typeface="Calibri Light" panose="020F0302020204030204" pitchFamily="34" charset="0"/>
                <a:cs typeface="Calibri Light" panose="020F0302020204030204" pitchFamily="34" charset="0"/>
              </a:rPr>
              <a:t>Supervisor’s Name- Dr. Rakesh Kanji</a:t>
            </a:r>
            <a:br>
              <a:rPr lang="en-US" sz="4400" dirty="0">
                <a:solidFill>
                  <a:schemeClr val="tx1"/>
                </a:solidFill>
                <a:latin typeface="Calibri Light" panose="020F0302020204030204" pitchFamily="34" charset="0"/>
                <a:cs typeface="Calibri Light" panose="020F0302020204030204" pitchFamily="34" charset="0"/>
              </a:rPr>
            </a:br>
            <a:r>
              <a:rPr lang="en-US" sz="4400" dirty="0">
                <a:solidFill>
                  <a:schemeClr val="tx1"/>
                </a:solidFill>
                <a:latin typeface="Calibri Light" panose="020F0302020204030204" pitchFamily="34" charset="0"/>
                <a:cs typeface="Calibri Light" panose="020F0302020204030204" pitchFamily="34" charset="0"/>
              </a:rPr>
              <a:t>Group Members</a:t>
            </a:r>
            <a:br>
              <a:rPr lang="en-US" sz="4400" dirty="0">
                <a:solidFill>
                  <a:schemeClr val="tx1"/>
                </a:solidFill>
                <a:latin typeface="Calibri Light" panose="020F0302020204030204" pitchFamily="34" charset="0"/>
                <a:cs typeface="Calibri Light" panose="020F0302020204030204" pitchFamily="34" charset="0"/>
              </a:rPr>
            </a:br>
            <a:r>
              <a:rPr lang="en-US" sz="4400" dirty="0">
                <a:solidFill>
                  <a:schemeClr val="tx1"/>
                </a:solidFill>
                <a:latin typeface="Calibri Light" panose="020F0302020204030204" pitchFamily="34" charset="0"/>
                <a:cs typeface="Calibri Light" panose="020F0302020204030204" pitchFamily="34" charset="0"/>
              </a:rPr>
              <a:t>Batch-CS63</a:t>
            </a:r>
            <a:br>
              <a:rPr lang="en-US" sz="4400" b="1" u="sng" dirty="0">
                <a:latin typeface="Times New Roman"/>
                <a:cs typeface="Times New Roman"/>
              </a:rPr>
            </a:br>
            <a:endParaRPr lang="en-IN" sz="4400" dirty="0"/>
          </a:p>
        </p:txBody>
      </p:sp>
      <p:sp>
        <p:nvSpPr>
          <p:cNvPr id="4" name="Content Placeholder 3">
            <a:extLst>
              <a:ext uri="{FF2B5EF4-FFF2-40B4-BE49-F238E27FC236}">
                <a16:creationId xmlns:a16="http://schemas.microsoft.com/office/drawing/2014/main" id="{947246CC-5797-4FFC-B874-AC91EE970EAF}"/>
              </a:ext>
            </a:extLst>
          </p:cNvPr>
          <p:cNvSpPr txBox="1">
            <a:spLocks noGrp="1"/>
          </p:cNvSpPr>
          <p:nvPr>
            <p:ph idx="1"/>
          </p:nvPr>
        </p:nvSpPr>
        <p:spPr>
          <a:xfrm flipH="1">
            <a:off x="838199" y="4876800"/>
            <a:ext cx="9709523" cy="959237"/>
          </a:xfrm>
          <a:prstGeom prst="rect">
            <a:avLst/>
          </a:prstGeom>
          <a:noFill/>
        </p:spPr>
        <p:txBody>
          <a:bodyPr wrap="square" rtlCol="0">
            <a:spAutoFit/>
          </a:bodyPr>
          <a:lstStyle/>
          <a:p>
            <a:pPr marL="0" indent="0">
              <a:buNone/>
            </a:pPr>
            <a:r>
              <a:rPr lang="en-IN" sz="2400" dirty="0">
                <a:latin typeface="Calibri" panose="020F0502020204030204" pitchFamily="34" charset="0"/>
                <a:cs typeface="Calibri" panose="020F0502020204030204" pitchFamily="34" charset="0"/>
              </a:rPr>
              <a:t>Name-Aanchal Thakur          Name-Kartik Bohra                Name-Anurag</a:t>
            </a:r>
          </a:p>
          <a:p>
            <a:pPr marL="0" indent="0">
              <a:buNone/>
            </a:pPr>
            <a:r>
              <a:rPr lang="en-IN" sz="2400" dirty="0">
                <a:latin typeface="Calibri" panose="020F0502020204030204" pitchFamily="34" charset="0"/>
                <a:cs typeface="Calibri" panose="020F0502020204030204" pitchFamily="34" charset="0"/>
              </a:rPr>
              <a:t>Rollno-181285                        Rollno-181289                        Rollno-181278</a:t>
            </a:r>
          </a:p>
        </p:txBody>
      </p:sp>
    </p:spTree>
    <p:extLst>
      <p:ext uri="{BB962C8B-B14F-4D97-AF65-F5344CB8AC3E}">
        <p14:creationId xmlns:p14="http://schemas.microsoft.com/office/powerpoint/2010/main" val="3233658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7C93B7-6A55-4A02-9A6F-A62626EB3A55}"/>
              </a:ext>
            </a:extLst>
          </p:cNvPr>
          <p:cNvSpPr txBox="1"/>
          <p:nvPr/>
        </p:nvSpPr>
        <p:spPr>
          <a:xfrm>
            <a:off x="800100" y="187488"/>
            <a:ext cx="7338391" cy="707886"/>
          </a:xfrm>
          <a:prstGeom prst="rect">
            <a:avLst/>
          </a:prstGeom>
          <a:noFill/>
        </p:spPr>
        <p:txBody>
          <a:bodyPr wrap="square" rtlCol="0">
            <a:spAutoFit/>
          </a:bodyPr>
          <a:lstStyle/>
          <a:p>
            <a:r>
              <a:rPr lang="en-IN" sz="4000" dirty="0">
                <a:latin typeface="Calibri Light" panose="020F0302020204030204" pitchFamily="34" charset="0"/>
                <a:cs typeface="Calibri Light" panose="020F0302020204030204" pitchFamily="34" charset="0"/>
              </a:rPr>
              <a:t>Comparing the result</a:t>
            </a:r>
          </a:p>
        </p:txBody>
      </p:sp>
      <p:sp>
        <p:nvSpPr>
          <p:cNvPr id="3" name="TextBox 2">
            <a:extLst>
              <a:ext uri="{FF2B5EF4-FFF2-40B4-BE49-F238E27FC236}">
                <a16:creationId xmlns:a16="http://schemas.microsoft.com/office/drawing/2014/main" id="{D6AAEB92-46F6-4FF0-A51B-7D320A9BEF4B}"/>
              </a:ext>
            </a:extLst>
          </p:cNvPr>
          <p:cNvSpPr txBox="1"/>
          <p:nvPr/>
        </p:nvSpPr>
        <p:spPr>
          <a:xfrm>
            <a:off x="800100" y="966698"/>
            <a:ext cx="8534400" cy="707886"/>
          </a:xfrm>
          <a:prstGeom prst="rect">
            <a:avLst/>
          </a:prstGeom>
          <a:noFill/>
        </p:spPr>
        <p:txBody>
          <a:bodyPr wrap="square" rtlCol="0">
            <a:spAutoFit/>
          </a:bodyPr>
          <a:lstStyle/>
          <a:p>
            <a:r>
              <a:rPr lang="en-IN" sz="2000" dirty="0">
                <a:latin typeface="Calibri Light" panose="020F0302020204030204" pitchFamily="34" charset="0"/>
                <a:cs typeface="Calibri Light" panose="020F0302020204030204" pitchFamily="34" charset="0"/>
              </a:rPr>
              <a:t>BERT performed a little better than LSTM but no significant difference when the models are trained for same amount of time.</a:t>
            </a:r>
          </a:p>
        </p:txBody>
      </p:sp>
      <p:sp>
        <p:nvSpPr>
          <p:cNvPr id="4" name="AutoShape 2" descr="blob:https://web.whatsapp.com/3107a508-21c5-4a4b-8c7a-d5866714364e">
            <a:extLst>
              <a:ext uri="{FF2B5EF4-FFF2-40B4-BE49-F238E27FC236}">
                <a16:creationId xmlns:a16="http://schemas.microsoft.com/office/drawing/2014/main" id="{1EAF43C3-9A3D-4E6A-BE96-B9DE01C97CD6}"/>
              </a:ext>
            </a:extLst>
          </p:cNvPr>
          <p:cNvSpPr>
            <a:spLocks noChangeAspect="1" noChangeArrowheads="1"/>
          </p:cNvSpPr>
          <p:nvPr/>
        </p:nvSpPr>
        <p:spPr bwMode="auto">
          <a:xfrm>
            <a:off x="1143000" y="3276600"/>
            <a:ext cx="7848600" cy="304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834F9A41-D152-4594-AD1C-E82103812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961584"/>
            <a:ext cx="9067800" cy="4896416"/>
          </a:xfrm>
          <a:prstGeom prst="rect">
            <a:avLst/>
          </a:prstGeom>
        </p:spPr>
      </p:pic>
    </p:spTree>
    <p:extLst>
      <p:ext uri="{BB962C8B-B14F-4D97-AF65-F5344CB8AC3E}">
        <p14:creationId xmlns:p14="http://schemas.microsoft.com/office/powerpoint/2010/main" val="1204589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0B43CB-3D9C-4963-90EF-E03EEAB90278}"/>
              </a:ext>
            </a:extLst>
          </p:cNvPr>
          <p:cNvSpPr txBox="1"/>
          <p:nvPr/>
        </p:nvSpPr>
        <p:spPr>
          <a:xfrm>
            <a:off x="4648200" y="381000"/>
            <a:ext cx="4648200" cy="646331"/>
          </a:xfrm>
          <a:prstGeom prst="rect">
            <a:avLst/>
          </a:prstGeom>
          <a:noFill/>
        </p:spPr>
        <p:txBody>
          <a:bodyPr wrap="square" rtlCol="0">
            <a:spAutoFit/>
          </a:bodyPr>
          <a:lstStyle/>
          <a:p>
            <a:r>
              <a:rPr lang="en-IN" sz="3600" b="1" u="sng" dirty="0"/>
              <a:t>Reference</a:t>
            </a:r>
          </a:p>
        </p:txBody>
      </p:sp>
      <p:sp>
        <p:nvSpPr>
          <p:cNvPr id="3" name="TextBox 2">
            <a:extLst>
              <a:ext uri="{FF2B5EF4-FFF2-40B4-BE49-F238E27FC236}">
                <a16:creationId xmlns:a16="http://schemas.microsoft.com/office/drawing/2014/main" id="{4AC0B1C8-D757-42C2-943C-20EDAD10C7B6}"/>
              </a:ext>
            </a:extLst>
          </p:cNvPr>
          <p:cNvSpPr txBox="1"/>
          <p:nvPr/>
        </p:nvSpPr>
        <p:spPr>
          <a:xfrm>
            <a:off x="1219200" y="1533465"/>
            <a:ext cx="10363200" cy="5324535"/>
          </a:xfrm>
          <a:prstGeom prst="rect">
            <a:avLst/>
          </a:prstGeom>
          <a:noFill/>
        </p:spPr>
        <p:txBody>
          <a:bodyPr wrap="square" rtlCol="0">
            <a:spAutoFit/>
          </a:bodyPr>
          <a:lstStyle/>
          <a:p>
            <a:r>
              <a:rPr lang="en-IN" sz="2000" b="1" dirty="0">
                <a:solidFill>
                  <a:schemeClr val="tx1">
                    <a:lumMod val="95000"/>
                  </a:schemeClr>
                </a:solidFill>
              </a:rPr>
              <a:t>      Link of Dataset</a:t>
            </a:r>
          </a:p>
          <a:p>
            <a:pPr marL="342900" indent="-342900">
              <a:buFont typeface="Wingdings" panose="05000000000000000000" pitchFamily="2" charset="2"/>
              <a:buChar char="Ø"/>
            </a:pPr>
            <a:r>
              <a:rPr lang="en-IN" sz="2000" b="1" dirty="0">
                <a:solidFill>
                  <a:schemeClr val="bg2">
                    <a:lumMod val="60000"/>
                    <a:lumOff val="40000"/>
                  </a:schemeClr>
                </a:solidFill>
                <a:hlinkClick r:id="rId2">
                  <a:extLst>
                    <a:ext uri="{A12FA001-AC4F-418D-AE19-62706E023703}">
                      <ahyp:hlinkClr xmlns:ahyp="http://schemas.microsoft.com/office/drawing/2018/hyperlinkcolor" val="tx"/>
                    </a:ext>
                  </a:extLst>
                </a:hlinkClick>
              </a:rPr>
              <a:t>https://github.com/dice-group/FOX/tree/master/input/Wikiner</a:t>
            </a:r>
            <a:endParaRPr lang="en-IN" sz="2000" b="1" dirty="0">
              <a:solidFill>
                <a:schemeClr val="bg2">
                  <a:lumMod val="60000"/>
                  <a:lumOff val="40000"/>
                </a:schemeClr>
              </a:solidFill>
            </a:endParaRPr>
          </a:p>
          <a:p>
            <a:endParaRPr lang="en-IN" sz="2000" b="1" u="sng" dirty="0">
              <a:solidFill>
                <a:schemeClr val="bg2">
                  <a:lumMod val="60000"/>
                  <a:lumOff val="40000"/>
                </a:schemeClr>
              </a:solidFill>
            </a:endParaRPr>
          </a:p>
          <a:p>
            <a:pPr marL="285750" indent="-285750">
              <a:buFont typeface="Wingdings" panose="05000000000000000000" pitchFamily="2" charset="2"/>
              <a:buChar char="Ø"/>
            </a:pPr>
            <a:r>
              <a:rPr lang="en-US" sz="2000" b="1" u="sng" dirty="0">
                <a:solidFill>
                  <a:schemeClr val="bg2">
                    <a:lumMod val="60000"/>
                    <a:lumOff val="40000"/>
                  </a:schemeClr>
                </a:solidFill>
              </a:rPr>
              <a:t>https://www.kaggle.com/abhinavwalia95/entity-annotated-corpus/ entity-an</a:t>
            </a:r>
            <a:endParaRPr lang="en-IN" sz="2000" b="1" dirty="0">
              <a:solidFill>
                <a:schemeClr val="bg2">
                  <a:lumMod val="60000"/>
                  <a:lumOff val="40000"/>
                </a:schemeClr>
              </a:solidFill>
            </a:endParaRPr>
          </a:p>
          <a:p>
            <a:endParaRPr lang="en-IN" sz="2000" b="1" dirty="0">
              <a:solidFill>
                <a:schemeClr val="bg2">
                  <a:lumMod val="60000"/>
                  <a:lumOff val="40000"/>
                </a:schemeClr>
              </a:solidFill>
            </a:endParaRPr>
          </a:p>
          <a:p>
            <a:pPr marL="285750" lvl="0" indent="-285750" fontAlgn="base">
              <a:buFont typeface="Wingdings" panose="05000000000000000000" pitchFamily="2" charset="2"/>
              <a:buChar char="Ø"/>
            </a:pPr>
            <a:r>
              <a:rPr lang="en-US" sz="2000" b="1" dirty="0">
                <a:solidFill>
                  <a:schemeClr val="bg2">
                    <a:lumMod val="60000"/>
                    <a:lumOff val="40000"/>
                  </a:schemeClr>
                </a:solidFill>
              </a:rPr>
              <a:t>Nadeau, D., &amp; </a:t>
            </a:r>
            <a:r>
              <a:rPr lang="en-US" sz="2000" b="1" dirty="0" err="1">
                <a:solidFill>
                  <a:schemeClr val="bg2">
                    <a:lumMod val="60000"/>
                    <a:lumOff val="40000"/>
                  </a:schemeClr>
                </a:solidFill>
              </a:rPr>
              <a:t>Sekine</a:t>
            </a:r>
            <a:r>
              <a:rPr lang="en-US" sz="2000" b="1" dirty="0">
                <a:solidFill>
                  <a:schemeClr val="bg2">
                    <a:lumMod val="60000"/>
                    <a:lumOff val="40000"/>
                  </a:schemeClr>
                </a:solidFill>
              </a:rPr>
              <a:t>, S. (2007). </a:t>
            </a:r>
            <a:r>
              <a:rPr lang="en-US" sz="2000" b="1" i="1" dirty="0">
                <a:solidFill>
                  <a:schemeClr val="bg2">
                    <a:lumMod val="60000"/>
                    <a:lumOff val="40000"/>
                  </a:schemeClr>
                </a:solidFill>
              </a:rPr>
              <a:t>A survey of named entity recognition and classification</a:t>
            </a:r>
            <a:r>
              <a:rPr lang="en-US" sz="2000" b="1" dirty="0">
                <a:solidFill>
                  <a:schemeClr val="bg2">
                    <a:lumMod val="60000"/>
                    <a:lumOff val="40000"/>
                  </a:schemeClr>
                </a:solidFill>
              </a:rPr>
              <a:t>. </a:t>
            </a:r>
            <a:r>
              <a:rPr lang="en-US" sz="2000" b="1" dirty="0" err="1">
                <a:solidFill>
                  <a:schemeClr val="bg2">
                    <a:lumMod val="60000"/>
                    <a:lumOff val="40000"/>
                  </a:schemeClr>
                </a:solidFill>
              </a:rPr>
              <a:t>Jbe</a:t>
            </a:r>
            <a:r>
              <a:rPr lang="en-US" sz="2000" b="1" dirty="0">
                <a:solidFill>
                  <a:schemeClr val="bg2">
                    <a:lumMod val="60000"/>
                    <a:lumOff val="40000"/>
                  </a:schemeClr>
                </a:solidFill>
              </a:rPr>
              <a:t> platform. </a:t>
            </a:r>
            <a:r>
              <a:rPr lang="en-US" sz="2000" b="1" dirty="0">
                <a:solidFill>
                  <a:schemeClr val="bg2">
                    <a:lumMod val="60000"/>
                    <a:lumOff val="40000"/>
                  </a:schemeClr>
                </a:solidFill>
                <a:hlinkClick r:id="rId3">
                  <a:extLst>
                    <a:ext uri="{A12FA001-AC4F-418D-AE19-62706E023703}">
                      <ahyp:hlinkClr xmlns:ahyp="http://schemas.microsoft.com/office/drawing/2018/hyperlinkcolor" val="tx"/>
                    </a:ext>
                  </a:extLst>
                </a:hlinkClick>
              </a:rPr>
              <a:t>https://doi.org/10.1075/li.30.1.03nad</a:t>
            </a:r>
            <a:endParaRPr lang="en-US" sz="2000" b="1" dirty="0">
              <a:solidFill>
                <a:schemeClr val="bg2">
                  <a:lumMod val="60000"/>
                  <a:lumOff val="40000"/>
                </a:schemeClr>
              </a:solidFill>
            </a:endParaRPr>
          </a:p>
          <a:p>
            <a:pPr lvl="0" fontAlgn="base"/>
            <a:endParaRPr lang="en-IN" sz="2000" b="1" dirty="0">
              <a:solidFill>
                <a:schemeClr val="bg2">
                  <a:lumMod val="60000"/>
                  <a:lumOff val="40000"/>
                </a:schemeClr>
              </a:solidFill>
            </a:endParaRPr>
          </a:p>
          <a:p>
            <a:pPr marL="285750" lvl="0" indent="-285750" fontAlgn="base">
              <a:buFont typeface="Wingdings" panose="05000000000000000000" pitchFamily="2" charset="2"/>
              <a:buChar char="Ø"/>
            </a:pPr>
            <a:r>
              <a:rPr lang="en-US" sz="2000" b="1" dirty="0" err="1">
                <a:solidFill>
                  <a:schemeClr val="bg2">
                    <a:lumMod val="60000"/>
                    <a:lumOff val="40000"/>
                  </a:schemeClr>
                </a:solidFill>
              </a:rPr>
              <a:t>Ratinov</a:t>
            </a:r>
            <a:r>
              <a:rPr lang="en-US" sz="2000" b="1" dirty="0">
                <a:solidFill>
                  <a:schemeClr val="bg2">
                    <a:lumMod val="60000"/>
                    <a:lumOff val="40000"/>
                  </a:schemeClr>
                </a:solidFill>
              </a:rPr>
              <a:t>, L., &amp; Roth, D. (2009). </a:t>
            </a:r>
            <a:r>
              <a:rPr lang="en-US" sz="2000" b="1" i="1" dirty="0">
                <a:solidFill>
                  <a:schemeClr val="bg2">
                    <a:lumMod val="60000"/>
                    <a:lumOff val="40000"/>
                  </a:schemeClr>
                </a:solidFill>
              </a:rPr>
              <a:t>Design challenges and misconceptions in named entity recognition. In Proceedings of the Thirteenth Conference on Computational Natural Language Learning</a:t>
            </a:r>
            <a:r>
              <a:rPr lang="en-US" sz="2000" b="1" dirty="0">
                <a:solidFill>
                  <a:schemeClr val="bg2">
                    <a:lumMod val="60000"/>
                    <a:lumOff val="40000"/>
                  </a:schemeClr>
                </a:solidFill>
              </a:rPr>
              <a:t>. aclweb.org. </a:t>
            </a:r>
            <a:r>
              <a:rPr lang="en-US" sz="2000" b="1" dirty="0">
                <a:solidFill>
                  <a:schemeClr val="bg2">
                    <a:lumMod val="60000"/>
                    <a:lumOff val="40000"/>
                  </a:schemeClr>
                </a:solidFill>
                <a:hlinkClick r:id="rId4">
                  <a:extLst>
                    <a:ext uri="{A12FA001-AC4F-418D-AE19-62706E023703}">
                      <ahyp:hlinkClr xmlns:ahyp="http://schemas.microsoft.com/office/drawing/2018/hyperlinkcolor" val="tx"/>
                    </a:ext>
                  </a:extLst>
                </a:hlinkClick>
              </a:rPr>
              <a:t>https://www.aclweb.org/anthology/W09-1119.pdf</a:t>
            </a:r>
            <a:endParaRPr lang="en-US" sz="2000" b="1" dirty="0">
              <a:solidFill>
                <a:schemeClr val="bg2">
                  <a:lumMod val="60000"/>
                  <a:lumOff val="40000"/>
                </a:schemeClr>
              </a:solidFill>
            </a:endParaRPr>
          </a:p>
          <a:p>
            <a:pPr lvl="0" fontAlgn="base"/>
            <a:endParaRPr lang="en-IN" sz="2000" b="1" dirty="0">
              <a:solidFill>
                <a:schemeClr val="bg2">
                  <a:lumMod val="60000"/>
                  <a:lumOff val="40000"/>
                </a:schemeClr>
              </a:solidFill>
            </a:endParaRPr>
          </a:p>
          <a:p>
            <a:pPr marL="285750" lvl="0" indent="-285750" fontAlgn="base">
              <a:buFont typeface="Wingdings" panose="05000000000000000000" pitchFamily="2" charset="2"/>
              <a:buChar char="Ø"/>
            </a:pPr>
            <a:r>
              <a:rPr lang="en-US" sz="2000" b="1" dirty="0">
                <a:solidFill>
                  <a:schemeClr val="bg2">
                    <a:lumMod val="60000"/>
                    <a:lumOff val="40000"/>
                  </a:schemeClr>
                </a:solidFill>
              </a:rPr>
              <a:t>Ritter, A., Clark, S., &amp; Etzioni, O. (2011). </a:t>
            </a:r>
            <a:r>
              <a:rPr lang="en-US" sz="2000" b="1" i="1" dirty="0">
                <a:solidFill>
                  <a:schemeClr val="bg2">
                    <a:lumMod val="60000"/>
                    <a:lumOff val="40000"/>
                  </a:schemeClr>
                </a:solidFill>
              </a:rPr>
              <a:t>Named entity recognition in tweets: an experimental study</a:t>
            </a:r>
            <a:r>
              <a:rPr lang="en-US" sz="2000" b="1" dirty="0">
                <a:solidFill>
                  <a:schemeClr val="bg2">
                    <a:lumMod val="60000"/>
                    <a:lumOff val="40000"/>
                  </a:schemeClr>
                </a:solidFill>
              </a:rPr>
              <a:t>. aclweb.org. </a:t>
            </a:r>
            <a:r>
              <a:rPr lang="en-US" sz="2000" b="1" dirty="0">
                <a:solidFill>
                  <a:schemeClr val="bg2">
                    <a:lumMod val="60000"/>
                    <a:lumOff val="40000"/>
                  </a:schemeClr>
                </a:solidFill>
                <a:hlinkClick r:id="rId5">
                  <a:extLst>
                    <a:ext uri="{A12FA001-AC4F-418D-AE19-62706E023703}">
                      <ahyp:hlinkClr xmlns:ahyp="http://schemas.microsoft.com/office/drawing/2018/hyperlinkcolor" val="tx"/>
                    </a:ext>
                  </a:extLst>
                </a:hlinkClick>
              </a:rPr>
              <a:t>https://www.aclweb.org/anthology/D11-1141.pdf</a:t>
            </a:r>
            <a:endParaRPr lang="en-IN" sz="2000" b="1" dirty="0">
              <a:solidFill>
                <a:schemeClr val="bg2">
                  <a:lumMod val="60000"/>
                  <a:lumOff val="40000"/>
                </a:schemeClr>
              </a:solidFill>
            </a:endParaRPr>
          </a:p>
          <a:p>
            <a:pPr marL="342900" indent="-342900">
              <a:buFont typeface="Wingdings" panose="05000000000000000000" pitchFamily="2" charset="2"/>
              <a:buChar char="Ø"/>
            </a:pPr>
            <a:endParaRPr lang="en-IN" sz="2000" b="1" dirty="0">
              <a:solidFill>
                <a:schemeClr val="tx1">
                  <a:lumMod val="95000"/>
                </a:schemeClr>
              </a:solidFill>
            </a:endParaRPr>
          </a:p>
        </p:txBody>
      </p:sp>
    </p:spTree>
    <p:extLst>
      <p:ext uri="{BB962C8B-B14F-4D97-AF65-F5344CB8AC3E}">
        <p14:creationId xmlns:p14="http://schemas.microsoft.com/office/powerpoint/2010/main" val="885187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tse1.mm.bing.net/th?id=OIP.6kiqUvSziaHZil0-FubC_gHaII&amp;pid=Api&amp;P=0&amp;w=300&amp;h=300">
            <a:extLst>
              <a:ext uri="{FF2B5EF4-FFF2-40B4-BE49-F238E27FC236}">
                <a16:creationId xmlns:a16="http://schemas.microsoft.com/office/drawing/2014/main" id="{50057FE6-E08E-4F24-9F55-09B87B2C96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981200"/>
            <a:ext cx="4810125" cy="45529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3FC9E54-E669-47FA-AB78-55241EEB7CED}"/>
              </a:ext>
            </a:extLst>
          </p:cNvPr>
          <p:cNvSpPr/>
          <p:nvPr/>
        </p:nvSpPr>
        <p:spPr>
          <a:xfrm>
            <a:off x="749835" y="1067809"/>
            <a:ext cx="4507965" cy="923330"/>
          </a:xfrm>
          <a:prstGeom prst="rect">
            <a:avLst/>
          </a:prstGeom>
          <a:noFill/>
        </p:spPr>
        <p:txBody>
          <a:bodyPr wrap="none" lIns="91440" tIns="45720" rIns="91440" bIns="45720">
            <a:spAutoFit/>
          </a:bodyPr>
          <a:lstStyle/>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Future scope</a:t>
            </a:r>
          </a:p>
        </p:txBody>
      </p:sp>
    </p:spTree>
    <p:extLst>
      <p:ext uri="{BB962C8B-B14F-4D97-AF65-F5344CB8AC3E}">
        <p14:creationId xmlns:p14="http://schemas.microsoft.com/office/powerpoint/2010/main" val="2772463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7000" y="1295400"/>
            <a:ext cx="6344920" cy="632460"/>
          </a:xfrm>
          <a:prstGeom prst="rect">
            <a:avLst/>
          </a:prstGeom>
          <a:solidFill>
            <a:srgbClr val="000000"/>
          </a:solidFill>
          <a:ln w="12192">
            <a:solidFill>
              <a:srgbClr val="2E528F"/>
            </a:solidFill>
          </a:ln>
        </p:spPr>
        <p:txBody>
          <a:bodyPr vert="horz" wrap="square" lIns="0" tIns="171450" rIns="0" bIns="0" rtlCol="0">
            <a:spAutoFit/>
          </a:bodyPr>
          <a:lstStyle/>
          <a:p>
            <a:pPr marL="1270" algn="ctr">
              <a:lnSpc>
                <a:spcPct val="100000"/>
              </a:lnSpc>
              <a:spcBef>
                <a:spcPts val="1350"/>
              </a:spcBef>
            </a:pPr>
            <a:r>
              <a:rPr sz="1800" spc="-25" dirty="0"/>
              <a:t>AUTOMATIC </a:t>
            </a:r>
            <a:r>
              <a:rPr sz="1800" spc="-30" dirty="0"/>
              <a:t>RETRIEVAL </a:t>
            </a:r>
            <a:r>
              <a:rPr sz="1800" dirty="0"/>
              <a:t>OF</a:t>
            </a:r>
            <a:r>
              <a:rPr sz="1800" spc="-114" dirty="0"/>
              <a:t> </a:t>
            </a:r>
            <a:r>
              <a:rPr sz="1800" spc="-70" dirty="0"/>
              <a:t>DATA</a:t>
            </a:r>
            <a:endParaRPr sz="1800" dirty="0"/>
          </a:p>
        </p:txBody>
      </p:sp>
      <p:sp>
        <p:nvSpPr>
          <p:cNvPr id="3" name="object 3"/>
          <p:cNvSpPr txBox="1"/>
          <p:nvPr/>
        </p:nvSpPr>
        <p:spPr>
          <a:xfrm>
            <a:off x="2819400" y="4267200"/>
            <a:ext cx="6344920" cy="907300"/>
          </a:xfrm>
          <a:prstGeom prst="rect">
            <a:avLst/>
          </a:prstGeom>
          <a:solidFill>
            <a:srgbClr val="000000"/>
          </a:solidFill>
          <a:ln w="12192">
            <a:solidFill>
              <a:srgbClr val="2E528F"/>
            </a:solidFill>
          </a:ln>
        </p:spPr>
        <p:txBody>
          <a:bodyPr vert="horz" wrap="square" lIns="0" tIns="172085" rIns="0" bIns="0" rtlCol="0">
            <a:spAutoFit/>
          </a:bodyPr>
          <a:lstStyle/>
          <a:p>
            <a:pPr marL="416559">
              <a:lnSpc>
                <a:spcPct val="100000"/>
              </a:lnSpc>
              <a:spcBef>
                <a:spcPts val="1355"/>
              </a:spcBef>
            </a:pPr>
            <a:r>
              <a:rPr lang="en-IN" sz="1800" spc="-30" dirty="0">
                <a:solidFill>
                  <a:srgbClr val="FFFFFF"/>
                </a:solidFill>
                <a:latin typeface="Century Gothic" panose="020B0502020202020204" pitchFamily="34" charset="0"/>
                <a:cs typeface="Times New Roman"/>
              </a:rPr>
              <a:t>  </a:t>
            </a:r>
            <a:r>
              <a:rPr sz="1800" spc="-30" dirty="0">
                <a:solidFill>
                  <a:srgbClr val="FFFFFF"/>
                </a:solidFill>
                <a:latin typeface="Century Gothic" panose="020B0502020202020204" pitchFamily="34" charset="0"/>
                <a:cs typeface="Times New Roman"/>
              </a:rPr>
              <a:t>RETRIEVAL </a:t>
            </a:r>
            <a:r>
              <a:rPr sz="1800" dirty="0">
                <a:solidFill>
                  <a:srgbClr val="FFFFFF"/>
                </a:solidFill>
                <a:latin typeface="Century Gothic" panose="020B0502020202020204" pitchFamily="34" charset="0"/>
                <a:cs typeface="Times New Roman"/>
              </a:rPr>
              <a:t>OF </a:t>
            </a:r>
            <a:r>
              <a:rPr sz="1800" spc="-35" dirty="0">
                <a:solidFill>
                  <a:srgbClr val="FFFFFF"/>
                </a:solidFill>
                <a:latin typeface="Century Gothic" panose="020B0502020202020204" pitchFamily="34" charset="0"/>
                <a:cs typeface="Times New Roman"/>
              </a:rPr>
              <a:t>RELEVANT </a:t>
            </a:r>
            <a:r>
              <a:rPr sz="1800" spc="-70" dirty="0">
                <a:solidFill>
                  <a:srgbClr val="FFFFFF"/>
                </a:solidFill>
                <a:latin typeface="Century Gothic" panose="020B0502020202020204" pitchFamily="34" charset="0"/>
                <a:cs typeface="Times New Roman"/>
              </a:rPr>
              <a:t>DATA </a:t>
            </a:r>
            <a:r>
              <a:rPr sz="1800" dirty="0">
                <a:solidFill>
                  <a:srgbClr val="FFFFFF"/>
                </a:solidFill>
                <a:latin typeface="Century Gothic" panose="020B0502020202020204" pitchFamily="34" charset="0"/>
                <a:cs typeface="Times New Roman"/>
              </a:rPr>
              <a:t>FROM THE</a:t>
            </a:r>
            <a:r>
              <a:rPr sz="1800" spc="-235" dirty="0">
                <a:solidFill>
                  <a:srgbClr val="FFFFFF"/>
                </a:solidFill>
                <a:latin typeface="Century Gothic" panose="020B0502020202020204" pitchFamily="34" charset="0"/>
                <a:cs typeface="Times New Roman"/>
              </a:rPr>
              <a:t> </a:t>
            </a:r>
            <a:r>
              <a:rPr sz="1800" dirty="0">
                <a:solidFill>
                  <a:srgbClr val="FFFFFF"/>
                </a:solidFill>
                <a:latin typeface="Century Gothic" panose="020B0502020202020204" pitchFamily="34" charset="0"/>
                <a:cs typeface="Times New Roman"/>
              </a:rPr>
              <a:t>WEB</a:t>
            </a:r>
            <a:endParaRPr lang="en-IN" dirty="0">
              <a:solidFill>
                <a:srgbClr val="FFFFFF"/>
              </a:solidFill>
              <a:latin typeface="Century Gothic" panose="020B0502020202020204" pitchFamily="34" charset="0"/>
              <a:cs typeface="Times New Roman"/>
            </a:endParaRPr>
          </a:p>
          <a:p>
            <a:pPr marL="416559">
              <a:lnSpc>
                <a:spcPct val="100000"/>
              </a:lnSpc>
              <a:spcBef>
                <a:spcPts val="1355"/>
              </a:spcBef>
            </a:pPr>
            <a:endParaRPr lang="en-IN" sz="1800" dirty="0">
              <a:solidFill>
                <a:srgbClr val="FFFFFF"/>
              </a:solidFill>
              <a:latin typeface="Century Gothic" panose="020B0502020202020204" pitchFamily="34" charset="0"/>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A764FC-2984-4C63-BFD2-3EDD72084B6B}"/>
              </a:ext>
            </a:extLst>
          </p:cNvPr>
          <p:cNvSpPr txBox="1"/>
          <p:nvPr/>
        </p:nvSpPr>
        <p:spPr>
          <a:xfrm>
            <a:off x="4030239" y="390953"/>
            <a:ext cx="7467599" cy="584775"/>
          </a:xfrm>
          <a:prstGeom prst="rect">
            <a:avLst/>
          </a:prstGeom>
          <a:noFill/>
        </p:spPr>
        <p:txBody>
          <a:bodyPr wrap="square" rtlCol="0">
            <a:spAutoFit/>
          </a:bodyPr>
          <a:lstStyle/>
          <a:p>
            <a:r>
              <a:rPr lang="en-IN" sz="3200" dirty="0"/>
              <a:t>Workflow Chart</a:t>
            </a:r>
          </a:p>
        </p:txBody>
      </p:sp>
      <p:sp>
        <p:nvSpPr>
          <p:cNvPr id="3" name="object 3">
            <a:extLst>
              <a:ext uri="{FF2B5EF4-FFF2-40B4-BE49-F238E27FC236}">
                <a16:creationId xmlns:a16="http://schemas.microsoft.com/office/drawing/2014/main" id="{27174346-2652-4B55-839C-E975264EFF6A}"/>
              </a:ext>
            </a:extLst>
          </p:cNvPr>
          <p:cNvSpPr/>
          <p:nvPr/>
        </p:nvSpPr>
        <p:spPr>
          <a:xfrm>
            <a:off x="77315" y="1438114"/>
            <a:ext cx="2400190" cy="2430757"/>
          </a:xfrm>
          <a:custGeom>
            <a:avLst/>
            <a:gdLst/>
            <a:ahLst/>
            <a:cxnLst/>
            <a:rect l="l" t="t" r="r" b="b"/>
            <a:pathLst>
              <a:path w="2138679" h="1965960">
                <a:moveTo>
                  <a:pt x="1069086" y="0"/>
                </a:moveTo>
                <a:lnTo>
                  <a:pt x="1018760" y="1069"/>
                </a:lnTo>
                <a:lnTo>
                  <a:pt x="969033" y="4247"/>
                </a:lnTo>
                <a:lnTo>
                  <a:pt x="919957" y="9486"/>
                </a:lnTo>
                <a:lnTo>
                  <a:pt x="871582" y="16739"/>
                </a:lnTo>
                <a:lnTo>
                  <a:pt x="823959" y="25959"/>
                </a:lnTo>
                <a:lnTo>
                  <a:pt x="777141" y="37097"/>
                </a:lnTo>
                <a:lnTo>
                  <a:pt x="731178" y="50109"/>
                </a:lnTo>
                <a:lnTo>
                  <a:pt x="686122" y="64945"/>
                </a:lnTo>
                <a:lnTo>
                  <a:pt x="642024" y="81559"/>
                </a:lnTo>
                <a:lnTo>
                  <a:pt x="598936" y="99904"/>
                </a:lnTo>
                <a:lnTo>
                  <a:pt x="556908" y="119932"/>
                </a:lnTo>
                <a:lnTo>
                  <a:pt x="515993" y="141597"/>
                </a:lnTo>
                <a:lnTo>
                  <a:pt x="476241" y="164850"/>
                </a:lnTo>
                <a:lnTo>
                  <a:pt x="437704" y="189646"/>
                </a:lnTo>
                <a:lnTo>
                  <a:pt x="400434" y="215937"/>
                </a:lnTo>
                <a:lnTo>
                  <a:pt x="364481" y="243675"/>
                </a:lnTo>
                <a:lnTo>
                  <a:pt x="329897" y="272813"/>
                </a:lnTo>
                <a:lnTo>
                  <a:pt x="296733" y="303305"/>
                </a:lnTo>
                <a:lnTo>
                  <a:pt x="265040" y="335102"/>
                </a:lnTo>
                <a:lnTo>
                  <a:pt x="234871" y="368159"/>
                </a:lnTo>
                <a:lnTo>
                  <a:pt x="206276" y="402427"/>
                </a:lnTo>
                <a:lnTo>
                  <a:pt x="179307" y="437860"/>
                </a:lnTo>
                <a:lnTo>
                  <a:pt x="154014" y="474409"/>
                </a:lnTo>
                <a:lnTo>
                  <a:pt x="130450" y="512029"/>
                </a:lnTo>
                <a:lnTo>
                  <a:pt x="108666" y="550672"/>
                </a:lnTo>
                <a:lnTo>
                  <a:pt x="88712" y="590291"/>
                </a:lnTo>
                <a:lnTo>
                  <a:pt x="70641" y="630838"/>
                </a:lnTo>
                <a:lnTo>
                  <a:pt x="54504" y="672266"/>
                </a:lnTo>
                <a:lnTo>
                  <a:pt x="40352" y="714529"/>
                </a:lnTo>
                <a:lnTo>
                  <a:pt x="28236" y="757579"/>
                </a:lnTo>
                <a:lnTo>
                  <a:pt x="18208" y="801368"/>
                </a:lnTo>
                <a:lnTo>
                  <a:pt x="10319" y="845850"/>
                </a:lnTo>
                <a:lnTo>
                  <a:pt x="4620" y="890977"/>
                </a:lnTo>
                <a:lnTo>
                  <a:pt x="1163" y="936703"/>
                </a:lnTo>
                <a:lnTo>
                  <a:pt x="0" y="982980"/>
                </a:lnTo>
                <a:lnTo>
                  <a:pt x="1163" y="1029256"/>
                </a:lnTo>
                <a:lnTo>
                  <a:pt x="4620" y="1074982"/>
                </a:lnTo>
                <a:lnTo>
                  <a:pt x="10319" y="1120109"/>
                </a:lnTo>
                <a:lnTo>
                  <a:pt x="18208" y="1164591"/>
                </a:lnTo>
                <a:lnTo>
                  <a:pt x="28236" y="1208380"/>
                </a:lnTo>
                <a:lnTo>
                  <a:pt x="40352" y="1251430"/>
                </a:lnTo>
                <a:lnTo>
                  <a:pt x="54504" y="1293693"/>
                </a:lnTo>
                <a:lnTo>
                  <a:pt x="70641" y="1335121"/>
                </a:lnTo>
                <a:lnTo>
                  <a:pt x="88712" y="1375668"/>
                </a:lnTo>
                <a:lnTo>
                  <a:pt x="108666" y="1415287"/>
                </a:lnTo>
                <a:lnTo>
                  <a:pt x="130450" y="1453930"/>
                </a:lnTo>
                <a:lnTo>
                  <a:pt x="154014" y="1491550"/>
                </a:lnTo>
                <a:lnTo>
                  <a:pt x="179307" y="1528099"/>
                </a:lnTo>
                <a:lnTo>
                  <a:pt x="206276" y="1563532"/>
                </a:lnTo>
                <a:lnTo>
                  <a:pt x="234871" y="1597800"/>
                </a:lnTo>
                <a:lnTo>
                  <a:pt x="265040" y="1630857"/>
                </a:lnTo>
                <a:lnTo>
                  <a:pt x="296733" y="1662654"/>
                </a:lnTo>
                <a:lnTo>
                  <a:pt x="329897" y="1693146"/>
                </a:lnTo>
                <a:lnTo>
                  <a:pt x="364481" y="1722284"/>
                </a:lnTo>
                <a:lnTo>
                  <a:pt x="400434" y="1750022"/>
                </a:lnTo>
                <a:lnTo>
                  <a:pt x="437704" y="1776313"/>
                </a:lnTo>
                <a:lnTo>
                  <a:pt x="476241" y="1801109"/>
                </a:lnTo>
                <a:lnTo>
                  <a:pt x="515993" y="1824362"/>
                </a:lnTo>
                <a:lnTo>
                  <a:pt x="556908" y="1846027"/>
                </a:lnTo>
                <a:lnTo>
                  <a:pt x="598936" y="1866055"/>
                </a:lnTo>
                <a:lnTo>
                  <a:pt x="642024" y="1884400"/>
                </a:lnTo>
                <a:lnTo>
                  <a:pt x="686122" y="1901014"/>
                </a:lnTo>
                <a:lnTo>
                  <a:pt x="731178" y="1915850"/>
                </a:lnTo>
                <a:lnTo>
                  <a:pt x="777141" y="1928862"/>
                </a:lnTo>
                <a:lnTo>
                  <a:pt x="823959" y="1940000"/>
                </a:lnTo>
                <a:lnTo>
                  <a:pt x="871582" y="1949220"/>
                </a:lnTo>
                <a:lnTo>
                  <a:pt x="919957" y="1956473"/>
                </a:lnTo>
                <a:lnTo>
                  <a:pt x="969033" y="1961712"/>
                </a:lnTo>
                <a:lnTo>
                  <a:pt x="1018760" y="1964890"/>
                </a:lnTo>
                <a:lnTo>
                  <a:pt x="1069086" y="1965960"/>
                </a:lnTo>
                <a:lnTo>
                  <a:pt x="1119411" y="1964890"/>
                </a:lnTo>
                <a:lnTo>
                  <a:pt x="1169138" y="1961712"/>
                </a:lnTo>
                <a:lnTo>
                  <a:pt x="1218214" y="1956473"/>
                </a:lnTo>
                <a:lnTo>
                  <a:pt x="1266589" y="1949220"/>
                </a:lnTo>
                <a:lnTo>
                  <a:pt x="1314212" y="1940000"/>
                </a:lnTo>
                <a:lnTo>
                  <a:pt x="1361030" y="1928862"/>
                </a:lnTo>
                <a:lnTo>
                  <a:pt x="1406993" y="1915850"/>
                </a:lnTo>
                <a:lnTo>
                  <a:pt x="1452049" y="1901014"/>
                </a:lnTo>
                <a:lnTo>
                  <a:pt x="1496147" y="1884400"/>
                </a:lnTo>
                <a:lnTo>
                  <a:pt x="1539235" y="1866055"/>
                </a:lnTo>
                <a:lnTo>
                  <a:pt x="1581263" y="1846027"/>
                </a:lnTo>
                <a:lnTo>
                  <a:pt x="1622178" y="1824362"/>
                </a:lnTo>
                <a:lnTo>
                  <a:pt x="1661930" y="1801109"/>
                </a:lnTo>
                <a:lnTo>
                  <a:pt x="1700467" y="1776313"/>
                </a:lnTo>
                <a:lnTo>
                  <a:pt x="1737737" y="1750022"/>
                </a:lnTo>
                <a:lnTo>
                  <a:pt x="1773690" y="1722284"/>
                </a:lnTo>
                <a:lnTo>
                  <a:pt x="1808274" y="1693146"/>
                </a:lnTo>
                <a:lnTo>
                  <a:pt x="1841438" y="1662654"/>
                </a:lnTo>
                <a:lnTo>
                  <a:pt x="1873131" y="1630857"/>
                </a:lnTo>
                <a:lnTo>
                  <a:pt x="1903300" y="1597800"/>
                </a:lnTo>
                <a:lnTo>
                  <a:pt x="1931895" y="1563532"/>
                </a:lnTo>
                <a:lnTo>
                  <a:pt x="1958864" y="1528099"/>
                </a:lnTo>
                <a:lnTo>
                  <a:pt x="1984157" y="1491550"/>
                </a:lnTo>
                <a:lnTo>
                  <a:pt x="2007721" y="1453930"/>
                </a:lnTo>
                <a:lnTo>
                  <a:pt x="2029505" y="1415287"/>
                </a:lnTo>
                <a:lnTo>
                  <a:pt x="2049459" y="1375668"/>
                </a:lnTo>
                <a:lnTo>
                  <a:pt x="2067530" y="1335121"/>
                </a:lnTo>
                <a:lnTo>
                  <a:pt x="2083667" y="1293693"/>
                </a:lnTo>
                <a:lnTo>
                  <a:pt x="2097819" y="1251430"/>
                </a:lnTo>
                <a:lnTo>
                  <a:pt x="2109935" y="1208380"/>
                </a:lnTo>
                <a:lnTo>
                  <a:pt x="2119963" y="1164591"/>
                </a:lnTo>
                <a:lnTo>
                  <a:pt x="2127852" y="1120109"/>
                </a:lnTo>
                <a:lnTo>
                  <a:pt x="2133551" y="1074982"/>
                </a:lnTo>
                <a:lnTo>
                  <a:pt x="2137008" y="1029256"/>
                </a:lnTo>
                <a:lnTo>
                  <a:pt x="2138172" y="982980"/>
                </a:lnTo>
                <a:lnTo>
                  <a:pt x="2137008" y="936703"/>
                </a:lnTo>
                <a:lnTo>
                  <a:pt x="2133551" y="890977"/>
                </a:lnTo>
                <a:lnTo>
                  <a:pt x="2127852" y="845850"/>
                </a:lnTo>
                <a:lnTo>
                  <a:pt x="2119963" y="801368"/>
                </a:lnTo>
                <a:lnTo>
                  <a:pt x="2109935" y="757579"/>
                </a:lnTo>
                <a:lnTo>
                  <a:pt x="2097819" y="714529"/>
                </a:lnTo>
                <a:lnTo>
                  <a:pt x="2083667" y="672266"/>
                </a:lnTo>
                <a:lnTo>
                  <a:pt x="2067530" y="630838"/>
                </a:lnTo>
                <a:lnTo>
                  <a:pt x="2049459" y="590291"/>
                </a:lnTo>
                <a:lnTo>
                  <a:pt x="2029505" y="550672"/>
                </a:lnTo>
                <a:lnTo>
                  <a:pt x="2007721" y="512029"/>
                </a:lnTo>
                <a:lnTo>
                  <a:pt x="1984157" y="474409"/>
                </a:lnTo>
                <a:lnTo>
                  <a:pt x="1958864" y="437860"/>
                </a:lnTo>
                <a:lnTo>
                  <a:pt x="1931895" y="402427"/>
                </a:lnTo>
                <a:lnTo>
                  <a:pt x="1903300" y="368159"/>
                </a:lnTo>
                <a:lnTo>
                  <a:pt x="1873131" y="335102"/>
                </a:lnTo>
                <a:lnTo>
                  <a:pt x="1841438" y="303305"/>
                </a:lnTo>
                <a:lnTo>
                  <a:pt x="1808274" y="272813"/>
                </a:lnTo>
                <a:lnTo>
                  <a:pt x="1773690" y="243675"/>
                </a:lnTo>
                <a:lnTo>
                  <a:pt x="1737737" y="215937"/>
                </a:lnTo>
                <a:lnTo>
                  <a:pt x="1700467" y="189646"/>
                </a:lnTo>
                <a:lnTo>
                  <a:pt x="1661930" y="164850"/>
                </a:lnTo>
                <a:lnTo>
                  <a:pt x="1622178" y="141597"/>
                </a:lnTo>
                <a:lnTo>
                  <a:pt x="1581263" y="119932"/>
                </a:lnTo>
                <a:lnTo>
                  <a:pt x="1539235" y="99904"/>
                </a:lnTo>
                <a:lnTo>
                  <a:pt x="1496147" y="81559"/>
                </a:lnTo>
                <a:lnTo>
                  <a:pt x="1452049" y="64945"/>
                </a:lnTo>
                <a:lnTo>
                  <a:pt x="1406993" y="50109"/>
                </a:lnTo>
                <a:lnTo>
                  <a:pt x="1361030" y="37097"/>
                </a:lnTo>
                <a:lnTo>
                  <a:pt x="1314212" y="25959"/>
                </a:lnTo>
                <a:lnTo>
                  <a:pt x="1266589" y="16739"/>
                </a:lnTo>
                <a:lnTo>
                  <a:pt x="1218214" y="9486"/>
                </a:lnTo>
                <a:lnTo>
                  <a:pt x="1169138" y="4247"/>
                </a:lnTo>
                <a:lnTo>
                  <a:pt x="1119411" y="1069"/>
                </a:lnTo>
                <a:lnTo>
                  <a:pt x="1069086" y="0"/>
                </a:lnTo>
                <a:close/>
              </a:path>
            </a:pathLst>
          </a:custGeom>
          <a:solidFill>
            <a:srgbClr val="DAE2F3"/>
          </a:solidFill>
        </p:spPr>
        <p:txBody>
          <a:bodyPr wrap="square" lIns="0" tIns="0" rIns="0" bIns="0" rtlCol="0"/>
          <a:lstStyle/>
          <a:p>
            <a:endParaRPr/>
          </a:p>
        </p:txBody>
      </p:sp>
      <p:sp>
        <p:nvSpPr>
          <p:cNvPr id="8" name="object 3">
            <a:extLst>
              <a:ext uri="{FF2B5EF4-FFF2-40B4-BE49-F238E27FC236}">
                <a16:creationId xmlns:a16="http://schemas.microsoft.com/office/drawing/2014/main" id="{63AE9739-F566-4C81-A3B8-2BCF68C07FD5}"/>
              </a:ext>
            </a:extLst>
          </p:cNvPr>
          <p:cNvSpPr/>
          <p:nvPr/>
        </p:nvSpPr>
        <p:spPr>
          <a:xfrm>
            <a:off x="4403707" y="1438115"/>
            <a:ext cx="2400190" cy="2430757"/>
          </a:xfrm>
          <a:custGeom>
            <a:avLst/>
            <a:gdLst/>
            <a:ahLst/>
            <a:cxnLst/>
            <a:rect l="l" t="t" r="r" b="b"/>
            <a:pathLst>
              <a:path w="2138679" h="1965960">
                <a:moveTo>
                  <a:pt x="1069086" y="0"/>
                </a:moveTo>
                <a:lnTo>
                  <a:pt x="1018760" y="1069"/>
                </a:lnTo>
                <a:lnTo>
                  <a:pt x="969033" y="4247"/>
                </a:lnTo>
                <a:lnTo>
                  <a:pt x="919957" y="9486"/>
                </a:lnTo>
                <a:lnTo>
                  <a:pt x="871582" y="16739"/>
                </a:lnTo>
                <a:lnTo>
                  <a:pt x="823959" y="25959"/>
                </a:lnTo>
                <a:lnTo>
                  <a:pt x="777141" y="37097"/>
                </a:lnTo>
                <a:lnTo>
                  <a:pt x="731178" y="50109"/>
                </a:lnTo>
                <a:lnTo>
                  <a:pt x="686122" y="64945"/>
                </a:lnTo>
                <a:lnTo>
                  <a:pt x="642024" y="81559"/>
                </a:lnTo>
                <a:lnTo>
                  <a:pt x="598936" y="99904"/>
                </a:lnTo>
                <a:lnTo>
                  <a:pt x="556908" y="119932"/>
                </a:lnTo>
                <a:lnTo>
                  <a:pt x="515993" y="141597"/>
                </a:lnTo>
                <a:lnTo>
                  <a:pt x="476241" y="164850"/>
                </a:lnTo>
                <a:lnTo>
                  <a:pt x="437704" y="189646"/>
                </a:lnTo>
                <a:lnTo>
                  <a:pt x="400434" y="215937"/>
                </a:lnTo>
                <a:lnTo>
                  <a:pt x="364481" y="243675"/>
                </a:lnTo>
                <a:lnTo>
                  <a:pt x="329897" y="272813"/>
                </a:lnTo>
                <a:lnTo>
                  <a:pt x="296733" y="303305"/>
                </a:lnTo>
                <a:lnTo>
                  <a:pt x="265040" y="335102"/>
                </a:lnTo>
                <a:lnTo>
                  <a:pt x="234871" y="368159"/>
                </a:lnTo>
                <a:lnTo>
                  <a:pt x="206276" y="402427"/>
                </a:lnTo>
                <a:lnTo>
                  <a:pt x="179307" y="437860"/>
                </a:lnTo>
                <a:lnTo>
                  <a:pt x="154014" y="474409"/>
                </a:lnTo>
                <a:lnTo>
                  <a:pt x="130450" y="512029"/>
                </a:lnTo>
                <a:lnTo>
                  <a:pt x="108666" y="550672"/>
                </a:lnTo>
                <a:lnTo>
                  <a:pt x="88712" y="590291"/>
                </a:lnTo>
                <a:lnTo>
                  <a:pt x="70641" y="630838"/>
                </a:lnTo>
                <a:lnTo>
                  <a:pt x="54504" y="672266"/>
                </a:lnTo>
                <a:lnTo>
                  <a:pt x="40352" y="714529"/>
                </a:lnTo>
                <a:lnTo>
                  <a:pt x="28236" y="757579"/>
                </a:lnTo>
                <a:lnTo>
                  <a:pt x="18208" y="801368"/>
                </a:lnTo>
                <a:lnTo>
                  <a:pt x="10319" y="845850"/>
                </a:lnTo>
                <a:lnTo>
                  <a:pt x="4620" y="890977"/>
                </a:lnTo>
                <a:lnTo>
                  <a:pt x="1163" y="936703"/>
                </a:lnTo>
                <a:lnTo>
                  <a:pt x="0" y="982980"/>
                </a:lnTo>
                <a:lnTo>
                  <a:pt x="1163" y="1029256"/>
                </a:lnTo>
                <a:lnTo>
                  <a:pt x="4620" y="1074982"/>
                </a:lnTo>
                <a:lnTo>
                  <a:pt x="10319" y="1120109"/>
                </a:lnTo>
                <a:lnTo>
                  <a:pt x="18208" y="1164591"/>
                </a:lnTo>
                <a:lnTo>
                  <a:pt x="28236" y="1208380"/>
                </a:lnTo>
                <a:lnTo>
                  <a:pt x="40352" y="1251430"/>
                </a:lnTo>
                <a:lnTo>
                  <a:pt x="54504" y="1293693"/>
                </a:lnTo>
                <a:lnTo>
                  <a:pt x="70641" y="1335121"/>
                </a:lnTo>
                <a:lnTo>
                  <a:pt x="88712" y="1375668"/>
                </a:lnTo>
                <a:lnTo>
                  <a:pt x="108666" y="1415287"/>
                </a:lnTo>
                <a:lnTo>
                  <a:pt x="130450" y="1453930"/>
                </a:lnTo>
                <a:lnTo>
                  <a:pt x="154014" y="1491550"/>
                </a:lnTo>
                <a:lnTo>
                  <a:pt x="179307" y="1528099"/>
                </a:lnTo>
                <a:lnTo>
                  <a:pt x="206276" y="1563532"/>
                </a:lnTo>
                <a:lnTo>
                  <a:pt x="234871" y="1597800"/>
                </a:lnTo>
                <a:lnTo>
                  <a:pt x="265040" y="1630857"/>
                </a:lnTo>
                <a:lnTo>
                  <a:pt x="296733" y="1662654"/>
                </a:lnTo>
                <a:lnTo>
                  <a:pt x="329897" y="1693146"/>
                </a:lnTo>
                <a:lnTo>
                  <a:pt x="364481" y="1722284"/>
                </a:lnTo>
                <a:lnTo>
                  <a:pt x="400434" y="1750022"/>
                </a:lnTo>
                <a:lnTo>
                  <a:pt x="437704" y="1776313"/>
                </a:lnTo>
                <a:lnTo>
                  <a:pt x="476241" y="1801109"/>
                </a:lnTo>
                <a:lnTo>
                  <a:pt x="515993" y="1824362"/>
                </a:lnTo>
                <a:lnTo>
                  <a:pt x="556908" y="1846027"/>
                </a:lnTo>
                <a:lnTo>
                  <a:pt x="598936" y="1866055"/>
                </a:lnTo>
                <a:lnTo>
                  <a:pt x="642024" y="1884400"/>
                </a:lnTo>
                <a:lnTo>
                  <a:pt x="686122" y="1901014"/>
                </a:lnTo>
                <a:lnTo>
                  <a:pt x="731178" y="1915850"/>
                </a:lnTo>
                <a:lnTo>
                  <a:pt x="777141" y="1928862"/>
                </a:lnTo>
                <a:lnTo>
                  <a:pt x="823959" y="1940000"/>
                </a:lnTo>
                <a:lnTo>
                  <a:pt x="871582" y="1949220"/>
                </a:lnTo>
                <a:lnTo>
                  <a:pt x="919957" y="1956473"/>
                </a:lnTo>
                <a:lnTo>
                  <a:pt x="969033" y="1961712"/>
                </a:lnTo>
                <a:lnTo>
                  <a:pt x="1018760" y="1964890"/>
                </a:lnTo>
                <a:lnTo>
                  <a:pt x="1069086" y="1965960"/>
                </a:lnTo>
                <a:lnTo>
                  <a:pt x="1119411" y="1964890"/>
                </a:lnTo>
                <a:lnTo>
                  <a:pt x="1169138" y="1961712"/>
                </a:lnTo>
                <a:lnTo>
                  <a:pt x="1218214" y="1956473"/>
                </a:lnTo>
                <a:lnTo>
                  <a:pt x="1266589" y="1949220"/>
                </a:lnTo>
                <a:lnTo>
                  <a:pt x="1314212" y="1940000"/>
                </a:lnTo>
                <a:lnTo>
                  <a:pt x="1361030" y="1928862"/>
                </a:lnTo>
                <a:lnTo>
                  <a:pt x="1406993" y="1915850"/>
                </a:lnTo>
                <a:lnTo>
                  <a:pt x="1452049" y="1901014"/>
                </a:lnTo>
                <a:lnTo>
                  <a:pt x="1496147" y="1884400"/>
                </a:lnTo>
                <a:lnTo>
                  <a:pt x="1539235" y="1866055"/>
                </a:lnTo>
                <a:lnTo>
                  <a:pt x="1581263" y="1846027"/>
                </a:lnTo>
                <a:lnTo>
                  <a:pt x="1622178" y="1824362"/>
                </a:lnTo>
                <a:lnTo>
                  <a:pt x="1661930" y="1801109"/>
                </a:lnTo>
                <a:lnTo>
                  <a:pt x="1700467" y="1776313"/>
                </a:lnTo>
                <a:lnTo>
                  <a:pt x="1737737" y="1750022"/>
                </a:lnTo>
                <a:lnTo>
                  <a:pt x="1773690" y="1722284"/>
                </a:lnTo>
                <a:lnTo>
                  <a:pt x="1808274" y="1693146"/>
                </a:lnTo>
                <a:lnTo>
                  <a:pt x="1841438" y="1662654"/>
                </a:lnTo>
                <a:lnTo>
                  <a:pt x="1873131" y="1630857"/>
                </a:lnTo>
                <a:lnTo>
                  <a:pt x="1903300" y="1597800"/>
                </a:lnTo>
                <a:lnTo>
                  <a:pt x="1931895" y="1563532"/>
                </a:lnTo>
                <a:lnTo>
                  <a:pt x="1958864" y="1528099"/>
                </a:lnTo>
                <a:lnTo>
                  <a:pt x="1984157" y="1491550"/>
                </a:lnTo>
                <a:lnTo>
                  <a:pt x="2007721" y="1453930"/>
                </a:lnTo>
                <a:lnTo>
                  <a:pt x="2029505" y="1415287"/>
                </a:lnTo>
                <a:lnTo>
                  <a:pt x="2049459" y="1375668"/>
                </a:lnTo>
                <a:lnTo>
                  <a:pt x="2067530" y="1335121"/>
                </a:lnTo>
                <a:lnTo>
                  <a:pt x="2083667" y="1293693"/>
                </a:lnTo>
                <a:lnTo>
                  <a:pt x="2097819" y="1251430"/>
                </a:lnTo>
                <a:lnTo>
                  <a:pt x="2109935" y="1208380"/>
                </a:lnTo>
                <a:lnTo>
                  <a:pt x="2119963" y="1164591"/>
                </a:lnTo>
                <a:lnTo>
                  <a:pt x="2127852" y="1120109"/>
                </a:lnTo>
                <a:lnTo>
                  <a:pt x="2133551" y="1074982"/>
                </a:lnTo>
                <a:lnTo>
                  <a:pt x="2137008" y="1029256"/>
                </a:lnTo>
                <a:lnTo>
                  <a:pt x="2138172" y="982980"/>
                </a:lnTo>
                <a:lnTo>
                  <a:pt x="2137008" y="936703"/>
                </a:lnTo>
                <a:lnTo>
                  <a:pt x="2133551" y="890977"/>
                </a:lnTo>
                <a:lnTo>
                  <a:pt x="2127852" y="845850"/>
                </a:lnTo>
                <a:lnTo>
                  <a:pt x="2119963" y="801368"/>
                </a:lnTo>
                <a:lnTo>
                  <a:pt x="2109935" y="757579"/>
                </a:lnTo>
                <a:lnTo>
                  <a:pt x="2097819" y="714529"/>
                </a:lnTo>
                <a:lnTo>
                  <a:pt x="2083667" y="672266"/>
                </a:lnTo>
                <a:lnTo>
                  <a:pt x="2067530" y="630838"/>
                </a:lnTo>
                <a:lnTo>
                  <a:pt x="2049459" y="590291"/>
                </a:lnTo>
                <a:lnTo>
                  <a:pt x="2029505" y="550672"/>
                </a:lnTo>
                <a:lnTo>
                  <a:pt x="2007721" y="512029"/>
                </a:lnTo>
                <a:lnTo>
                  <a:pt x="1984157" y="474409"/>
                </a:lnTo>
                <a:lnTo>
                  <a:pt x="1958864" y="437860"/>
                </a:lnTo>
                <a:lnTo>
                  <a:pt x="1931895" y="402427"/>
                </a:lnTo>
                <a:lnTo>
                  <a:pt x="1903300" y="368159"/>
                </a:lnTo>
                <a:lnTo>
                  <a:pt x="1873131" y="335102"/>
                </a:lnTo>
                <a:lnTo>
                  <a:pt x="1841438" y="303305"/>
                </a:lnTo>
                <a:lnTo>
                  <a:pt x="1808274" y="272813"/>
                </a:lnTo>
                <a:lnTo>
                  <a:pt x="1773690" y="243675"/>
                </a:lnTo>
                <a:lnTo>
                  <a:pt x="1737737" y="215937"/>
                </a:lnTo>
                <a:lnTo>
                  <a:pt x="1700467" y="189646"/>
                </a:lnTo>
                <a:lnTo>
                  <a:pt x="1661930" y="164850"/>
                </a:lnTo>
                <a:lnTo>
                  <a:pt x="1622178" y="141597"/>
                </a:lnTo>
                <a:lnTo>
                  <a:pt x="1581263" y="119932"/>
                </a:lnTo>
                <a:lnTo>
                  <a:pt x="1539235" y="99904"/>
                </a:lnTo>
                <a:lnTo>
                  <a:pt x="1496147" y="81559"/>
                </a:lnTo>
                <a:lnTo>
                  <a:pt x="1452049" y="64945"/>
                </a:lnTo>
                <a:lnTo>
                  <a:pt x="1406993" y="50109"/>
                </a:lnTo>
                <a:lnTo>
                  <a:pt x="1361030" y="37097"/>
                </a:lnTo>
                <a:lnTo>
                  <a:pt x="1314212" y="25959"/>
                </a:lnTo>
                <a:lnTo>
                  <a:pt x="1266589" y="16739"/>
                </a:lnTo>
                <a:lnTo>
                  <a:pt x="1218214" y="9486"/>
                </a:lnTo>
                <a:lnTo>
                  <a:pt x="1169138" y="4247"/>
                </a:lnTo>
                <a:lnTo>
                  <a:pt x="1119411" y="1069"/>
                </a:lnTo>
                <a:lnTo>
                  <a:pt x="1069086" y="0"/>
                </a:lnTo>
                <a:close/>
              </a:path>
            </a:pathLst>
          </a:custGeom>
          <a:solidFill>
            <a:srgbClr val="DAE2F3"/>
          </a:solidFill>
        </p:spPr>
        <p:txBody>
          <a:bodyPr wrap="square" lIns="0" tIns="0" rIns="0" bIns="0" rtlCol="0"/>
          <a:lstStyle/>
          <a:p>
            <a:endParaRPr/>
          </a:p>
        </p:txBody>
      </p:sp>
      <p:sp>
        <p:nvSpPr>
          <p:cNvPr id="9" name="object 3">
            <a:extLst>
              <a:ext uri="{FF2B5EF4-FFF2-40B4-BE49-F238E27FC236}">
                <a16:creationId xmlns:a16="http://schemas.microsoft.com/office/drawing/2014/main" id="{9F95E4B9-C0B3-4984-AC66-30DC9DA7B686}"/>
              </a:ext>
            </a:extLst>
          </p:cNvPr>
          <p:cNvSpPr/>
          <p:nvPr/>
        </p:nvSpPr>
        <p:spPr>
          <a:xfrm>
            <a:off x="2486330" y="4163656"/>
            <a:ext cx="2400190" cy="2430757"/>
          </a:xfrm>
          <a:custGeom>
            <a:avLst/>
            <a:gdLst/>
            <a:ahLst/>
            <a:cxnLst/>
            <a:rect l="l" t="t" r="r" b="b"/>
            <a:pathLst>
              <a:path w="2138679" h="1965960">
                <a:moveTo>
                  <a:pt x="1069086" y="0"/>
                </a:moveTo>
                <a:lnTo>
                  <a:pt x="1018760" y="1069"/>
                </a:lnTo>
                <a:lnTo>
                  <a:pt x="969033" y="4247"/>
                </a:lnTo>
                <a:lnTo>
                  <a:pt x="919957" y="9486"/>
                </a:lnTo>
                <a:lnTo>
                  <a:pt x="871582" y="16739"/>
                </a:lnTo>
                <a:lnTo>
                  <a:pt x="823959" y="25959"/>
                </a:lnTo>
                <a:lnTo>
                  <a:pt x="777141" y="37097"/>
                </a:lnTo>
                <a:lnTo>
                  <a:pt x="731178" y="50109"/>
                </a:lnTo>
                <a:lnTo>
                  <a:pt x="686122" y="64945"/>
                </a:lnTo>
                <a:lnTo>
                  <a:pt x="642024" y="81559"/>
                </a:lnTo>
                <a:lnTo>
                  <a:pt x="598936" y="99904"/>
                </a:lnTo>
                <a:lnTo>
                  <a:pt x="556908" y="119932"/>
                </a:lnTo>
                <a:lnTo>
                  <a:pt x="515993" y="141597"/>
                </a:lnTo>
                <a:lnTo>
                  <a:pt x="476241" y="164850"/>
                </a:lnTo>
                <a:lnTo>
                  <a:pt x="437704" y="189646"/>
                </a:lnTo>
                <a:lnTo>
                  <a:pt x="400434" y="215937"/>
                </a:lnTo>
                <a:lnTo>
                  <a:pt x="364481" y="243675"/>
                </a:lnTo>
                <a:lnTo>
                  <a:pt x="329897" y="272813"/>
                </a:lnTo>
                <a:lnTo>
                  <a:pt x="296733" y="303305"/>
                </a:lnTo>
                <a:lnTo>
                  <a:pt x="265040" y="335102"/>
                </a:lnTo>
                <a:lnTo>
                  <a:pt x="234871" y="368159"/>
                </a:lnTo>
                <a:lnTo>
                  <a:pt x="206276" y="402427"/>
                </a:lnTo>
                <a:lnTo>
                  <a:pt x="179307" y="437860"/>
                </a:lnTo>
                <a:lnTo>
                  <a:pt x="154014" y="474409"/>
                </a:lnTo>
                <a:lnTo>
                  <a:pt x="130450" y="512029"/>
                </a:lnTo>
                <a:lnTo>
                  <a:pt x="108666" y="550672"/>
                </a:lnTo>
                <a:lnTo>
                  <a:pt x="88712" y="590291"/>
                </a:lnTo>
                <a:lnTo>
                  <a:pt x="70641" y="630838"/>
                </a:lnTo>
                <a:lnTo>
                  <a:pt x="54504" y="672266"/>
                </a:lnTo>
                <a:lnTo>
                  <a:pt x="40352" y="714529"/>
                </a:lnTo>
                <a:lnTo>
                  <a:pt x="28236" y="757579"/>
                </a:lnTo>
                <a:lnTo>
                  <a:pt x="18208" y="801368"/>
                </a:lnTo>
                <a:lnTo>
                  <a:pt x="10319" y="845850"/>
                </a:lnTo>
                <a:lnTo>
                  <a:pt x="4620" y="890977"/>
                </a:lnTo>
                <a:lnTo>
                  <a:pt x="1163" y="936703"/>
                </a:lnTo>
                <a:lnTo>
                  <a:pt x="0" y="982980"/>
                </a:lnTo>
                <a:lnTo>
                  <a:pt x="1163" y="1029256"/>
                </a:lnTo>
                <a:lnTo>
                  <a:pt x="4620" y="1074982"/>
                </a:lnTo>
                <a:lnTo>
                  <a:pt x="10319" y="1120109"/>
                </a:lnTo>
                <a:lnTo>
                  <a:pt x="18208" y="1164591"/>
                </a:lnTo>
                <a:lnTo>
                  <a:pt x="28236" y="1208380"/>
                </a:lnTo>
                <a:lnTo>
                  <a:pt x="40352" y="1251430"/>
                </a:lnTo>
                <a:lnTo>
                  <a:pt x="54504" y="1293693"/>
                </a:lnTo>
                <a:lnTo>
                  <a:pt x="70641" y="1335121"/>
                </a:lnTo>
                <a:lnTo>
                  <a:pt x="88712" y="1375668"/>
                </a:lnTo>
                <a:lnTo>
                  <a:pt x="108666" y="1415287"/>
                </a:lnTo>
                <a:lnTo>
                  <a:pt x="130450" y="1453930"/>
                </a:lnTo>
                <a:lnTo>
                  <a:pt x="154014" y="1491550"/>
                </a:lnTo>
                <a:lnTo>
                  <a:pt x="179307" y="1528099"/>
                </a:lnTo>
                <a:lnTo>
                  <a:pt x="206276" y="1563532"/>
                </a:lnTo>
                <a:lnTo>
                  <a:pt x="234871" y="1597800"/>
                </a:lnTo>
                <a:lnTo>
                  <a:pt x="265040" y="1630857"/>
                </a:lnTo>
                <a:lnTo>
                  <a:pt x="296733" y="1662654"/>
                </a:lnTo>
                <a:lnTo>
                  <a:pt x="329897" y="1693146"/>
                </a:lnTo>
                <a:lnTo>
                  <a:pt x="364481" y="1722284"/>
                </a:lnTo>
                <a:lnTo>
                  <a:pt x="400434" y="1750022"/>
                </a:lnTo>
                <a:lnTo>
                  <a:pt x="437704" y="1776313"/>
                </a:lnTo>
                <a:lnTo>
                  <a:pt x="476241" y="1801109"/>
                </a:lnTo>
                <a:lnTo>
                  <a:pt x="515993" y="1824362"/>
                </a:lnTo>
                <a:lnTo>
                  <a:pt x="556908" y="1846027"/>
                </a:lnTo>
                <a:lnTo>
                  <a:pt x="598936" y="1866055"/>
                </a:lnTo>
                <a:lnTo>
                  <a:pt x="642024" y="1884400"/>
                </a:lnTo>
                <a:lnTo>
                  <a:pt x="686122" y="1901014"/>
                </a:lnTo>
                <a:lnTo>
                  <a:pt x="731178" y="1915850"/>
                </a:lnTo>
                <a:lnTo>
                  <a:pt x="777141" y="1928862"/>
                </a:lnTo>
                <a:lnTo>
                  <a:pt x="823959" y="1940000"/>
                </a:lnTo>
                <a:lnTo>
                  <a:pt x="871582" y="1949220"/>
                </a:lnTo>
                <a:lnTo>
                  <a:pt x="919957" y="1956473"/>
                </a:lnTo>
                <a:lnTo>
                  <a:pt x="969033" y="1961712"/>
                </a:lnTo>
                <a:lnTo>
                  <a:pt x="1018760" y="1964890"/>
                </a:lnTo>
                <a:lnTo>
                  <a:pt x="1069086" y="1965960"/>
                </a:lnTo>
                <a:lnTo>
                  <a:pt x="1119411" y="1964890"/>
                </a:lnTo>
                <a:lnTo>
                  <a:pt x="1169138" y="1961712"/>
                </a:lnTo>
                <a:lnTo>
                  <a:pt x="1218214" y="1956473"/>
                </a:lnTo>
                <a:lnTo>
                  <a:pt x="1266589" y="1949220"/>
                </a:lnTo>
                <a:lnTo>
                  <a:pt x="1314212" y="1940000"/>
                </a:lnTo>
                <a:lnTo>
                  <a:pt x="1361030" y="1928862"/>
                </a:lnTo>
                <a:lnTo>
                  <a:pt x="1406993" y="1915850"/>
                </a:lnTo>
                <a:lnTo>
                  <a:pt x="1452049" y="1901014"/>
                </a:lnTo>
                <a:lnTo>
                  <a:pt x="1496147" y="1884400"/>
                </a:lnTo>
                <a:lnTo>
                  <a:pt x="1539235" y="1866055"/>
                </a:lnTo>
                <a:lnTo>
                  <a:pt x="1581263" y="1846027"/>
                </a:lnTo>
                <a:lnTo>
                  <a:pt x="1622178" y="1824362"/>
                </a:lnTo>
                <a:lnTo>
                  <a:pt x="1661930" y="1801109"/>
                </a:lnTo>
                <a:lnTo>
                  <a:pt x="1700467" y="1776313"/>
                </a:lnTo>
                <a:lnTo>
                  <a:pt x="1737737" y="1750022"/>
                </a:lnTo>
                <a:lnTo>
                  <a:pt x="1773690" y="1722284"/>
                </a:lnTo>
                <a:lnTo>
                  <a:pt x="1808274" y="1693146"/>
                </a:lnTo>
                <a:lnTo>
                  <a:pt x="1841438" y="1662654"/>
                </a:lnTo>
                <a:lnTo>
                  <a:pt x="1873131" y="1630857"/>
                </a:lnTo>
                <a:lnTo>
                  <a:pt x="1903300" y="1597800"/>
                </a:lnTo>
                <a:lnTo>
                  <a:pt x="1931895" y="1563532"/>
                </a:lnTo>
                <a:lnTo>
                  <a:pt x="1958864" y="1528099"/>
                </a:lnTo>
                <a:lnTo>
                  <a:pt x="1984157" y="1491550"/>
                </a:lnTo>
                <a:lnTo>
                  <a:pt x="2007721" y="1453930"/>
                </a:lnTo>
                <a:lnTo>
                  <a:pt x="2029505" y="1415287"/>
                </a:lnTo>
                <a:lnTo>
                  <a:pt x="2049459" y="1375668"/>
                </a:lnTo>
                <a:lnTo>
                  <a:pt x="2067530" y="1335121"/>
                </a:lnTo>
                <a:lnTo>
                  <a:pt x="2083667" y="1293693"/>
                </a:lnTo>
                <a:lnTo>
                  <a:pt x="2097819" y="1251430"/>
                </a:lnTo>
                <a:lnTo>
                  <a:pt x="2109935" y="1208380"/>
                </a:lnTo>
                <a:lnTo>
                  <a:pt x="2119963" y="1164591"/>
                </a:lnTo>
                <a:lnTo>
                  <a:pt x="2127852" y="1120109"/>
                </a:lnTo>
                <a:lnTo>
                  <a:pt x="2133551" y="1074982"/>
                </a:lnTo>
                <a:lnTo>
                  <a:pt x="2137008" y="1029256"/>
                </a:lnTo>
                <a:lnTo>
                  <a:pt x="2138172" y="982980"/>
                </a:lnTo>
                <a:lnTo>
                  <a:pt x="2137008" y="936703"/>
                </a:lnTo>
                <a:lnTo>
                  <a:pt x="2133551" y="890977"/>
                </a:lnTo>
                <a:lnTo>
                  <a:pt x="2127852" y="845850"/>
                </a:lnTo>
                <a:lnTo>
                  <a:pt x="2119963" y="801368"/>
                </a:lnTo>
                <a:lnTo>
                  <a:pt x="2109935" y="757579"/>
                </a:lnTo>
                <a:lnTo>
                  <a:pt x="2097819" y="714529"/>
                </a:lnTo>
                <a:lnTo>
                  <a:pt x="2083667" y="672266"/>
                </a:lnTo>
                <a:lnTo>
                  <a:pt x="2067530" y="630838"/>
                </a:lnTo>
                <a:lnTo>
                  <a:pt x="2049459" y="590291"/>
                </a:lnTo>
                <a:lnTo>
                  <a:pt x="2029505" y="550672"/>
                </a:lnTo>
                <a:lnTo>
                  <a:pt x="2007721" y="512029"/>
                </a:lnTo>
                <a:lnTo>
                  <a:pt x="1984157" y="474409"/>
                </a:lnTo>
                <a:lnTo>
                  <a:pt x="1958864" y="437860"/>
                </a:lnTo>
                <a:lnTo>
                  <a:pt x="1931895" y="402427"/>
                </a:lnTo>
                <a:lnTo>
                  <a:pt x="1903300" y="368159"/>
                </a:lnTo>
                <a:lnTo>
                  <a:pt x="1873131" y="335102"/>
                </a:lnTo>
                <a:lnTo>
                  <a:pt x="1841438" y="303305"/>
                </a:lnTo>
                <a:lnTo>
                  <a:pt x="1808274" y="272813"/>
                </a:lnTo>
                <a:lnTo>
                  <a:pt x="1773690" y="243675"/>
                </a:lnTo>
                <a:lnTo>
                  <a:pt x="1737737" y="215937"/>
                </a:lnTo>
                <a:lnTo>
                  <a:pt x="1700467" y="189646"/>
                </a:lnTo>
                <a:lnTo>
                  <a:pt x="1661930" y="164850"/>
                </a:lnTo>
                <a:lnTo>
                  <a:pt x="1622178" y="141597"/>
                </a:lnTo>
                <a:lnTo>
                  <a:pt x="1581263" y="119932"/>
                </a:lnTo>
                <a:lnTo>
                  <a:pt x="1539235" y="99904"/>
                </a:lnTo>
                <a:lnTo>
                  <a:pt x="1496147" y="81559"/>
                </a:lnTo>
                <a:lnTo>
                  <a:pt x="1452049" y="64945"/>
                </a:lnTo>
                <a:lnTo>
                  <a:pt x="1406993" y="50109"/>
                </a:lnTo>
                <a:lnTo>
                  <a:pt x="1361030" y="37097"/>
                </a:lnTo>
                <a:lnTo>
                  <a:pt x="1314212" y="25959"/>
                </a:lnTo>
                <a:lnTo>
                  <a:pt x="1266589" y="16739"/>
                </a:lnTo>
                <a:lnTo>
                  <a:pt x="1218214" y="9486"/>
                </a:lnTo>
                <a:lnTo>
                  <a:pt x="1169138" y="4247"/>
                </a:lnTo>
                <a:lnTo>
                  <a:pt x="1119411" y="1069"/>
                </a:lnTo>
                <a:lnTo>
                  <a:pt x="1069086" y="0"/>
                </a:lnTo>
                <a:close/>
              </a:path>
            </a:pathLst>
          </a:custGeom>
          <a:solidFill>
            <a:srgbClr val="DAE2F3"/>
          </a:solidFill>
        </p:spPr>
        <p:txBody>
          <a:bodyPr wrap="square" lIns="0" tIns="0" rIns="0" bIns="0" rtlCol="0"/>
          <a:lstStyle/>
          <a:p>
            <a:endParaRPr/>
          </a:p>
        </p:txBody>
      </p:sp>
      <p:sp>
        <p:nvSpPr>
          <p:cNvPr id="10" name="object 3">
            <a:extLst>
              <a:ext uri="{FF2B5EF4-FFF2-40B4-BE49-F238E27FC236}">
                <a16:creationId xmlns:a16="http://schemas.microsoft.com/office/drawing/2014/main" id="{8F437BC9-0B07-405B-8B54-995F2D4D51DD}"/>
              </a:ext>
            </a:extLst>
          </p:cNvPr>
          <p:cNvSpPr/>
          <p:nvPr/>
        </p:nvSpPr>
        <p:spPr>
          <a:xfrm>
            <a:off x="8718528" y="1351340"/>
            <a:ext cx="2400190" cy="2430757"/>
          </a:xfrm>
          <a:custGeom>
            <a:avLst/>
            <a:gdLst/>
            <a:ahLst/>
            <a:cxnLst/>
            <a:rect l="l" t="t" r="r" b="b"/>
            <a:pathLst>
              <a:path w="2138679" h="1965960">
                <a:moveTo>
                  <a:pt x="1069086" y="0"/>
                </a:moveTo>
                <a:lnTo>
                  <a:pt x="1018760" y="1069"/>
                </a:lnTo>
                <a:lnTo>
                  <a:pt x="969033" y="4247"/>
                </a:lnTo>
                <a:lnTo>
                  <a:pt x="919957" y="9486"/>
                </a:lnTo>
                <a:lnTo>
                  <a:pt x="871582" y="16739"/>
                </a:lnTo>
                <a:lnTo>
                  <a:pt x="823959" y="25959"/>
                </a:lnTo>
                <a:lnTo>
                  <a:pt x="777141" y="37097"/>
                </a:lnTo>
                <a:lnTo>
                  <a:pt x="731178" y="50109"/>
                </a:lnTo>
                <a:lnTo>
                  <a:pt x="686122" y="64945"/>
                </a:lnTo>
                <a:lnTo>
                  <a:pt x="642024" y="81559"/>
                </a:lnTo>
                <a:lnTo>
                  <a:pt x="598936" y="99904"/>
                </a:lnTo>
                <a:lnTo>
                  <a:pt x="556908" y="119932"/>
                </a:lnTo>
                <a:lnTo>
                  <a:pt x="515993" y="141597"/>
                </a:lnTo>
                <a:lnTo>
                  <a:pt x="476241" y="164850"/>
                </a:lnTo>
                <a:lnTo>
                  <a:pt x="437704" y="189646"/>
                </a:lnTo>
                <a:lnTo>
                  <a:pt x="400434" y="215937"/>
                </a:lnTo>
                <a:lnTo>
                  <a:pt x="364481" y="243675"/>
                </a:lnTo>
                <a:lnTo>
                  <a:pt x="329897" y="272813"/>
                </a:lnTo>
                <a:lnTo>
                  <a:pt x="296733" y="303305"/>
                </a:lnTo>
                <a:lnTo>
                  <a:pt x="265040" y="335102"/>
                </a:lnTo>
                <a:lnTo>
                  <a:pt x="234871" y="368159"/>
                </a:lnTo>
                <a:lnTo>
                  <a:pt x="206276" y="402427"/>
                </a:lnTo>
                <a:lnTo>
                  <a:pt x="179307" y="437860"/>
                </a:lnTo>
                <a:lnTo>
                  <a:pt x="154014" y="474409"/>
                </a:lnTo>
                <a:lnTo>
                  <a:pt x="130450" y="512029"/>
                </a:lnTo>
                <a:lnTo>
                  <a:pt x="108666" y="550672"/>
                </a:lnTo>
                <a:lnTo>
                  <a:pt x="88712" y="590291"/>
                </a:lnTo>
                <a:lnTo>
                  <a:pt x="70641" y="630838"/>
                </a:lnTo>
                <a:lnTo>
                  <a:pt x="54504" y="672266"/>
                </a:lnTo>
                <a:lnTo>
                  <a:pt x="40352" y="714529"/>
                </a:lnTo>
                <a:lnTo>
                  <a:pt x="28236" y="757579"/>
                </a:lnTo>
                <a:lnTo>
                  <a:pt x="18208" y="801368"/>
                </a:lnTo>
                <a:lnTo>
                  <a:pt x="10319" y="845850"/>
                </a:lnTo>
                <a:lnTo>
                  <a:pt x="4620" y="890977"/>
                </a:lnTo>
                <a:lnTo>
                  <a:pt x="1163" y="936703"/>
                </a:lnTo>
                <a:lnTo>
                  <a:pt x="0" y="982980"/>
                </a:lnTo>
                <a:lnTo>
                  <a:pt x="1163" y="1029256"/>
                </a:lnTo>
                <a:lnTo>
                  <a:pt x="4620" y="1074982"/>
                </a:lnTo>
                <a:lnTo>
                  <a:pt x="10319" y="1120109"/>
                </a:lnTo>
                <a:lnTo>
                  <a:pt x="18208" y="1164591"/>
                </a:lnTo>
                <a:lnTo>
                  <a:pt x="28236" y="1208380"/>
                </a:lnTo>
                <a:lnTo>
                  <a:pt x="40352" y="1251430"/>
                </a:lnTo>
                <a:lnTo>
                  <a:pt x="54504" y="1293693"/>
                </a:lnTo>
                <a:lnTo>
                  <a:pt x="70641" y="1335121"/>
                </a:lnTo>
                <a:lnTo>
                  <a:pt x="88712" y="1375668"/>
                </a:lnTo>
                <a:lnTo>
                  <a:pt x="108666" y="1415287"/>
                </a:lnTo>
                <a:lnTo>
                  <a:pt x="130450" y="1453930"/>
                </a:lnTo>
                <a:lnTo>
                  <a:pt x="154014" y="1491550"/>
                </a:lnTo>
                <a:lnTo>
                  <a:pt x="179307" y="1528099"/>
                </a:lnTo>
                <a:lnTo>
                  <a:pt x="206276" y="1563532"/>
                </a:lnTo>
                <a:lnTo>
                  <a:pt x="234871" y="1597800"/>
                </a:lnTo>
                <a:lnTo>
                  <a:pt x="265040" y="1630857"/>
                </a:lnTo>
                <a:lnTo>
                  <a:pt x="296733" y="1662654"/>
                </a:lnTo>
                <a:lnTo>
                  <a:pt x="329897" y="1693146"/>
                </a:lnTo>
                <a:lnTo>
                  <a:pt x="364481" y="1722284"/>
                </a:lnTo>
                <a:lnTo>
                  <a:pt x="400434" y="1750022"/>
                </a:lnTo>
                <a:lnTo>
                  <a:pt x="437704" y="1776313"/>
                </a:lnTo>
                <a:lnTo>
                  <a:pt x="476241" y="1801109"/>
                </a:lnTo>
                <a:lnTo>
                  <a:pt x="515993" y="1824362"/>
                </a:lnTo>
                <a:lnTo>
                  <a:pt x="556908" y="1846027"/>
                </a:lnTo>
                <a:lnTo>
                  <a:pt x="598936" y="1866055"/>
                </a:lnTo>
                <a:lnTo>
                  <a:pt x="642024" y="1884400"/>
                </a:lnTo>
                <a:lnTo>
                  <a:pt x="686122" y="1901014"/>
                </a:lnTo>
                <a:lnTo>
                  <a:pt x="731178" y="1915850"/>
                </a:lnTo>
                <a:lnTo>
                  <a:pt x="777141" y="1928862"/>
                </a:lnTo>
                <a:lnTo>
                  <a:pt x="823959" y="1940000"/>
                </a:lnTo>
                <a:lnTo>
                  <a:pt x="871582" y="1949220"/>
                </a:lnTo>
                <a:lnTo>
                  <a:pt x="919957" y="1956473"/>
                </a:lnTo>
                <a:lnTo>
                  <a:pt x="969033" y="1961712"/>
                </a:lnTo>
                <a:lnTo>
                  <a:pt x="1018760" y="1964890"/>
                </a:lnTo>
                <a:lnTo>
                  <a:pt x="1069086" y="1965960"/>
                </a:lnTo>
                <a:lnTo>
                  <a:pt x="1119411" y="1964890"/>
                </a:lnTo>
                <a:lnTo>
                  <a:pt x="1169138" y="1961712"/>
                </a:lnTo>
                <a:lnTo>
                  <a:pt x="1218214" y="1956473"/>
                </a:lnTo>
                <a:lnTo>
                  <a:pt x="1266589" y="1949220"/>
                </a:lnTo>
                <a:lnTo>
                  <a:pt x="1314212" y="1940000"/>
                </a:lnTo>
                <a:lnTo>
                  <a:pt x="1361030" y="1928862"/>
                </a:lnTo>
                <a:lnTo>
                  <a:pt x="1406993" y="1915850"/>
                </a:lnTo>
                <a:lnTo>
                  <a:pt x="1452049" y="1901014"/>
                </a:lnTo>
                <a:lnTo>
                  <a:pt x="1496147" y="1884400"/>
                </a:lnTo>
                <a:lnTo>
                  <a:pt x="1539235" y="1866055"/>
                </a:lnTo>
                <a:lnTo>
                  <a:pt x="1581263" y="1846027"/>
                </a:lnTo>
                <a:lnTo>
                  <a:pt x="1622178" y="1824362"/>
                </a:lnTo>
                <a:lnTo>
                  <a:pt x="1661930" y="1801109"/>
                </a:lnTo>
                <a:lnTo>
                  <a:pt x="1700467" y="1776313"/>
                </a:lnTo>
                <a:lnTo>
                  <a:pt x="1737737" y="1750022"/>
                </a:lnTo>
                <a:lnTo>
                  <a:pt x="1773690" y="1722284"/>
                </a:lnTo>
                <a:lnTo>
                  <a:pt x="1808274" y="1693146"/>
                </a:lnTo>
                <a:lnTo>
                  <a:pt x="1841438" y="1662654"/>
                </a:lnTo>
                <a:lnTo>
                  <a:pt x="1873131" y="1630857"/>
                </a:lnTo>
                <a:lnTo>
                  <a:pt x="1903300" y="1597800"/>
                </a:lnTo>
                <a:lnTo>
                  <a:pt x="1931895" y="1563532"/>
                </a:lnTo>
                <a:lnTo>
                  <a:pt x="1958864" y="1528099"/>
                </a:lnTo>
                <a:lnTo>
                  <a:pt x="1984157" y="1491550"/>
                </a:lnTo>
                <a:lnTo>
                  <a:pt x="2007721" y="1453930"/>
                </a:lnTo>
                <a:lnTo>
                  <a:pt x="2029505" y="1415287"/>
                </a:lnTo>
                <a:lnTo>
                  <a:pt x="2049459" y="1375668"/>
                </a:lnTo>
                <a:lnTo>
                  <a:pt x="2067530" y="1335121"/>
                </a:lnTo>
                <a:lnTo>
                  <a:pt x="2083667" y="1293693"/>
                </a:lnTo>
                <a:lnTo>
                  <a:pt x="2097819" y="1251430"/>
                </a:lnTo>
                <a:lnTo>
                  <a:pt x="2109935" y="1208380"/>
                </a:lnTo>
                <a:lnTo>
                  <a:pt x="2119963" y="1164591"/>
                </a:lnTo>
                <a:lnTo>
                  <a:pt x="2127852" y="1120109"/>
                </a:lnTo>
                <a:lnTo>
                  <a:pt x="2133551" y="1074982"/>
                </a:lnTo>
                <a:lnTo>
                  <a:pt x="2137008" y="1029256"/>
                </a:lnTo>
                <a:lnTo>
                  <a:pt x="2138172" y="982980"/>
                </a:lnTo>
                <a:lnTo>
                  <a:pt x="2137008" y="936703"/>
                </a:lnTo>
                <a:lnTo>
                  <a:pt x="2133551" y="890977"/>
                </a:lnTo>
                <a:lnTo>
                  <a:pt x="2127852" y="845850"/>
                </a:lnTo>
                <a:lnTo>
                  <a:pt x="2119963" y="801368"/>
                </a:lnTo>
                <a:lnTo>
                  <a:pt x="2109935" y="757579"/>
                </a:lnTo>
                <a:lnTo>
                  <a:pt x="2097819" y="714529"/>
                </a:lnTo>
                <a:lnTo>
                  <a:pt x="2083667" y="672266"/>
                </a:lnTo>
                <a:lnTo>
                  <a:pt x="2067530" y="630838"/>
                </a:lnTo>
                <a:lnTo>
                  <a:pt x="2049459" y="590291"/>
                </a:lnTo>
                <a:lnTo>
                  <a:pt x="2029505" y="550672"/>
                </a:lnTo>
                <a:lnTo>
                  <a:pt x="2007721" y="512029"/>
                </a:lnTo>
                <a:lnTo>
                  <a:pt x="1984157" y="474409"/>
                </a:lnTo>
                <a:lnTo>
                  <a:pt x="1958864" y="437860"/>
                </a:lnTo>
                <a:lnTo>
                  <a:pt x="1931895" y="402427"/>
                </a:lnTo>
                <a:lnTo>
                  <a:pt x="1903300" y="368159"/>
                </a:lnTo>
                <a:lnTo>
                  <a:pt x="1873131" y="335102"/>
                </a:lnTo>
                <a:lnTo>
                  <a:pt x="1841438" y="303305"/>
                </a:lnTo>
                <a:lnTo>
                  <a:pt x="1808274" y="272813"/>
                </a:lnTo>
                <a:lnTo>
                  <a:pt x="1773690" y="243675"/>
                </a:lnTo>
                <a:lnTo>
                  <a:pt x="1737737" y="215937"/>
                </a:lnTo>
                <a:lnTo>
                  <a:pt x="1700467" y="189646"/>
                </a:lnTo>
                <a:lnTo>
                  <a:pt x="1661930" y="164850"/>
                </a:lnTo>
                <a:lnTo>
                  <a:pt x="1622178" y="141597"/>
                </a:lnTo>
                <a:lnTo>
                  <a:pt x="1581263" y="119932"/>
                </a:lnTo>
                <a:lnTo>
                  <a:pt x="1539235" y="99904"/>
                </a:lnTo>
                <a:lnTo>
                  <a:pt x="1496147" y="81559"/>
                </a:lnTo>
                <a:lnTo>
                  <a:pt x="1452049" y="64945"/>
                </a:lnTo>
                <a:lnTo>
                  <a:pt x="1406993" y="50109"/>
                </a:lnTo>
                <a:lnTo>
                  <a:pt x="1361030" y="37097"/>
                </a:lnTo>
                <a:lnTo>
                  <a:pt x="1314212" y="25959"/>
                </a:lnTo>
                <a:lnTo>
                  <a:pt x="1266589" y="16739"/>
                </a:lnTo>
                <a:lnTo>
                  <a:pt x="1218214" y="9486"/>
                </a:lnTo>
                <a:lnTo>
                  <a:pt x="1169138" y="4247"/>
                </a:lnTo>
                <a:lnTo>
                  <a:pt x="1119411" y="1069"/>
                </a:lnTo>
                <a:lnTo>
                  <a:pt x="1069086" y="0"/>
                </a:lnTo>
                <a:close/>
              </a:path>
            </a:pathLst>
          </a:custGeom>
          <a:solidFill>
            <a:srgbClr val="DAE2F3"/>
          </a:solidFill>
        </p:spPr>
        <p:txBody>
          <a:bodyPr wrap="square" lIns="0" tIns="0" rIns="0" bIns="0" rtlCol="0"/>
          <a:lstStyle/>
          <a:p>
            <a:endParaRPr lang="en-IN" b="1" dirty="0">
              <a:solidFill>
                <a:schemeClr val="bg1"/>
              </a:solidFill>
            </a:endParaRPr>
          </a:p>
        </p:txBody>
      </p:sp>
      <p:sp>
        <p:nvSpPr>
          <p:cNvPr id="11" name="object 3">
            <a:extLst>
              <a:ext uri="{FF2B5EF4-FFF2-40B4-BE49-F238E27FC236}">
                <a16:creationId xmlns:a16="http://schemas.microsoft.com/office/drawing/2014/main" id="{FB713BF8-02DF-46DD-B5D7-4D8F60B9D9A6}"/>
              </a:ext>
            </a:extLst>
          </p:cNvPr>
          <p:cNvSpPr/>
          <p:nvPr/>
        </p:nvSpPr>
        <p:spPr>
          <a:xfrm>
            <a:off x="7086489" y="3991554"/>
            <a:ext cx="2400190" cy="2430757"/>
          </a:xfrm>
          <a:custGeom>
            <a:avLst/>
            <a:gdLst/>
            <a:ahLst/>
            <a:cxnLst/>
            <a:rect l="l" t="t" r="r" b="b"/>
            <a:pathLst>
              <a:path w="2138679" h="1965960">
                <a:moveTo>
                  <a:pt x="1069086" y="0"/>
                </a:moveTo>
                <a:lnTo>
                  <a:pt x="1018760" y="1069"/>
                </a:lnTo>
                <a:lnTo>
                  <a:pt x="969033" y="4247"/>
                </a:lnTo>
                <a:lnTo>
                  <a:pt x="919957" y="9486"/>
                </a:lnTo>
                <a:lnTo>
                  <a:pt x="871582" y="16739"/>
                </a:lnTo>
                <a:lnTo>
                  <a:pt x="823959" y="25959"/>
                </a:lnTo>
                <a:lnTo>
                  <a:pt x="777141" y="37097"/>
                </a:lnTo>
                <a:lnTo>
                  <a:pt x="731178" y="50109"/>
                </a:lnTo>
                <a:lnTo>
                  <a:pt x="686122" y="64945"/>
                </a:lnTo>
                <a:lnTo>
                  <a:pt x="642024" y="81559"/>
                </a:lnTo>
                <a:lnTo>
                  <a:pt x="598936" y="99904"/>
                </a:lnTo>
                <a:lnTo>
                  <a:pt x="556908" y="119932"/>
                </a:lnTo>
                <a:lnTo>
                  <a:pt x="515993" y="141597"/>
                </a:lnTo>
                <a:lnTo>
                  <a:pt x="476241" y="164850"/>
                </a:lnTo>
                <a:lnTo>
                  <a:pt x="437704" y="189646"/>
                </a:lnTo>
                <a:lnTo>
                  <a:pt x="400434" y="215937"/>
                </a:lnTo>
                <a:lnTo>
                  <a:pt x="364481" y="243675"/>
                </a:lnTo>
                <a:lnTo>
                  <a:pt x="329897" y="272813"/>
                </a:lnTo>
                <a:lnTo>
                  <a:pt x="296733" y="303305"/>
                </a:lnTo>
                <a:lnTo>
                  <a:pt x="265040" y="335102"/>
                </a:lnTo>
                <a:lnTo>
                  <a:pt x="234871" y="368159"/>
                </a:lnTo>
                <a:lnTo>
                  <a:pt x="206276" y="402427"/>
                </a:lnTo>
                <a:lnTo>
                  <a:pt x="179307" y="437860"/>
                </a:lnTo>
                <a:lnTo>
                  <a:pt x="154014" y="474409"/>
                </a:lnTo>
                <a:lnTo>
                  <a:pt x="130450" y="512029"/>
                </a:lnTo>
                <a:lnTo>
                  <a:pt x="108666" y="550672"/>
                </a:lnTo>
                <a:lnTo>
                  <a:pt x="88712" y="590291"/>
                </a:lnTo>
                <a:lnTo>
                  <a:pt x="70641" y="630838"/>
                </a:lnTo>
                <a:lnTo>
                  <a:pt x="54504" y="672266"/>
                </a:lnTo>
                <a:lnTo>
                  <a:pt x="40352" y="714529"/>
                </a:lnTo>
                <a:lnTo>
                  <a:pt x="28236" y="757579"/>
                </a:lnTo>
                <a:lnTo>
                  <a:pt x="18208" y="801368"/>
                </a:lnTo>
                <a:lnTo>
                  <a:pt x="10319" y="845850"/>
                </a:lnTo>
                <a:lnTo>
                  <a:pt x="4620" y="890977"/>
                </a:lnTo>
                <a:lnTo>
                  <a:pt x="1163" y="936703"/>
                </a:lnTo>
                <a:lnTo>
                  <a:pt x="0" y="982980"/>
                </a:lnTo>
                <a:lnTo>
                  <a:pt x="1163" y="1029256"/>
                </a:lnTo>
                <a:lnTo>
                  <a:pt x="4620" y="1074982"/>
                </a:lnTo>
                <a:lnTo>
                  <a:pt x="10319" y="1120109"/>
                </a:lnTo>
                <a:lnTo>
                  <a:pt x="18208" y="1164591"/>
                </a:lnTo>
                <a:lnTo>
                  <a:pt x="28236" y="1208380"/>
                </a:lnTo>
                <a:lnTo>
                  <a:pt x="40352" y="1251430"/>
                </a:lnTo>
                <a:lnTo>
                  <a:pt x="54504" y="1293693"/>
                </a:lnTo>
                <a:lnTo>
                  <a:pt x="70641" y="1335121"/>
                </a:lnTo>
                <a:lnTo>
                  <a:pt x="88712" y="1375668"/>
                </a:lnTo>
                <a:lnTo>
                  <a:pt x="108666" y="1415287"/>
                </a:lnTo>
                <a:lnTo>
                  <a:pt x="130450" y="1453930"/>
                </a:lnTo>
                <a:lnTo>
                  <a:pt x="154014" y="1491550"/>
                </a:lnTo>
                <a:lnTo>
                  <a:pt x="179307" y="1528099"/>
                </a:lnTo>
                <a:lnTo>
                  <a:pt x="206276" y="1563532"/>
                </a:lnTo>
                <a:lnTo>
                  <a:pt x="234871" y="1597800"/>
                </a:lnTo>
                <a:lnTo>
                  <a:pt x="265040" y="1630857"/>
                </a:lnTo>
                <a:lnTo>
                  <a:pt x="296733" y="1662654"/>
                </a:lnTo>
                <a:lnTo>
                  <a:pt x="329897" y="1693146"/>
                </a:lnTo>
                <a:lnTo>
                  <a:pt x="364481" y="1722284"/>
                </a:lnTo>
                <a:lnTo>
                  <a:pt x="400434" y="1750022"/>
                </a:lnTo>
                <a:lnTo>
                  <a:pt x="437704" y="1776313"/>
                </a:lnTo>
                <a:lnTo>
                  <a:pt x="476241" y="1801109"/>
                </a:lnTo>
                <a:lnTo>
                  <a:pt x="515993" y="1824362"/>
                </a:lnTo>
                <a:lnTo>
                  <a:pt x="556908" y="1846027"/>
                </a:lnTo>
                <a:lnTo>
                  <a:pt x="598936" y="1866055"/>
                </a:lnTo>
                <a:lnTo>
                  <a:pt x="642024" y="1884400"/>
                </a:lnTo>
                <a:lnTo>
                  <a:pt x="686122" y="1901014"/>
                </a:lnTo>
                <a:lnTo>
                  <a:pt x="731178" y="1915850"/>
                </a:lnTo>
                <a:lnTo>
                  <a:pt x="777141" y="1928862"/>
                </a:lnTo>
                <a:lnTo>
                  <a:pt x="823959" y="1940000"/>
                </a:lnTo>
                <a:lnTo>
                  <a:pt x="871582" y="1949220"/>
                </a:lnTo>
                <a:lnTo>
                  <a:pt x="919957" y="1956473"/>
                </a:lnTo>
                <a:lnTo>
                  <a:pt x="969033" y="1961712"/>
                </a:lnTo>
                <a:lnTo>
                  <a:pt x="1018760" y="1964890"/>
                </a:lnTo>
                <a:lnTo>
                  <a:pt x="1069086" y="1965960"/>
                </a:lnTo>
                <a:lnTo>
                  <a:pt x="1119411" y="1964890"/>
                </a:lnTo>
                <a:lnTo>
                  <a:pt x="1169138" y="1961712"/>
                </a:lnTo>
                <a:lnTo>
                  <a:pt x="1218214" y="1956473"/>
                </a:lnTo>
                <a:lnTo>
                  <a:pt x="1266589" y="1949220"/>
                </a:lnTo>
                <a:lnTo>
                  <a:pt x="1314212" y="1940000"/>
                </a:lnTo>
                <a:lnTo>
                  <a:pt x="1361030" y="1928862"/>
                </a:lnTo>
                <a:lnTo>
                  <a:pt x="1406993" y="1915850"/>
                </a:lnTo>
                <a:lnTo>
                  <a:pt x="1452049" y="1901014"/>
                </a:lnTo>
                <a:lnTo>
                  <a:pt x="1496147" y="1884400"/>
                </a:lnTo>
                <a:lnTo>
                  <a:pt x="1539235" y="1866055"/>
                </a:lnTo>
                <a:lnTo>
                  <a:pt x="1581263" y="1846027"/>
                </a:lnTo>
                <a:lnTo>
                  <a:pt x="1622178" y="1824362"/>
                </a:lnTo>
                <a:lnTo>
                  <a:pt x="1661930" y="1801109"/>
                </a:lnTo>
                <a:lnTo>
                  <a:pt x="1700467" y="1776313"/>
                </a:lnTo>
                <a:lnTo>
                  <a:pt x="1737737" y="1750022"/>
                </a:lnTo>
                <a:lnTo>
                  <a:pt x="1773690" y="1722284"/>
                </a:lnTo>
                <a:lnTo>
                  <a:pt x="1808274" y="1693146"/>
                </a:lnTo>
                <a:lnTo>
                  <a:pt x="1841438" y="1662654"/>
                </a:lnTo>
                <a:lnTo>
                  <a:pt x="1873131" y="1630857"/>
                </a:lnTo>
                <a:lnTo>
                  <a:pt x="1903300" y="1597800"/>
                </a:lnTo>
                <a:lnTo>
                  <a:pt x="1931895" y="1563532"/>
                </a:lnTo>
                <a:lnTo>
                  <a:pt x="1958864" y="1528099"/>
                </a:lnTo>
                <a:lnTo>
                  <a:pt x="1984157" y="1491550"/>
                </a:lnTo>
                <a:lnTo>
                  <a:pt x="2007721" y="1453930"/>
                </a:lnTo>
                <a:lnTo>
                  <a:pt x="2029505" y="1415287"/>
                </a:lnTo>
                <a:lnTo>
                  <a:pt x="2049459" y="1375668"/>
                </a:lnTo>
                <a:lnTo>
                  <a:pt x="2067530" y="1335121"/>
                </a:lnTo>
                <a:lnTo>
                  <a:pt x="2083667" y="1293693"/>
                </a:lnTo>
                <a:lnTo>
                  <a:pt x="2097819" y="1251430"/>
                </a:lnTo>
                <a:lnTo>
                  <a:pt x="2109935" y="1208380"/>
                </a:lnTo>
                <a:lnTo>
                  <a:pt x="2119963" y="1164591"/>
                </a:lnTo>
                <a:lnTo>
                  <a:pt x="2127852" y="1120109"/>
                </a:lnTo>
                <a:lnTo>
                  <a:pt x="2133551" y="1074982"/>
                </a:lnTo>
                <a:lnTo>
                  <a:pt x="2137008" y="1029256"/>
                </a:lnTo>
                <a:lnTo>
                  <a:pt x="2138172" y="982980"/>
                </a:lnTo>
                <a:lnTo>
                  <a:pt x="2137008" y="936703"/>
                </a:lnTo>
                <a:lnTo>
                  <a:pt x="2133551" y="890977"/>
                </a:lnTo>
                <a:lnTo>
                  <a:pt x="2127852" y="845850"/>
                </a:lnTo>
                <a:lnTo>
                  <a:pt x="2119963" y="801368"/>
                </a:lnTo>
                <a:lnTo>
                  <a:pt x="2109935" y="757579"/>
                </a:lnTo>
                <a:lnTo>
                  <a:pt x="2097819" y="714529"/>
                </a:lnTo>
                <a:lnTo>
                  <a:pt x="2083667" y="672266"/>
                </a:lnTo>
                <a:lnTo>
                  <a:pt x="2067530" y="630838"/>
                </a:lnTo>
                <a:lnTo>
                  <a:pt x="2049459" y="590291"/>
                </a:lnTo>
                <a:lnTo>
                  <a:pt x="2029505" y="550672"/>
                </a:lnTo>
                <a:lnTo>
                  <a:pt x="2007721" y="512029"/>
                </a:lnTo>
                <a:lnTo>
                  <a:pt x="1984157" y="474409"/>
                </a:lnTo>
                <a:lnTo>
                  <a:pt x="1958864" y="437860"/>
                </a:lnTo>
                <a:lnTo>
                  <a:pt x="1931895" y="402427"/>
                </a:lnTo>
                <a:lnTo>
                  <a:pt x="1903300" y="368159"/>
                </a:lnTo>
                <a:lnTo>
                  <a:pt x="1873131" y="335102"/>
                </a:lnTo>
                <a:lnTo>
                  <a:pt x="1841438" y="303305"/>
                </a:lnTo>
                <a:lnTo>
                  <a:pt x="1808274" y="272813"/>
                </a:lnTo>
                <a:lnTo>
                  <a:pt x="1773690" y="243675"/>
                </a:lnTo>
                <a:lnTo>
                  <a:pt x="1737737" y="215937"/>
                </a:lnTo>
                <a:lnTo>
                  <a:pt x="1700467" y="189646"/>
                </a:lnTo>
                <a:lnTo>
                  <a:pt x="1661930" y="164850"/>
                </a:lnTo>
                <a:lnTo>
                  <a:pt x="1622178" y="141597"/>
                </a:lnTo>
                <a:lnTo>
                  <a:pt x="1581263" y="119932"/>
                </a:lnTo>
                <a:lnTo>
                  <a:pt x="1539235" y="99904"/>
                </a:lnTo>
                <a:lnTo>
                  <a:pt x="1496147" y="81559"/>
                </a:lnTo>
                <a:lnTo>
                  <a:pt x="1452049" y="64945"/>
                </a:lnTo>
                <a:lnTo>
                  <a:pt x="1406993" y="50109"/>
                </a:lnTo>
                <a:lnTo>
                  <a:pt x="1361030" y="37097"/>
                </a:lnTo>
                <a:lnTo>
                  <a:pt x="1314212" y="25959"/>
                </a:lnTo>
                <a:lnTo>
                  <a:pt x="1266589" y="16739"/>
                </a:lnTo>
                <a:lnTo>
                  <a:pt x="1218214" y="9486"/>
                </a:lnTo>
                <a:lnTo>
                  <a:pt x="1169138" y="4247"/>
                </a:lnTo>
                <a:lnTo>
                  <a:pt x="1119411" y="1069"/>
                </a:lnTo>
                <a:lnTo>
                  <a:pt x="1069086" y="0"/>
                </a:lnTo>
                <a:close/>
              </a:path>
            </a:pathLst>
          </a:custGeom>
          <a:solidFill>
            <a:srgbClr val="DAE2F3"/>
          </a:solidFill>
        </p:spPr>
        <p:txBody>
          <a:bodyPr wrap="square" lIns="0" tIns="0" rIns="0" bIns="0" rtlCol="0"/>
          <a:lstStyle/>
          <a:p>
            <a:endParaRPr/>
          </a:p>
        </p:txBody>
      </p:sp>
      <p:sp>
        <p:nvSpPr>
          <p:cNvPr id="12" name="TextBox 11">
            <a:extLst>
              <a:ext uri="{FF2B5EF4-FFF2-40B4-BE49-F238E27FC236}">
                <a16:creationId xmlns:a16="http://schemas.microsoft.com/office/drawing/2014/main" id="{D340DD51-DBAD-4F43-BF0D-921A694E616F}"/>
              </a:ext>
            </a:extLst>
          </p:cNvPr>
          <p:cNvSpPr txBox="1"/>
          <p:nvPr/>
        </p:nvSpPr>
        <p:spPr>
          <a:xfrm>
            <a:off x="479361" y="2167771"/>
            <a:ext cx="1905772" cy="1323439"/>
          </a:xfrm>
          <a:prstGeom prst="rect">
            <a:avLst/>
          </a:prstGeom>
          <a:noFill/>
        </p:spPr>
        <p:txBody>
          <a:bodyPr wrap="square" rtlCol="0">
            <a:spAutoFit/>
          </a:bodyPr>
          <a:lstStyle/>
          <a:p>
            <a:r>
              <a:rPr lang="en-IN" sz="2000" b="1" dirty="0">
                <a:solidFill>
                  <a:schemeClr val="bg1"/>
                </a:solidFill>
              </a:rPr>
              <a:t>A literature survey on named entity recognition</a:t>
            </a:r>
          </a:p>
        </p:txBody>
      </p:sp>
      <p:sp>
        <p:nvSpPr>
          <p:cNvPr id="13" name="TextBox 12">
            <a:extLst>
              <a:ext uri="{FF2B5EF4-FFF2-40B4-BE49-F238E27FC236}">
                <a16:creationId xmlns:a16="http://schemas.microsoft.com/office/drawing/2014/main" id="{7275A085-6EF1-48D1-8DC3-70A7F9FE3AB0}"/>
              </a:ext>
            </a:extLst>
          </p:cNvPr>
          <p:cNvSpPr txBox="1"/>
          <p:nvPr/>
        </p:nvSpPr>
        <p:spPr>
          <a:xfrm>
            <a:off x="597838" y="1676989"/>
            <a:ext cx="1295400" cy="400110"/>
          </a:xfrm>
          <a:prstGeom prst="rect">
            <a:avLst/>
          </a:prstGeom>
          <a:noFill/>
        </p:spPr>
        <p:txBody>
          <a:bodyPr wrap="square" rtlCol="0">
            <a:spAutoFit/>
          </a:bodyPr>
          <a:lstStyle/>
          <a:p>
            <a:r>
              <a:rPr lang="en-IN" sz="2000" b="1" u="sng" dirty="0">
                <a:solidFill>
                  <a:schemeClr val="bg1"/>
                </a:solidFill>
              </a:rPr>
              <a:t>January</a:t>
            </a:r>
          </a:p>
        </p:txBody>
      </p:sp>
      <p:sp>
        <p:nvSpPr>
          <p:cNvPr id="15" name="TextBox 14">
            <a:extLst>
              <a:ext uri="{FF2B5EF4-FFF2-40B4-BE49-F238E27FC236}">
                <a16:creationId xmlns:a16="http://schemas.microsoft.com/office/drawing/2014/main" id="{98EAED5C-E2B3-473E-A1E9-DF6F49C330AB}"/>
              </a:ext>
            </a:extLst>
          </p:cNvPr>
          <p:cNvSpPr txBox="1"/>
          <p:nvPr/>
        </p:nvSpPr>
        <p:spPr>
          <a:xfrm>
            <a:off x="4967454" y="1778115"/>
            <a:ext cx="1295400" cy="400110"/>
          </a:xfrm>
          <a:prstGeom prst="rect">
            <a:avLst/>
          </a:prstGeom>
          <a:noFill/>
        </p:spPr>
        <p:txBody>
          <a:bodyPr wrap="square" rtlCol="0">
            <a:spAutoFit/>
          </a:bodyPr>
          <a:lstStyle/>
          <a:p>
            <a:r>
              <a:rPr lang="en-IN" sz="2000" b="1" u="sng" dirty="0" err="1">
                <a:solidFill>
                  <a:schemeClr val="bg1"/>
                </a:solidFill>
              </a:rPr>
              <a:t>Febuary</a:t>
            </a:r>
            <a:endParaRPr lang="en-IN" sz="2000" b="1" u="sng" dirty="0">
              <a:solidFill>
                <a:schemeClr val="bg1"/>
              </a:solidFill>
            </a:endParaRPr>
          </a:p>
        </p:txBody>
      </p:sp>
      <p:sp>
        <p:nvSpPr>
          <p:cNvPr id="16" name="TextBox 15">
            <a:extLst>
              <a:ext uri="{FF2B5EF4-FFF2-40B4-BE49-F238E27FC236}">
                <a16:creationId xmlns:a16="http://schemas.microsoft.com/office/drawing/2014/main" id="{B61ECDEC-77DE-44D0-B363-30D806EF1345}"/>
              </a:ext>
            </a:extLst>
          </p:cNvPr>
          <p:cNvSpPr txBox="1"/>
          <p:nvPr/>
        </p:nvSpPr>
        <p:spPr>
          <a:xfrm>
            <a:off x="4967454" y="2381622"/>
            <a:ext cx="1439628" cy="707886"/>
          </a:xfrm>
          <a:prstGeom prst="rect">
            <a:avLst/>
          </a:prstGeom>
          <a:noFill/>
        </p:spPr>
        <p:txBody>
          <a:bodyPr wrap="square" rtlCol="0">
            <a:spAutoFit/>
          </a:bodyPr>
          <a:lstStyle/>
          <a:p>
            <a:r>
              <a:rPr lang="en-IN" sz="2000" b="1" dirty="0">
                <a:solidFill>
                  <a:schemeClr val="bg1"/>
                </a:solidFill>
              </a:rPr>
              <a:t>Worked on spacy</a:t>
            </a:r>
          </a:p>
        </p:txBody>
      </p:sp>
      <p:sp>
        <p:nvSpPr>
          <p:cNvPr id="17" name="TextBox 16">
            <a:extLst>
              <a:ext uri="{FF2B5EF4-FFF2-40B4-BE49-F238E27FC236}">
                <a16:creationId xmlns:a16="http://schemas.microsoft.com/office/drawing/2014/main" id="{5B258A1E-4CB4-4ADD-BE40-ACAE0707507E}"/>
              </a:ext>
            </a:extLst>
          </p:cNvPr>
          <p:cNvSpPr txBox="1"/>
          <p:nvPr/>
        </p:nvSpPr>
        <p:spPr>
          <a:xfrm>
            <a:off x="9327741" y="1743227"/>
            <a:ext cx="1371600" cy="400110"/>
          </a:xfrm>
          <a:prstGeom prst="rect">
            <a:avLst/>
          </a:prstGeom>
          <a:noFill/>
        </p:spPr>
        <p:txBody>
          <a:bodyPr wrap="square" rtlCol="0">
            <a:spAutoFit/>
          </a:bodyPr>
          <a:lstStyle/>
          <a:p>
            <a:r>
              <a:rPr lang="en-IN" sz="2000" b="1" u="sng" dirty="0">
                <a:solidFill>
                  <a:schemeClr val="bg1"/>
                </a:solidFill>
              </a:rPr>
              <a:t>March</a:t>
            </a:r>
          </a:p>
        </p:txBody>
      </p:sp>
      <p:sp>
        <p:nvSpPr>
          <p:cNvPr id="18" name="TextBox 17">
            <a:extLst>
              <a:ext uri="{FF2B5EF4-FFF2-40B4-BE49-F238E27FC236}">
                <a16:creationId xmlns:a16="http://schemas.microsoft.com/office/drawing/2014/main" id="{7E5B2EFE-7591-4B05-B46D-278A9827D355}"/>
              </a:ext>
            </a:extLst>
          </p:cNvPr>
          <p:cNvSpPr txBox="1"/>
          <p:nvPr/>
        </p:nvSpPr>
        <p:spPr>
          <a:xfrm>
            <a:off x="9089865" y="2257490"/>
            <a:ext cx="1657516" cy="707886"/>
          </a:xfrm>
          <a:prstGeom prst="rect">
            <a:avLst/>
          </a:prstGeom>
          <a:noFill/>
        </p:spPr>
        <p:txBody>
          <a:bodyPr wrap="square" rtlCol="0">
            <a:spAutoFit/>
          </a:bodyPr>
          <a:lstStyle/>
          <a:p>
            <a:r>
              <a:rPr lang="en-IN" sz="2000" b="1" dirty="0">
                <a:solidFill>
                  <a:schemeClr val="bg1"/>
                </a:solidFill>
              </a:rPr>
              <a:t>Worked on LSTM Model</a:t>
            </a:r>
          </a:p>
        </p:txBody>
      </p:sp>
      <p:sp>
        <p:nvSpPr>
          <p:cNvPr id="19" name="TextBox 18">
            <a:extLst>
              <a:ext uri="{FF2B5EF4-FFF2-40B4-BE49-F238E27FC236}">
                <a16:creationId xmlns:a16="http://schemas.microsoft.com/office/drawing/2014/main" id="{F0690332-E3A3-4F80-A13E-E267DF34FE1A}"/>
              </a:ext>
            </a:extLst>
          </p:cNvPr>
          <p:cNvSpPr txBox="1"/>
          <p:nvPr/>
        </p:nvSpPr>
        <p:spPr>
          <a:xfrm>
            <a:off x="3150924" y="4608093"/>
            <a:ext cx="1447800" cy="400110"/>
          </a:xfrm>
          <a:prstGeom prst="rect">
            <a:avLst/>
          </a:prstGeom>
          <a:noFill/>
        </p:spPr>
        <p:txBody>
          <a:bodyPr wrap="square" rtlCol="0">
            <a:spAutoFit/>
          </a:bodyPr>
          <a:lstStyle/>
          <a:p>
            <a:r>
              <a:rPr lang="en-IN" sz="2000" b="1" u="sng" dirty="0">
                <a:solidFill>
                  <a:schemeClr val="bg1"/>
                </a:solidFill>
              </a:rPr>
              <a:t>April</a:t>
            </a:r>
          </a:p>
        </p:txBody>
      </p:sp>
      <p:sp>
        <p:nvSpPr>
          <p:cNvPr id="20" name="TextBox 19">
            <a:extLst>
              <a:ext uri="{FF2B5EF4-FFF2-40B4-BE49-F238E27FC236}">
                <a16:creationId xmlns:a16="http://schemas.microsoft.com/office/drawing/2014/main" id="{55686260-A194-4677-BC67-E714B30DC822}"/>
              </a:ext>
            </a:extLst>
          </p:cNvPr>
          <p:cNvSpPr txBox="1"/>
          <p:nvPr/>
        </p:nvSpPr>
        <p:spPr>
          <a:xfrm>
            <a:off x="7920996" y="4488192"/>
            <a:ext cx="1457517" cy="400110"/>
          </a:xfrm>
          <a:prstGeom prst="rect">
            <a:avLst/>
          </a:prstGeom>
          <a:noFill/>
        </p:spPr>
        <p:txBody>
          <a:bodyPr wrap="square" rtlCol="0">
            <a:spAutoFit/>
          </a:bodyPr>
          <a:lstStyle/>
          <a:p>
            <a:r>
              <a:rPr lang="en-IN" sz="2000" b="1" u="sng" dirty="0">
                <a:solidFill>
                  <a:schemeClr val="bg1"/>
                </a:solidFill>
              </a:rPr>
              <a:t>May</a:t>
            </a:r>
          </a:p>
        </p:txBody>
      </p:sp>
      <p:sp>
        <p:nvSpPr>
          <p:cNvPr id="21" name="TextBox 20">
            <a:extLst>
              <a:ext uri="{FF2B5EF4-FFF2-40B4-BE49-F238E27FC236}">
                <a16:creationId xmlns:a16="http://schemas.microsoft.com/office/drawing/2014/main" id="{0D136508-45D7-499E-8373-CABC1CC49F16}"/>
              </a:ext>
            </a:extLst>
          </p:cNvPr>
          <p:cNvSpPr txBox="1"/>
          <p:nvPr/>
        </p:nvSpPr>
        <p:spPr>
          <a:xfrm>
            <a:off x="2893960" y="5063077"/>
            <a:ext cx="1676180" cy="707886"/>
          </a:xfrm>
          <a:prstGeom prst="rect">
            <a:avLst/>
          </a:prstGeom>
          <a:noFill/>
        </p:spPr>
        <p:txBody>
          <a:bodyPr wrap="square" rtlCol="0">
            <a:spAutoFit/>
          </a:bodyPr>
          <a:lstStyle/>
          <a:p>
            <a:r>
              <a:rPr lang="en-IN" sz="2000" b="1" dirty="0">
                <a:solidFill>
                  <a:schemeClr val="bg1"/>
                </a:solidFill>
              </a:rPr>
              <a:t>Worked on Bert Model</a:t>
            </a:r>
          </a:p>
        </p:txBody>
      </p:sp>
      <p:sp>
        <p:nvSpPr>
          <p:cNvPr id="22" name="TextBox 21">
            <a:extLst>
              <a:ext uri="{FF2B5EF4-FFF2-40B4-BE49-F238E27FC236}">
                <a16:creationId xmlns:a16="http://schemas.microsoft.com/office/drawing/2014/main" id="{D990F52A-93C2-4292-9BB4-9072C39366CA}"/>
              </a:ext>
            </a:extLst>
          </p:cNvPr>
          <p:cNvSpPr txBox="1"/>
          <p:nvPr/>
        </p:nvSpPr>
        <p:spPr>
          <a:xfrm>
            <a:off x="7575141" y="5033454"/>
            <a:ext cx="1752600" cy="400110"/>
          </a:xfrm>
          <a:prstGeom prst="rect">
            <a:avLst/>
          </a:prstGeom>
          <a:noFill/>
        </p:spPr>
        <p:txBody>
          <a:bodyPr wrap="square" rtlCol="0">
            <a:spAutoFit/>
          </a:bodyPr>
          <a:lstStyle/>
          <a:p>
            <a:r>
              <a:rPr lang="en-IN" sz="2000" b="1" dirty="0">
                <a:solidFill>
                  <a:schemeClr val="bg1"/>
                </a:solidFill>
              </a:rPr>
              <a:t>Summed up </a:t>
            </a:r>
          </a:p>
        </p:txBody>
      </p:sp>
      <p:grpSp>
        <p:nvGrpSpPr>
          <p:cNvPr id="23" name="object 4">
            <a:extLst>
              <a:ext uri="{FF2B5EF4-FFF2-40B4-BE49-F238E27FC236}">
                <a16:creationId xmlns:a16="http://schemas.microsoft.com/office/drawing/2014/main" id="{51FD854C-8913-41F2-9DA2-86D5A919F549}"/>
              </a:ext>
            </a:extLst>
          </p:cNvPr>
          <p:cNvGrpSpPr/>
          <p:nvPr/>
        </p:nvGrpSpPr>
        <p:grpSpPr>
          <a:xfrm>
            <a:off x="2590800" y="2386731"/>
            <a:ext cx="1708963" cy="533400"/>
            <a:chOff x="3613403" y="2173223"/>
            <a:chExt cx="1080770" cy="533400"/>
          </a:xfrm>
        </p:grpSpPr>
        <p:sp>
          <p:nvSpPr>
            <p:cNvPr id="24" name="object 5">
              <a:extLst>
                <a:ext uri="{FF2B5EF4-FFF2-40B4-BE49-F238E27FC236}">
                  <a16:creationId xmlns:a16="http://schemas.microsoft.com/office/drawing/2014/main" id="{6D50B6CE-1E9C-4557-8DFD-DEDCBF941AA6}"/>
                </a:ext>
              </a:extLst>
            </p:cNvPr>
            <p:cNvSpPr/>
            <p:nvPr/>
          </p:nvSpPr>
          <p:spPr>
            <a:xfrm>
              <a:off x="3619499" y="2179319"/>
              <a:ext cx="1068705" cy="521334"/>
            </a:xfrm>
            <a:custGeom>
              <a:avLst/>
              <a:gdLst/>
              <a:ahLst/>
              <a:cxnLst/>
              <a:rect l="l" t="t" r="r" b="b"/>
              <a:pathLst>
                <a:path w="1068704" h="521335">
                  <a:moveTo>
                    <a:pt x="807720" y="0"/>
                  </a:moveTo>
                  <a:lnTo>
                    <a:pt x="807720" y="130301"/>
                  </a:lnTo>
                  <a:lnTo>
                    <a:pt x="0" y="130301"/>
                  </a:lnTo>
                  <a:lnTo>
                    <a:pt x="0" y="390905"/>
                  </a:lnTo>
                  <a:lnTo>
                    <a:pt x="807720" y="390905"/>
                  </a:lnTo>
                  <a:lnTo>
                    <a:pt x="807720" y="521207"/>
                  </a:lnTo>
                  <a:lnTo>
                    <a:pt x="1068324" y="260603"/>
                  </a:lnTo>
                  <a:lnTo>
                    <a:pt x="807720" y="0"/>
                  </a:lnTo>
                  <a:close/>
                </a:path>
              </a:pathLst>
            </a:custGeom>
            <a:solidFill>
              <a:srgbClr val="4471C4"/>
            </a:solidFill>
          </p:spPr>
          <p:txBody>
            <a:bodyPr wrap="square" lIns="0" tIns="0" rIns="0" bIns="0" rtlCol="0"/>
            <a:lstStyle/>
            <a:p>
              <a:endParaRPr/>
            </a:p>
          </p:txBody>
        </p:sp>
        <p:sp>
          <p:nvSpPr>
            <p:cNvPr id="25" name="object 6">
              <a:extLst>
                <a:ext uri="{FF2B5EF4-FFF2-40B4-BE49-F238E27FC236}">
                  <a16:creationId xmlns:a16="http://schemas.microsoft.com/office/drawing/2014/main" id="{9D0E38EC-F871-4351-A8E0-CAC92B233293}"/>
                </a:ext>
              </a:extLst>
            </p:cNvPr>
            <p:cNvSpPr/>
            <p:nvPr/>
          </p:nvSpPr>
          <p:spPr>
            <a:xfrm>
              <a:off x="3619499" y="2179319"/>
              <a:ext cx="1068705" cy="521334"/>
            </a:xfrm>
            <a:custGeom>
              <a:avLst/>
              <a:gdLst/>
              <a:ahLst/>
              <a:cxnLst/>
              <a:rect l="l" t="t" r="r" b="b"/>
              <a:pathLst>
                <a:path w="1068704" h="521335">
                  <a:moveTo>
                    <a:pt x="0" y="130301"/>
                  </a:moveTo>
                  <a:lnTo>
                    <a:pt x="807720" y="130301"/>
                  </a:lnTo>
                  <a:lnTo>
                    <a:pt x="807720" y="0"/>
                  </a:lnTo>
                  <a:lnTo>
                    <a:pt x="1068324" y="260603"/>
                  </a:lnTo>
                  <a:lnTo>
                    <a:pt x="807720" y="521207"/>
                  </a:lnTo>
                  <a:lnTo>
                    <a:pt x="807720" y="390905"/>
                  </a:lnTo>
                  <a:lnTo>
                    <a:pt x="0" y="390905"/>
                  </a:lnTo>
                  <a:lnTo>
                    <a:pt x="0" y="130301"/>
                  </a:lnTo>
                  <a:close/>
                </a:path>
              </a:pathLst>
            </a:custGeom>
            <a:ln w="12191">
              <a:solidFill>
                <a:srgbClr val="2E528F"/>
              </a:solidFill>
            </a:ln>
          </p:spPr>
          <p:txBody>
            <a:bodyPr wrap="square" lIns="0" tIns="0" rIns="0" bIns="0" rtlCol="0"/>
            <a:lstStyle/>
            <a:p>
              <a:endParaRPr/>
            </a:p>
          </p:txBody>
        </p:sp>
      </p:grpSp>
      <p:grpSp>
        <p:nvGrpSpPr>
          <p:cNvPr id="26" name="object 4">
            <a:extLst>
              <a:ext uri="{FF2B5EF4-FFF2-40B4-BE49-F238E27FC236}">
                <a16:creationId xmlns:a16="http://schemas.microsoft.com/office/drawing/2014/main" id="{467467BB-FF09-4A0C-AB03-55FE57A902CF}"/>
              </a:ext>
            </a:extLst>
          </p:cNvPr>
          <p:cNvGrpSpPr/>
          <p:nvPr/>
        </p:nvGrpSpPr>
        <p:grpSpPr>
          <a:xfrm>
            <a:off x="6917280" y="2172129"/>
            <a:ext cx="1693319" cy="533400"/>
            <a:chOff x="3613403" y="2173223"/>
            <a:chExt cx="1080770" cy="533400"/>
          </a:xfrm>
        </p:grpSpPr>
        <p:sp>
          <p:nvSpPr>
            <p:cNvPr id="27" name="object 5">
              <a:extLst>
                <a:ext uri="{FF2B5EF4-FFF2-40B4-BE49-F238E27FC236}">
                  <a16:creationId xmlns:a16="http://schemas.microsoft.com/office/drawing/2014/main" id="{4AEC3B7E-3E90-4C50-9B3E-FB5B305C9D94}"/>
                </a:ext>
              </a:extLst>
            </p:cNvPr>
            <p:cNvSpPr/>
            <p:nvPr/>
          </p:nvSpPr>
          <p:spPr>
            <a:xfrm>
              <a:off x="3619499" y="2179319"/>
              <a:ext cx="1068705" cy="521334"/>
            </a:xfrm>
            <a:custGeom>
              <a:avLst/>
              <a:gdLst/>
              <a:ahLst/>
              <a:cxnLst/>
              <a:rect l="l" t="t" r="r" b="b"/>
              <a:pathLst>
                <a:path w="1068704" h="521335">
                  <a:moveTo>
                    <a:pt x="807720" y="0"/>
                  </a:moveTo>
                  <a:lnTo>
                    <a:pt x="807720" y="130301"/>
                  </a:lnTo>
                  <a:lnTo>
                    <a:pt x="0" y="130301"/>
                  </a:lnTo>
                  <a:lnTo>
                    <a:pt x="0" y="390905"/>
                  </a:lnTo>
                  <a:lnTo>
                    <a:pt x="807720" y="390905"/>
                  </a:lnTo>
                  <a:lnTo>
                    <a:pt x="807720" y="521207"/>
                  </a:lnTo>
                  <a:lnTo>
                    <a:pt x="1068324" y="260603"/>
                  </a:lnTo>
                  <a:lnTo>
                    <a:pt x="807720" y="0"/>
                  </a:lnTo>
                  <a:close/>
                </a:path>
              </a:pathLst>
            </a:custGeom>
            <a:solidFill>
              <a:srgbClr val="4471C4"/>
            </a:solidFill>
          </p:spPr>
          <p:txBody>
            <a:bodyPr wrap="square" lIns="0" tIns="0" rIns="0" bIns="0" rtlCol="0"/>
            <a:lstStyle/>
            <a:p>
              <a:endParaRPr/>
            </a:p>
          </p:txBody>
        </p:sp>
        <p:sp>
          <p:nvSpPr>
            <p:cNvPr id="28" name="object 6">
              <a:extLst>
                <a:ext uri="{FF2B5EF4-FFF2-40B4-BE49-F238E27FC236}">
                  <a16:creationId xmlns:a16="http://schemas.microsoft.com/office/drawing/2014/main" id="{EAC95497-0DDC-4126-A042-C5F4F8B56DF6}"/>
                </a:ext>
              </a:extLst>
            </p:cNvPr>
            <p:cNvSpPr/>
            <p:nvPr/>
          </p:nvSpPr>
          <p:spPr>
            <a:xfrm>
              <a:off x="3619499" y="2179319"/>
              <a:ext cx="1068705" cy="521334"/>
            </a:xfrm>
            <a:custGeom>
              <a:avLst/>
              <a:gdLst/>
              <a:ahLst/>
              <a:cxnLst/>
              <a:rect l="l" t="t" r="r" b="b"/>
              <a:pathLst>
                <a:path w="1068704" h="521335">
                  <a:moveTo>
                    <a:pt x="0" y="130301"/>
                  </a:moveTo>
                  <a:lnTo>
                    <a:pt x="807720" y="130301"/>
                  </a:lnTo>
                  <a:lnTo>
                    <a:pt x="807720" y="0"/>
                  </a:lnTo>
                  <a:lnTo>
                    <a:pt x="1068324" y="260603"/>
                  </a:lnTo>
                  <a:lnTo>
                    <a:pt x="807720" y="521207"/>
                  </a:lnTo>
                  <a:lnTo>
                    <a:pt x="807720" y="390905"/>
                  </a:lnTo>
                  <a:lnTo>
                    <a:pt x="0" y="390905"/>
                  </a:lnTo>
                  <a:lnTo>
                    <a:pt x="0" y="130301"/>
                  </a:lnTo>
                  <a:close/>
                </a:path>
              </a:pathLst>
            </a:custGeom>
            <a:ln w="12191">
              <a:solidFill>
                <a:srgbClr val="2E528F"/>
              </a:solidFill>
            </a:ln>
          </p:spPr>
          <p:txBody>
            <a:bodyPr wrap="square" lIns="0" tIns="0" rIns="0" bIns="0" rtlCol="0"/>
            <a:lstStyle/>
            <a:p>
              <a:endParaRPr/>
            </a:p>
          </p:txBody>
        </p:sp>
      </p:grpSp>
      <p:grpSp>
        <p:nvGrpSpPr>
          <p:cNvPr id="38" name="object 4">
            <a:extLst>
              <a:ext uri="{FF2B5EF4-FFF2-40B4-BE49-F238E27FC236}">
                <a16:creationId xmlns:a16="http://schemas.microsoft.com/office/drawing/2014/main" id="{7554E7E0-15B1-4BCD-AA4C-596CCAD69BD0}"/>
              </a:ext>
            </a:extLst>
          </p:cNvPr>
          <p:cNvGrpSpPr/>
          <p:nvPr/>
        </p:nvGrpSpPr>
        <p:grpSpPr>
          <a:xfrm>
            <a:off x="5050556" y="5141273"/>
            <a:ext cx="1708963" cy="533400"/>
            <a:chOff x="3613403" y="2173223"/>
            <a:chExt cx="1080770" cy="533400"/>
          </a:xfrm>
        </p:grpSpPr>
        <p:sp>
          <p:nvSpPr>
            <p:cNvPr id="39" name="object 5">
              <a:extLst>
                <a:ext uri="{FF2B5EF4-FFF2-40B4-BE49-F238E27FC236}">
                  <a16:creationId xmlns:a16="http://schemas.microsoft.com/office/drawing/2014/main" id="{20CA429C-2FDC-49ED-960C-59F08BAF76D2}"/>
                </a:ext>
              </a:extLst>
            </p:cNvPr>
            <p:cNvSpPr/>
            <p:nvPr/>
          </p:nvSpPr>
          <p:spPr>
            <a:xfrm>
              <a:off x="3619499" y="2179319"/>
              <a:ext cx="1068705" cy="521334"/>
            </a:xfrm>
            <a:custGeom>
              <a:avLst/>
              <a:gdLst/>
              <a:ahLst/>
              <a:cxnLst/>
              <a:rect l="l" t="t" r="r" b="b"/>
              <a:pathLst>
                <a:path w="1068704" h="521335">
                  <a:moveTo>
                    <a:pt x="807720" y="0"/>
                  </a:moveTo>
                  <a:lnTo>
                    <a:pt x="807720" y="130301"/>
                  </a:lnTo>
                  <a:lnTo>
                    <a:pt x="0" y="130301"/>
                  </a:lnTo>
                  <a:lnTo>
                    <a:pt x="0" y="390905"/>
                  </a:lnTo>
                  <a:lnTo>
                    <a:pt x="807720" y="390905"/>
                  </a:lnTo>
                  <a:lnTo>
                    <a:pt x="807720" y="521207"/>
                  </a:lnTo>
                  <a:lnTo>
                    <a:pt x="1068324" y="260603"/>
                  </a:lnTo>
                  <a:lnTo>
                    <a:pt x="807720" y="0"/>
                  </a:lnTo>
                  <a:close/>
                </a:path>
              </a:pathLst>
            </a:custGeom>
            <a:solidFill>
              <a:srgbClr val="4471C4"/>
            </a:solidFill>
          </p:spPr>
          <p:txBody>
            <a:bodyPr wrap="square" lIns="0" tIns="0" rIns="0" bIns="0" rtlCol="0"/>
            <a:lstStyle/>
            <a:p>
              <a:endParaRPr/>
            </a:p>
          </p:txBody>
        </p:sp>
        <p:sp>
          <p:nvSpPr>
            <p:cNvPr id="40" name="object 6">
              <a:extLst>
                <a:ext uri="{FF2B5EF4-FFF2-40B4-BE49-F238E27FC236}">
                  <a16:creationId xmlns:a16="http://schemas.microsoft.com/office/drawing/2014/main" id="{B87475CA-0B85-48DB-A7A1-39E7D92BE214}"/>
                </a:ext>
              </a:extLst>
            </p:cNvPr>
            <p:cNvSpPr/>
            <p:nvPr/>
          </p:nvSpPr>
          <p:spPr>
            <a:xfrm>
              <a:off x="3619499" y="2179319"/>
              <a:ext cx="1068705" cy="521334"/>
            </a:xfrm>
            <a:custGeom>
              <a:avLst/>
              <a:gdLst/>
              <a:ahLst/>
              <a:cxnLst/>
              <a:rect l="l" t="t" r="r" b="b"/>
              <a:pathLst>
                <a:path w="1068704" h="521335">
                  <a:moveTo>
                    <a:pt x="0" y="130301"/>
                  </a:moveTo>
                  <a:lnTo>
                    <a:pt x="807720" y="130301"/>
                  </a:lnTo>
                  <a:lnTo>
                    <a:pt x="807720" y="0"/>
                  </a:lnTo>
                  <a:lnTo>
                    <a:pt x="1068324" y="260603"/>
                  </a:lnTo>
                  <a:lnTo>
                    <a:pt x="807720" y="521207"/>
                  </a:lnTo>
                  <a:lnTo>
                    <a:pt x="807720" y="390905"/>
                  </a:lnTo>
                  <a:lnTo>
                    <a:pt x="0" y="390905"/>
                  </a:lnTo>
                  <a:lnTo>
                    <a:pt x="0" y="130301"/>
                  </a:lnTo>
                  <a:close/>
                </a:path>
              </a:pathLst>
            </a:custGeom>
            <a:ln w="12191">
              <a:solidFill>
                <a:srgbClr val="2E528F"/>
              </a:solidFill>
            </a:ln>
          </p:spPr>
          <p:txBody>
            <a:bodyPr wrap="square" lIns="0" tIns="0" rIns="0" bIns="0" rtlCol="0"/>
            <a:lstStyle/>
            <a:p>
              <a:endParaRPr/>
            </a:p>
          </p:txBody>
        </p:sp>
      </p:grpSp>
    </p:spTree>
    <p:extLst>
      <p:ext uri="{BB962C8B-B14F-4D97-AF65-F5344CB8AC3E}">
        <p14:creationId xmlns:p14="http://schemas.microsoft.com/office/powerpoint/2010/main" val="3088486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610" y="14427"/>
            <a:ext cx="12083390" cy="628377"/>
          </a:xfrm>
          <a:prstGeom prst="rect">
            <a:avLst/>
          </a:prstGeom>
        </p:spPr>
        <p:txBody>
          <a:bodyPr vert="horz" wrap="square" lIns="0" tIns="12700" rIns="0" bIns="0" rtlCol="0">
            <a:spAutoFit/>
          </a:bodyPr>
          <a:lstStyle/>
          <a:p>
            <a:pPr marL="12700">
              <a:lnSpc>
                <a:spcPct val="100000"/>
              </a:lnSpc>
              <a:spcBef>
                <a:spcPts val="100"/>
              </a:spcBef>
            </a:pPr>
            <a:r>
              <a:rPr lang="en-IN" sz="4000" dirty="0">
                <a:solidFill>
                  <a:schemeClr val="tx1"/>
                </a:solidFill>
              </a:rPr>
              <a:t> </a:t>
            </a:r>
            <a:r>
              <a:rPr sz="4000" dirty="0">
                <a:solidFill>
                  <a:schemeClr val="tx1"/>
                </a:solidFill>
              </a:rPr>
              <a:t>BUT </a:t>
            </a:r>
            <a:r>
              <a:rPr sz="4000" spc="-80" dirty="0">
                <a:solidFill>
                  <a:schemeClr val="tx1"/>
                </a:solidFill>
              </a:rPr>
              <a:t>WHAT </a:t>
            </a:r>
            <a:r>
              <a:rPr sz="4000" spc="-45" dirty="0">
                <a:solidFill>
                  <a:schemeClr val="tx1"/>
                </a:solidFill>
              </a:rPr>
              <a:t>BASICALLY </a:t>
            </a:r>
            <a:r>
              <a:rPr sz="4000" dirty="0">
                <a:solidFill>
                  <a:schemeClr val="tx1"/>
                </a:solidFill>
              </a:rPr>
              <a:t>IS A</a:t>
            </a:r>
            <a:r>
              <a:rPr lang="en-IN" sz="4000" dirty="0">
                <a:solidFill>
                  <a:schemeClr val="tx1"/>
                </a:solidFill>
              </a:rPr>
              <a:t> </a:t>
            </a:r>
            <a:r>
              <a:rPr sz="4000" spc="-5" dirty="0">
                <a:solidFill>
                  <a:schemeClr val="tx1"/>
                </a:solidFill>
              </a:rPr>
              <a:t>NAMED ENTITY?</a:t>
            </a:r>
            <a:endParaRPr sz="4000" dirty="0">
              <a:solidFill>
                <a:schemeClr val="tx1"/>
              </a:solidFill>
            </a:endParaRPr>
          </a:p>
        </p:txBody>
      </p:sp>
      <p:sp>
        <p:nvSpPr>
          <p:cNvPr id="3" name="object 3"/>
          <p:cNvSpPr/>
          <p:nvPr/>
        </p:nvSpPr>
        <p:spPr>
          <a:xfrm>
            <a:off x="312420" y="923544"/>
            <a:ext cx="6048756" cy="220522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053083" y="3313176"/>
            <a:ext cx="10086340" cy="2205355"/>
          </a:xfrm>
          <a:custGeom>
            <a:avLst/>
            <a:gdLst/>
            <a:ahLst/>
            <a:cxnLst/>
            <a:rect l="l" t="t" r="r" b="b"/>
            <a:pathLst>
              <a:path w="10086340" h="2205354">
                <a:moveTo>
                  <a:pt x="9718294" y="0"/>
                </a:moveTo>
                <a:lnTo>
                  <a:pt x="367538" y="0"/>
                </a:lnTo>
                <a:lnTo>
                  <a:pt x="321435" y="2864"/>
                </a:lnTo>
                <a:lnTo>
                  <a:pt x="277041" y="11227"/>
                </a:lnTo>
                <a:lnTo>
                  <a:pt x="234700" y="24744"/>
                </a:lnTo>
                <a:lnTo>
                  <a:pt x="194757" y="43070"/>
                </a:lnTo>
                <a:lnTo>
                  <a:pt x="157556" y="65861"/>
                </a:lnTo>
                <a:lnTo>
                  <a:pt x="123441" y="92771"/>
                </a:lnTo>
                <a:lnTo>
                  <a:pt x="92758" y="123457"/>
                </a:lnTo>
                <a:lnTo>
                  <a:pt x="65850" y="157572"/>
                </a:lnTo>
                <a:lnTo>
                  <a:pt x="43063" y="194774"/>
                </a:lnTo>
                <a:lnTo>
                  <a:pt x="24739" y="234715"/>
                </a:lnTo>
                <a:lnTo>
                  <a:pt x="11225" y="277053"/>
                </a:lnTo>
                <a:lnTo>
                  <a:pt x="2863" y="321442"/>
                </a:lnTo>
                <a:lnTo>
                  <a:pt x="0" y="367538"/>
                </a:lnTo>
                <a:lnTo>
                  <a:pt x="0" y="1837690"/>
                </a:lnTo>
                <a:lnTo>
                  <a:pt x="2863" y="1883785"/>
                </a:lnTo>
                <a:lnTo>
                  <a:pt x="11225" y="1928174"/>
                </a:lnTo>
                <a:lnTo>
                  <a:pt x="24739" y="1970512"/>
                </a:lnTo>
                <a:lnTo>
                  <a:pt x="43063" y="2010453"/>
                </a:lnTo>
                <a:lnTo>
                  <a:pt x="65850" y="2047655"/>
                </a:lnTo>
                <a:lnTo>
                  <a:pt x="92758" y="2081770"/>
                </a:lnTo>
                <a:lnTo>
                  <a:pt x="123441" y="2112456"/>
                </a:lnTo>
                <a:lnTo>
                  <a:pt x="157556" y="2139366"/>
                </a:lnTo>
                <a:lnTo>
                  <a:pt x="194757" y="2162157"/>
                </a:lnTo>
                <a:lnTo>
                  <a:pt x="234700" y="2180483"/>
                </a:lnTo>
                <a:lnTo>
                  <a:pt x="277041" y="2194000"/>
                </a:lnTo>
                <a:lnTo>
                  <a:pt x="321435" y="2202363"/>
                </a:lnTo>
                <a:lnTo>
                  <a:pt x="367538" y="2205228"/>
                </a:lnTo>
                <a:lnTo>
                  <a:pt x="9718294" y="2205228"/>
                </a:lnTo>
                <a:lnTo>
                  <a:pt x="9764389" y="2202363"/>
                </a:lnTo>
                <a:lnTo>
                  <a:pt x="9808778" y="2194000"/>
                </a:lnTo>
                <a:lnTo>
                  <a:pt x="9851116" y="2180483"/>
                </a:lnTo>
                <a:lnTo>
                  <a:pt x="9891057" y="2162157"/>
                </a:lnTo>
                <a:lnTo>
                  <a:pt x="9928259" y="2139366"/>
                </a:lnTo>
                <a:lnTo>
                  <a:pt x="9962374" y="2112456"/>
                </a:lnTo>
                <a:lnTo>
                  <a:pt x="9993060" y="2081770"/>
                </a:lnTo>
                <a:lnTo>
                  <a:pt x="10019970" y="2047655"/>
                </a:lnTo>
                <a:lnTo>
                  <a:pt x="10042761" y="2010453"/>
                </a:lnTo>
                <a:lnTo>
                  <a:pt x="10061087" y="1970512"/>
                </a:lnTo>
                <a:lnTo>
                  <a:pt x="10074604" y="1928174"/>
                </a:lnTo>
                <a:lnTo>
                  <a:pt x="10082967" y="1883785"/>
                </a:lnTo>
                <a:lnTo>
                  <a:pt x="10085832" y="1837690"/>
                </a:lnTo>
                <a:lnTo>
                  <a:pt x="10085832" y="367538"/>
                </a:lnTo>
                <a:lnTo>
                  <a:pt x="10082967" y="321442"/>
                </a:lnTo>
                <a:lnTo>
                  <a:pt x="10074604" y="277053"/>
                </a:lnTo>
                <a:lnTo>
                  <a:pt x="10061087" y="234715"/>
                </a:lnTo>
                <a:lnTo>
                  <a:pt x="10042761" y="194774"/>
                </a:lnTo>
                <a:lnTo>
                  <a:pt x="10019970" y="157572"/>
                </a:lnTo>
                <a:lnTo>
                  <a:pt x="9993060" y="123457"/>
                </a:lnTo>
                <a:lnTo>
                  <a:pt x="9962374" y="92771"/>
                </a:lnTo>
                <a:lnTo>
                  <a:pt x="9928259" y="65861"/>
                </a:lnTo>
                <a:lnTo>
                  <a:pt x="9891057" y="43070"/>
                </a:lnTo>
                <a:lnTo>
                  <a:pt x="9851116" y="24744"/>
                </a:lnTo>
                <a:lnTo>
                  <a:pt x="9808778" y="11227"/>
                </a:lnTo>
                <a:lnTo>
                  <a:pt x="9764389" y="2864"/>
                </a:lnTo>
                <a:lnTo>
                  <a:pt x="9718294" y="0"/>
                </a:lnTo>
                <a:close/>
              </a:path>
            </a:pathLst>
          </a:custGeom>
          <a:solidFill>
            <a:srgbClr val="E7E6E6"/>
          </a:solidFill>
        </p:spPr>
        <p:txBody>
          <a:bodyPr wrap="square" lIns="0" tIns="0" rIns="0" bIns="0" rtlCol="0"/>
          <a:lstStyle/>
          <a:p>
            <a:endParaRPr/>
          </a:p>
        </p:txBody>
      </p:sp>
      <p:sp>
        <p:nvSpPr>
          <p:cNvPr id="5" name="object 5"/>
          <p:cNvSpPr txBox="1"/>
          <p:nvPr/>
        </p:nvSpPr>
        <p:spPr>
          <a:xfrm>
            <a:off x="937056" y="945641"/>
            <a:ext cx="10488295" cy="5737468"/>
          </a:xfrm>
          <a:prstGeom prst="rect">
            <a:avLst/>
          </a:prstGeom>
        </p:spPr>
        <p:txBody>
          <a:bodyPr vert="horz" wrap="square" lIns="0" tIns="12700" rIns="0" bIns="0" rtlCol="0">
            <a:spAutoFit/>
          </a:bodyPr>
          <a:lstStyle/>
          <a:p>
            <a:pPr marL="6151880" marR="184150" indent="-287020" algn="just">
              <a:lnSpc>
                <a:spcPct val="100000"/>
              </a:lnSpc>
              <a:spcBef>
                <a:spcPts val="100"/>
              </a:spcBef>
              <a:buFont typeface="Courier New"/>
              <a:buChar char="o"/>
              <a:tabLst>
                <a:tab pos="6152515" algn="l"/>
              </a:tabLst>
            </a:pPr>
            <a:r>
              <a:rPr sz="2400" spc="-55" dirty="0">
                <a:latin typeface="Times New Roman"/>
                <a:cs typeface="Times New Roman"/>
              </a:rPr>
              <a:t>Word </a:t>
            </a:r>
            <a:r>
              <a:rPr sz="2400" dirty="0">
                <a:latin typeface="Times New Roman"/>
                <a:cs typeface="Times New Roman"/>
              </a:rPr>
              <a:t>or </a:t>
            </a:r>
            <a:r>
              <a:rPr sz="2400" spc="-5" dirty="0">
                <a:latin typeface="Times New Roman"/>
                <a:cs typeface="Times New Roman"/>
              </a:rPr>
              <a:t>Phrase </a:t>
            </a:r>
            <a:r>
              <a:rPr sz="2400" dirty="0">
                <a:latin typeface="Times New Roman"/>
                <a:cs typeface="Times New Roman"/>
              </a:rPr>
              <a:t>that identifies</a:t>
            </a:r>
            <a:r>
              <a:rPr sz="2400" spc="-45" dirty="0">
                <a:latin typeface="Times New Roman"/>
                <a:cs typeface="Times New Roman"/>
              </a:rPr>
              <a:t> </a:t>
            </a:r>
            <a:r>
              <a:rPr sz="2400" dirty="0">
                <a:latin typeface="Times New Roman"/>
                <a:cs typeface="Times New Roman"/>
              </a:rPr>
              <a:t>one  item </a:t>
            </a:r>
            <a:r>
              <a:rPr sz="2400" spc="-5" dirty="0">
                <a:latin typeface="Times New Roman"/>
                <a:cs typeface="Times New Roman"/>
              </a:rPr>
              <a:t>from </a:t>
            </a:r>
            <a:r>
              <a:rPr sz="2400" dirty="0">
                <a:latin typeface="Times New Roman"/>
                <a:cs typeface="Times New Roman"/>
              </a:rPr>
              <a:t>a set of </a:t>
            </a:r>
            <a:r>
              <a:rPr sz="2400" spc="-5" dirty="0">
                <a:latin typeface="Times New Roman"/>
                <a:cs typeface="Times New Roman"/>
              </a:rPr>
              <a:t>items </a:t>
            </a:r>
            <a:r>
              <a:rPr sz="2400" dirty="0">
                <a:latin typeface="Times New Roman"/>
                <a:cs typeface="Times New Roman"/>
              </a:rPr>
              <a:t>that have  </a:t>
            </a:r>
            <a:r>
              <a:rPr sz="2400" spc="-5" dirty="0">
                <a:latin typeface="Times New Roman"/>
                <a:cs typeface="Times New Roman"/>
              </a:rPr>
              <a:t>similar</a:t>
            </a:r>
            <a:r>
              <a:rPr sz="2400" spc="-25" dirty="0">
                <a:latin typeface="Times New Roman"/>
                <a:cs typeface="Times New Roman"/>
              </a:rPr>
              <a:t> </a:t>
            </a:r>
            <a:r>
              <a:rPr sz="2400" dirty="0">
                <a:latin typeface="Times New Roman"/>
                <a:cs typeface="Times New Roman"/>
              </a:rPr>
              <a:t>attributes</a:t>
            </a:r>
          </a:p>
          <a:p>
            <a:pPr>
              <a:lnSpc>
                <a:spcPct val="100000"/>
              </a:lnSpc>
              <a:spcBef>
                <a:spcPts val="5"/>
              </a:spcBef>
              <a:buFont typeface="Courier New"/>
              <a:buChar char="o"/>
            </a:pPr>
            <a:endParaRPr sz="2500" dirty="0">
              <a:latin typeface="Times New Roman"/>
              <a:cs typeface="Times New Roman"/>
            </a:endParaRPr>
          </a:p>
          <a:p>
            <a:pPr marL="6151880" marR="596265" indent="-287020">
              <a:lnSpc>
                <a:spcPct val="100000"/>
              </a:lnSpc>
              <a:buFont typeface="Courier New"/>
              <a:buChar char="o"/>
              <a:tabLst>
                <a:tab pos="6152515" algn="l"/>
              </a:tabLst>
            </a:pPr>
            <a:r>
              <a:rPr lang="en-US" sz="2400" spc="-5" dirty="0">
                <a:latin typeface="Times New Roman"/>
                <a:cs typeface="Times New Roman"/>
              </a:rPr>
              <a:t>Semantic elements </a:t>
            </a:r>
            <a:r>
              <a:rPr lang="en-US" sz="2400" dirty="0">
                <a:latin typeface="Times New Roman"/>
                <a:cs typeface="Times New Roman"/>
              </a:rPr>
              <a:t>that carry</a:t>
            </a:r>
            <a:r>
              <a:rPr lang="en-US" sz="2400" spc="-100" dirty="0">
                <a:latin typeface="Times New Roman"/>
                <a:cs typeface="Times New Roman"/>
              </a:rPr>
              <a:t> </a:t>
            </a:r>
            <a:r>
              <a:rPr lang="en-US" sz="2400" dirty="0">
                <a:latin typeface="Times New Roman"/>
                <a:cs typeface="Times New Roman"/>
              </a:rPr>
              <a:t>a  </a:t>
            </a:r>
            <a:r>
              <a:rPr lang="en-US" sz="2400" spc="-5" dirty="0">
                <a:latin typeface="Times New Roman"/>
                <a:cs typeface="Times New Roman"/>
              </a:rPr>
              <a:t>meaning</a:t>
            </a:r>
            <a:endParaRPr lang="en-US" sz="2400" dirty="0">
              <a:latin typeface="Times New Roman"/>
              <a:cs typeface="Times New Roman"/>
            </a:endParaRPr>
          </a:p>
          <a:p>
            <a:pPr>
              <a:lnSpc>
                <a:spcPct val="100000"/>
              </a:lnSpc>
              <a:spcBef>
                <a:spcPts val="5"/>
              </a:spcBef>
            </a:pPr>
            <a:endParaRPr sz="2250" dirty="0">
              <a:latin typeface="Times New Roman"/>
              <a:cs typeface="Times New Roman"/>
            </a:endParaRPr>
          </a:p>
          <a:p>
            <a:pPr marL="821055">
              <a:lnSpc>
                <a:spcPct val="100000"/>
              </a:lnSpc>
            </a:pPr>
            <a:r>
              <a:rPr sz="2400" spc="-10" dirty="0">
                <a:solidFill>
                  <a:schemeClr val="bg2">
                    <a:lumMod val="75000"/>
                  </a:schemeClr>
                </a:solidFill>
                <a:latin typeface="Times New Roman"/>
                <a:cs typeface="Times New Roman"/>
              </a:rPr>
              <a:t>Named </a:t>
            </a:r>
            <a:r>
              <a:rPr sz="2400" dirty="0">
                <a:solidFill>
                  <a:schemeClr val="bg2">
                    <a:lumMod val="75000"/>
                  </a:schemeClr>
                </a:solidFill>
                <a:latin typeface="Times New Roman"/>
                <a:cs typeface="Times New Roman"/>
              </a:rPr>
              <a:t>Entities </a:t>
            </a:r>
            <a:r>
              <a:rPr sz="2400" spc="-5" dirty="0">
                <a:solidFill>
                  <a:schemeClr val="bg2">
                    <a:lumMod val="75000"/>
                  </a:schemeClr>
                </a:solidFill>
                <a:latin typeface="Times New Roman"/>
                <a:cs typeface="Times New Roman"/>
              </a:rPr>
              <a:t>with </a:t>
            </a:r>
            <a:r>
              <a:rPr sz="2400" dirty="0">
                <a:solidFill>
                  <a:schemeClr val="bg2">
                    <a:lumMod val="75000"/>
                  </a:schemeClr>
                </a:solidFill>
                <a:latin typeface="Times New Roman"/>
                <a:cs typeface="Times New Roman"/>
              </a:rPr>
              <a:t>their labels are recognized </a:t>
            </a:r>
            <a:r>
              <a:rPr sz="2400" spc="-5" dirty="0">
                <a:solidFill>
                  <a:schemeClr val="bg2">
                    <a:lumMod val="75000"/>
                  </a:schemeClr>
                </a:solidFill>
                <a:latin typeface="Times New Roman"/>
                <a:cs typeface="Times New Roman"/>
              </a:rPr>
              <a:t>as</a:t>
            </a:r>
            <a:r>
              <a:rPr sz="2400" spc="-120" dirty="0">
                <a:solidFill>
                  <a:schemeClr val="bg2">
                    <a:lumMod val="75000"/>
                  </a:schemeClr>
                </a:solidFill>
                <a:latin typeface="Times New Roman"/>
                <a:cs typeface="Times New Roman"/>
              </a:rPr>
              <a:t> </a:t>
            </a:r>
            <a:r>
              <a:rPr sz="2400" spc="-5" dirty="0">
                <a:solidFill>
                  <a:schemeClr val="bg2">
                    <a:lumMod val="75000"/>
                  </a:schemeClr>
                </a:solidFill>
                <a:latin typeface="Times New Roman"/>
                <a:cs typeface="Times New Roman"/>
              </a:rPr>
              <a:t>follows:</a:t>
            </a:r>
            <a:endParaRPr sz="2400" dirty="0">
              <a:solidFill>
                <a:schemeClr val="bg2">
                  <a:lumMod val="75000"/>
                </a:schemeClr>
              </a:solidFill>
              <a:latin typeface="Times New Roman"/>
              <a:cs typeface="Times New Roman"/>
            </a:endParaRPr>
          </a:p>
          <a:p>
            <a:pPr marL="1108075" marR="909955" indent="-287020">
              <a:lnSpc>
                <a:spcPct val="100000"/>
              </a:lnSpc>
              <a:buFont typeface="Arial"/>
              <a:buChar char="•"/>
              <a:tabLst>
                <a:tab pos="1108075" algn="l"/>
                <a:tab pos="1108710" algn="l"/>
              </a:tabLst>
            </a:pPr>
            <a:r>
              <a:rPr sz="2400" b="1" spc="-5" dirty="0">
                <a:solidFill>
                  <a:schemeClr val="bg2">
                    <a:lumMod val="75000"/>
                  </a:schemeClr>
                </a:solidFill>
                <a:latin typeface="Times New Roman"/>
                <a:cs typeface="Times New Roman"/>
              </a:rPr>
              <a:t>ENAMEX </a:t>
            </a:r>
            <a:r>
              <a:rPr sz="2400" dirty="0">
                <a:solidFill>
                  <a:schemeClr val="bg2">
                    <a:lumMod val="75000"/>
                  </a:schemeClr>
                </a:solidFill>
                <a:latin typeface="Times New Roman"/>
                <a:cs typeface="Times New Roman"/>
              </a:rPr>
              <a:t>: </a:t>
            </a:r>
            <a:r>
              <a:rPr sz="2400" spc="-10" dirty="0">
                <a:solidFill>
                  <a:schemeClr val="bg2">
                    <a:lumMod val="75000"/>
                  </a:schemeClr>
                </a:solidFill>
                <a:latin typeface="Times New Roman"/>
                <a:cs typeface="Times New Roman"/>
              </a:rPr>
              <a:t>Person(Tim </a:t>
            </a:r>
            <a:r>
              <a:rPr sz="2400" dirty="0">
                <a:solidFill>
                  <a:schemeClr val="bg2">
                    <a:lumMod val="75000"/>
                  </a:schemeClr>
                </a:solidFill>
                <a:latin typeface="Times New Roman"/>
                <a:cs typeface="Times New Roman"/>
              </a:rPr>
              <a:t>Cook) , </a:t>
            </a:r>
            <a:r>
              <a:rPr sz="2400" spc="-5" dirty="0">
                <a:solidFill>
                  <a:schemeClr val="bg2">
                    <a:lumMod val="75000"/>
                  </a:schemeClr>
                </a:solidFill>
                <a:latin typeface="Times New Roman"/>
                <a:cs typeface="Times New Roman"/>
              </a:rPr>
              <a:t>Organization </a:t>
            </a:r>
            <a:r>
              <a:rPr sz="2400" dirty="0">
                <a:solidFill>
                  <a:schemeClr val="bg2">
                    <a:lumMod val="75000"/>
                  </a:schemeClr>
                </a:solidFill>
                <a:latin typeface="Times New Roman"/>
                <a:cs typeface="Times New Roman"/>
              </a:rPr>
              <a:t>(Apple , </a:t>
            </a:r>
            <a:r>
              <a:rPr sz="2400" spc="-5" dirty="0">
                <a:solidFill>
                  <a:schemeClr val="bg2">
                    <a:lumMod val="75000"/>
                  </a:schemeClr>
                </a:solidFill>
                <a:latin typeface="Times New Roman"/>
                <a:cs typeface="Times New Roman"/>
              </a:rPr>
              <a:t>Flint</a:t>
            </a:r>
            <a:r>
              <a:rPr sz="2400" spc="-70" dirty="0">
                <a:solidFill>
                  <a:schemeClr val="bg2">
                    <a:lumMod val="75000"/>
                  </a:schemeClr>
                </a:solidFill>
                <a:latin typeface="Times New Roman"/>
                <a:cs typeface="Times New Roman"/>
              </a:rPr>
              <a:t> </a:t>
            </a:r>
            <a:r>
              <a:rPr sz="2400" dirty="0">
                <a:solidFill>
                  <a:schemeClr val="bg2">
                    <a:lumMod val="75000"/>
                  </a:schemeClr>
                </a:solidFill>
                <a:latin typeface="Times New Roman"/>
                <a:cs typeface="Times New Roman"/>
              </a:rPr>
              <a:t>Center),  Location(Cupertino)</a:t>
            </a:r>
          </a:p>
          <a:p>
            <a:pPr marL="1108075" indent="-287655">
              <a:lnSpc>
                <a:spcPct val="100000"/>
              </a:lnSpc>
              <a:buFont typeface="Arial"/>
              <a:buChar char="•"/>
              <a:tabLst>
                <a:tab pos="1108075" algn="l"/>
                <a:tab pos="1108710" algn="l"/>
              </a:tabLst>
            </a:pPr>
            <a:r>
              <a:rPr sz="2400" b="1" dirty="0">
                <a:solidFill>
                  <a:schemeClr val="bg2">
                    <a:lumMod val="75000"/>
                  </a:schemeClr>
                </a:solidFill>
                <a:latin typeface="Times New Roman"/>
                <a:cs typeface="Times New Roman"/>
              </a:rPr>
              <a:t>TIMEX </a:t>
            </a:r>
            <a:r>
              <a:rPr sz="2400" dirty="0">
                <a:solidFill>
                  <a:schemeClr val="bg2">
                    <a:lumMod val="75000"/>
                  </a:schemeClr>
                </a:solidFill>
                <a:latin typeface="Times New Roman"/>
                <a:cs typeface="Times New Roman"/>
              </a:rPr>
              <a:t>: Date ,</a:t>
            </a:r>
            <a:r>
              <a:rPr sz="2400" spc="-65" dirty="0">
                <a:solidFill>
                  <a:schemeClr val="bg2">
                    <a:lumMod val="75000"/>
                  </a:schemeClr>
                </a:solidFill>
                <a:latin typeface="Times New Roman"/>
                <a:cs typeface="Times New Roman"/>
              </a:rPr>
              <a:t> </a:t>
            </a:r>
            <a:r>
              <a:rPr sz="2400" spc="-30" dirty="0">
                <a:solidFill>
                  <a:schemeClr val="bg2">
                    <a:lumMod val="75000"/>
                  </a:schemeClr>
                </a:solidFill>
                <a:latin typeface="Times New Roman"/>
                <a:cs typeface="Times New Roman"/>
              </a:rPr>
              <a:t>Time</a:t>
            </a:r>
            <a:endParaRPr sz="2400" dirty="0">
              <a:solidFill>
                <a:schemeClr val="bg2">
                  <a:lumMod val="75000"/>
                </a:schemeClr>
              </a:solidFill>
              <a:latin typeface="Times New Roman"/>
              <a:cs typeface="Times New Roman"/>
            </a:endParaRPr>
          </a:p>
          <a:p>
            <a:pPr marL="1108075" indent="-287655">
              <a:lnSpc>
                <a:spcPct val="100000"/>
              </a:lnSpc>
              <a:buFont typeface="Arial"/>
              <a:buChar char="•"/>
              <a:tabLst>
                <a:tab pos="1108075" algn="l"/>
                <a:tab pos="1108710" algn="l"/>
              </a:tabLst>
            </a:pPr>
            <a:r>
              <a:rPr sz="2400" b="1" spc="-5" dirty="0">
                <a:solidFill>
                  <a:schemeClr val="bg2">
                    <a:lumMod val="75000"/>
                  </a:schemeClr>
                </a:solidFill>
                <a:latin typeface="Times New Roman"/>
                <a:cs typeface="Times New Roman"/>
              </a:rPr>
              <a:t>NUMEX </a:t>
            </a:r>
            <a:r>
              <a:rPr sz="2400" dirty="0">
                <a:solidFill>
                  <a:schemeClr val="bg2">
                    <a:lumMod val="75000"/>
                  </a:schemeClr>
                </a:solidFill>
                <a:latin typeface="Times New Roman"/>
                <a:cs typeface="Times New Roman"/>
              </a:rPr>
              <a:t>: </a:t>
            </a:r>
            <a:r>
              <a:rPr sz="2400" spc="-5" dirty="0">
                <a:solidFill>
                  <a:schemeClr val="bg2">
                    <a:lumMod val="75000"/>
                  </a:schemeClr>
                </a:solidFill>
                <a:latin typeface="Times New Roman"/>
                <a:cs typeface="Times New Roman"/>
              </a:rPr>
              <a:t>Money </a:t>
            </a:r>
            <a:r>
              <a:rPr sz="2400" dirty="0">
                <a:solidFill>
                  <a:schemeClr val="bg2">
                    <a:lumMod val="75000"/>
                  </a:schemeClr>
                </a:solidFill>
                <a:latin typeface="Times New Roman"/>
                <a:cs typeface="Times New Roman"/>
              </a:rPr>
              <a:t>, Percentage ,</a:t>
            </a:r>
            <a:r>
              <a:rPr sz="2400" spc="-25" dirty="0">
                <a:solidFill>
                  <a:schemeClr val="bg2">
                    <a:lumMod val="75000"/>
                  </a:schemeClr>
                </a:solidFill>
                <a:latin typeface="Times New Roman"/>
                <a:cs typeface="Times New Roman"/>
              </a:rPr>
              <a:t> </a:t>
            </a:r>
            <a:r>
              <a:rPr sz="2400" spc="-5" dirty="0">
                <a:solidFill>
                  <a:schemeClr val="bg2">
                    <a:lumMod val="75000"/>
                  </a:schemeClr>
                </a:solidFill>
                <a:latin typeface="Times New Roman"/>
                <a:cs typeface="Times New Roman"/>
              </a:rPr>
              <a:t>Quantity</a:t>
            </a:r>
            <a:endParaRPr sz="2400" dirty="0">
              <a:solidFill>
                <a:schemeClr val="bg2">
                  <a:lumMod val="75000"/>
                </a:schemeClr>
              </a:solidFill>
              <a:latin typeface="Times New Roman"/>
              <a:cs typeface="Times New Roman"/>
            </a:endParaRPr>
          </a:p>
          <a:p>
            <a:pPr>
              <a:lnSpc>
                <a:spcPct val="100000"/>
              </a:lnSpc>
              <a:spcBef>
                <a:spcPts val="15"/>
              </a:spcBef>
            </a:pPr>
            <a:endParaRPr sz="3650" dirty="0">
              <a:latin typeface="Times New Roman"/>
              <a:cs typeface="Times New Roman"/>
            </a:endParaRPr>
          </a:p>
          <a:p>
            <a:pPr marL="299085" marR="5080" indent="-287020">
              <a:lnSpc>
                <a:spcPct val="100000"/>
              </a:lnSpc>
              <a:spcBef>
                <a:spcPts val="5"/>
              </a:spcBef>
            </a:pPr>
            <a:r>
              <a:rPr sz="2400" dirty="0">
                <a:latin typeface="Courier New"/>
                <a:cs typeface="Courier New"/>
              </a:rPr>
              <a:t>o</a:t>
            </a:r>
            <a:r>
              <a:rPr sz="2400" spc="-790" dirty="0">
                <a:latin typeface="Courier New"/>
                <a:cs typeface="Courier New"/>
              </a:rPr>
              <a:t> </a:t>
            </a:r>
            <a:r>
              <a:rPr sz="2400" spc="-5" dirty="0">
                <a:latin typeface="Times New Roman"/>
                <a:cs typeface="Times New Roman"/>
              </a:rPr>
              <a:t>Named </a:t>
            </a:r>
            <a:r>
              <a:rPr sz="2400" dirty="0">
                <a:latin typeface="Times New Roman"/>
                <a:cs typeface="Times New Roman"/>
              </a:rPr>
              <a:t>Entities are either dependent on the Proper </a:t>
            </a:r>
            <a:r>
              <a:rPr sz="2400" spc="-10" dirty="0">
                <a:latin typeface="Times New Roman"/>
                <a:cs typeface="Times New Roman"/>
              </a:rPr>
              <a:t>Names </a:t>
            </a:r>
            <a:r>
              <a:rPr sz="2400" dirty="0">
                <a:latin typeface="Times New Roman"/>
                <a:cs typeface="Times New Roman"/>
              </a:rPr>
              <a:t>tagging or on the Part </a:t>
            </a:r>
            <a:r>
              <a:rPr sz="2400" spc="-5" dirty="0">
                <a:latin typeface="Times New Roman"/>
                <a:cs typeface="Times New Roman"/>
              </a:rPr>
              <a:t>Of  Speech (POS </a:t>
            </a:r>
            <a:r>
              <a:rPr sz="2400" dirty="0">
                <a:latin typeface="Times New Roman"/>
                <a:cs typeface="Times New Roman"/>
              </a:rPr>
              <a:t>)</a:t>
            </a:r>
            <a:r>
              <a:rPr sz="2400" spc="-5" dirty="0">
                <a:latin typeface="Times New Roman"/>
                <a:cs typeface="Times New Roman"/>
              </a:rPr>
              <a:t> </a:t>
            </a:r>
            <a:r>
              <a:rPr sz="2400" dirty="0">
                <a:latin typeface="Times New Roman"/>
                <a:cs typeface="Times New Roman"/>
              </a:rPr>
              <a:t>tagging.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C51F9EF-7632-435C-B355-8A31384ACD93}"/>
              </a:ext>
            </a:extLst>
          </p:cNvPr>
          <p:cNvSpPr/>
          <p:nvPr/>
        </p:nvSpPr>
        <p:spPr>
          <a:xfrm>
            <a:off x="869243" y="608462"/>
            <a:ext cx="10611557" cy="5355312"/>
          </a:xfrm>
          <a:prstGeom prst="rect">
            <a:avLst/>
          </a:prstGeom>
        </p:spPr>
        <p:txBody>
          <a:bodyPr wrap="square">
            <a:spAutoFit/>
          </a:bodyPr>
          <a:lstStyle/>
          <a:p>
            <a:r>
              <a:rPr lang="en-IN" sz="3600" b="1" dirty="0">
                <a:solidFill>
                  <a:schemeClr val="tx1">
                    <a:lumMod val="95000"/>
                  </a:schemeClr>
                </a:solidFill>
                <a:latin typeface="Calibri Light" panose="020F0302020204030204" pitchFamily="34" charset="0"/>
                <a:cs typeface="Calibri Light" panose="020F0302020204030204" pitchFamily="34" charset="0"/>
              </a:rPr>
              <a:t>Named Entity Recognition (NER)</a:t>
            </a:r>
          </a:p>
          <a:p>
            <a:endParaRPr lang="en-IN" dirty="0">
              <a:solidFill>
                <a:schemeClr val="tx1">
                  <a:lumMod val="95000"/>
                </a:schemeClr>
              </a:solidFill>
              <a:latin typeface="Open Sans"/>
            </a:endParaRPr>
          </a:p>
          <a:p>
            <a:r>
              <a:rPr lang="en-IN" sz="2400" dirty="0">
                <a:solidFill>
                  <a:schemeClr val="tx1">
                    <a:lumMod val="95000"/>
                  </a:schemeClr>
                </a:solidFill>
                <a:latin typeface="Calibri" panose="020F0502020204030204" pitchFamily="34" charset="0"/>
                <a:cs typeface="Calibri" panose="020F0502020204030204" pitchFamily="34" charset="0"/>
              </a:rPr>
              <a:t>Named Entity Recognition is used in many fields in Natural Language Processing (NLP), and it can help answering many real-world questions.</a:t>
            </a:r>
          </a:p>
          <a:p>
            <a:endParaRPr lang="en-IN" sz="2400" dirty="0">
              <a:solidFill>
                <a:schemeClr val="tx1">
                  <a:lumMod val="95000"/>
                </a:schemeClr>
              </a:solidFill>
              <a:latin typeface="Calibri" panose="020F0502020204030204" pitchFamily="34" charset="0"/>
              <a:cs typeface="Calibri" panose="020F0502020204030204" pitchFamily="34" charset="0"/>
            </a:endParaRPr>
          </a:p>
          <a:p>
            <a:pPr algn="just"/>
            <a:r>
              <a:rPr lang="en-IN" sz="2400" dirty="0">
                <a:solidFill>
                  <a:schemeClr val="tx1">
                    <a:lumMod val="95000"/>
                  </a:schemeClr>
                </a:solidFill>
                <a:latin typeface="Calibri" panose="020F0502020204030204" pitchFamily="34" charset="0"/>
                <a:cs typeface="Calibri" panose="020F0502020204030204" pitchFamily="34" charset="0"/>
              </a:rPr>
              <a:t>Named entity recognition(NER) is probably the first step towards information extraction that seeks to locate and classify named entities in text into pre-defined categories such as the names of persons, organizations, locations, expressions of times, quantities, monetary values, percentages, etc.</a:t>
            </a:r>
          </a:p>
          <a:p>
            <a:pPr algn="just"/>
            <a:endParaRPr lang="en-IN" sz="2400" dirty="0">
              <a:solidFill>
                <a:schemeClr val="tx1">
                  <a:lumMod val="95000"/>
                </a:schemeClr>
              </a:solidFill>
              <a:latin typeface="Calibri" panose="020F0502020204030204" pitchFamily="34" charset="0"/>
              <a:cs typeface="Calibri" panose="020F0502020204030204" pitchFamily="34" charset="0"/>
            </a:endParaRPr>
          </a:p>
          <a:p>
            <a:r>
              <a:rPr lang="en-IN" sz="2400" dirty="0">
                <a:solidFill>
                  <a:schemeClr val="tx1">
                    <a:lumMod val="95000"/>
                  </a:schemeClr>
                </a:solidFill>
                <a:latin typeface="Calibri" panose="020F0502020204030204" pitchFamily="34" charset="0"/>
                <a:cs typeface="Calibri" panose="020F0502020204030204" pitchFamily="34" charset="0"/>
              </a:rPr>
              <a:t>Information comes in many shapes and sizes.</a:t>
            </a:r>
          </a:p>
          <a:p>
            <a:endParaRPr lang="en-IN" sz="2400" dirty="0">
              <a:solidFill>
                <a:schemeClr val="tx1">
                  <a:lumMod val="95000"/>
                </a:schemeClr>
              </a:solidFill>
              <a:latin typeface="Calibri" panose="020F0502020204030204" pitchFamily="34" charset="0"/>
              <a:cs typeface="Calibri" panose="020F0502020204030204" pitchFamily="34" charset="0"/>
            </a:endParaRPr>
          </a:p>
          <a:p>
            <a:r>
              <a:rPr lang="en-IN" sz="2400" dirty="0">
                <a:solidFill>
                  <a:schemeClr val="tx1">
                    <a:lumMod val="95000"/>
                  </a:schemeClr>
                </a:solidFill>
                <a:latin typeface="Calibri" panose="020F0502020204030204" pitchFamily="34" charset="0"/>
                <a:cs typeface="Calibri" panose="020F0502020204030204" pitchFamily="34" charset="0"/>
              </a:rPr>
              <a:t>One important form is structured data, where there is a regular and predictable organization of entities and relationships.</a:t>
            </a:r>
            <a:endParaRPr lang="en-IN" sz="2400" b="0" i="0" dirty="0">
              <a:solidFill>
                <a:schemeClr val="tx1">
                  <a:lumMod val="95000"/>
                </a:schemeClr>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772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97FEBE7-2CDD-4C1A-BDE7-FEE5DE28F701}"/>
              </a:ext>
            </a:extLst>
          </p:cNvPr>
          <p:cNvSpPr/>
          <p:nvPr/>
        </p:nvSpPr>
        <p:spPr>
          <a:xfrm>
            <a:off x="914400" y="533400"/>
            <a:ext cx="10701866" cy="2985433"/>
          </a:xfrm>
          <a:prstGeom prst="rect">
            <a:avLst/>
          </a:prstGeom>
        </p:spPr>
        <p:txBody>
          <a:bodyPr wrap="square">
            <a:spAutoFit/>
          </a:bodyPr>
          <a:lstStyle/>
          <a:p>
            <a:endParaRPr lang="en-IN" b="1" dirty="0">
              <a:solidFill>
                <a:srgbClr val="222222"/>
              </a:solidFill>
              <a:latin typeface="Open Sans"/>
            </a:endParaRPr>
          </a:p>
          <a:p>
            <a:endParaRPr lang="en-IN" b="1" dirty="0">
              <a:solidFill>
                <a:srgbClr val="222222"/>
              </a:solidFill>
              <a:latin typeface="Open Sans"/>
            </a:endParaRPr>
          </a:p>
          <a:p>
            <a:r>
              <a:rPr lang="en-IN" sz="3200" b="1" dirty="0">
                <a:solidFill>
                  <a:schemeClr val="tx1">
                    <a:lumMod val="95000"/>
                  </a:schemeClr>
                </a:solidFill>
                <a:latin typeface="Calibri Light" panose="020F0302020204030204" pitchFamily="34" charset="0"/>
                <a:cs typeface="Calibri Light" panose="020F0302020204030204" pitchFamily="34" charset="0"/>
              </a:rPr>
              <a:t>Named Entity Recognition</a:t>
            </a:r>
          </a:p>
          <a:p>
            <a:endParaRPr lang="en-IN" sz="2400" dirty="0">
              <a:solidFill>
                <a:schemeClr val="tx1">
                  <a:lumMod val="95000"/>
                </a:schemeClr>
              </a:solidFill>
              <a:latin typeface="Calibri" panose="020F0502020204030204" pitchFamily="34" charset="0"/>
              <a:cs typeface="Calibri" panose="020F0502020204030204" pitchFamily="34" charset="0"/>
            </a:endParaRPr>
          </a:p>
          <a:p>
            <a:r>
              <a:rPr lang="en-IN" sz="2400" dirty="0">
                <a:solidFill>
                  <a:schemeClr val="tx1">
                    <a:lumMod val="95000"/>
                  </a:schemeClr>
                </a:solidFill>
                <a:latin typeface="Calibri" panose="020F0502020204030204" pitchFamily="34" charset="0"/>
                <a:cs typeface="Calibri" panose="020F0502020204030204" pitchFamily="34" charset="0"/>
              </a:rPr>
              <a:t>Natural language processing is a sub-area of computer science, information engineering, and artificial intelligence concerned with the interactions between computers and human (native) languages. This is nothing but how to program computers to process and analyse large amounts of natural language data</a:t>
            </a:r>
            <a:r>
              <a:rPr lang="en-IN" sz="2400" dirty="0">
                <a:solidFill>
                  <a:srgbClr val="002060"/>
                </a:solidFill>
                <a:latin typeface="Calibri" panose="020F0502020204030204" pitchFamily="34" charset="0"/>
                <a:cs typeface="Calibri" panose="020F0502020204030204" pitchFamily="34" charset="0"/>
              </a:rPr>
              <a:t>.</a:t>
            </a:r>
            <a:endParaRPr lang="en-US" sz="2400" dirty="0">
              <a:solidFill>
                <a:srgbClr val="002060"/>
              </a:solidFill>
              <a:latin typeface="Calibri" panose="020F0502020204030204" pitchFamily="34" charset="0"/>
              <a:cs typeface="Calibri" panose="020F0502020204030204" pitchFamily="34" charset="0"/>
            </a:endParaRPr>
          </a:p>
        </p:txBody>
      </p:sp>
      <p:sp>
        <p:nvSpPr>
          <p:cNvPr id="5" name="Rectangle 1">
            <a:extLst>
              <a:ext uri="{FF2B5EF4-FFF2-40B4-BE49-F238E27FC236}">
                <a16:creationId xmlns:a16="http://schemas.microsoft.com/office/drawing/2014/main" id="{2F6090E3-C4B5-4AE8-B867-C44C898E16DD}"/>
              </a:ext>
            </a:extLst>
          </p:cNvPr>
          <p:cNvSpPr>
            <a:spLocks noChangeArrowheads="1"/>
          </p:cNvSpPr>
          <p:nvPr/>
        </p:nvSpPr>
        <p:spPr bwMode="auto">
          <a:xfrm>
            <a:off x="2667000" y="4038600"/>
            <a:ext cx="6310489" cy="39751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1" u="none" strike="noStrike" cap="none" normalizeH="0" baseline="0" dirty="0">
                <a:ln>
                  <a:noFill/>
                </a:ln>
                <a:solidFill>
                  <a:srgbClr val="333333"/>
                </a:solidFill>
                <a:effectLst/>
                <a:latin typeface="Calibri" panose="020F0502020204030204" pitchFamily="34" charset="0"/>
                <a:cs typeface="Calibri" panose="020F0502020204030204" pitchFamily="34" charset="0"/>
              </a:rPr>
              <a:t>   NLP = Computer Science + AI + Computational Linguistics</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p:txBody>
      </p:sp>
      <p:sp>
        <p:nvSpPr>
          <p:cNvPr id="6" name="Rectangle 5">
            <a:extLst>
              <a:ext uri="{FF2B5EF4-FFF2-40B4-BE49-F238E27FC236}">
                <a16:creationId xmlns:a16="http://schemas.microsoft.com/office/drawing/2014/main" id="{457354D0-7E98-4D8C-9460-3895A78C3F51}"/>
              </a:ext>
            </a:extLst>
          </p:cNvPr>
          <p:cNvSpPr/>
          <p:nvPr/>
        </p:nvSpPr>
        <p:spPr>
          <a:xfrm>
            <a:off x="1063979" y="4800600"/>
            <a:ext cx="10402708" cy="1200329"/>
          </a:xfrm>
          <a:prstGeom prst="rect">
            <a:avLst/>
          </a:prstGeom>
        </p:spPr>
        <p:txBody>
          <a:bodyPr wrap="square">
            <a:spAutoFit/>
          </a:bodyPr>
          <a:lstStyle/>
          <a:p>
            <a:r>
              <a:rPr lang="en-IN" sz="2400" dirty="0">
                <a:solidFill>
                  <a:schemeClr val="tx1">
                    <a:lumMod val="95000"/>
                  </a:schemeClr>
                </a:solidFill>
                <a:latin typeface="Calibri" panose="020F0502020204030204" pitchFamily="34" charset="0"/>
                <a:cs typeface="Calibri" panose="020F0502020204030204" pitchFamily="34" charset="0"/>
              </a:rPr>
              <a:t>Another way, Natural language processing is the capability of computer software to understand human language as it is spoken. NLP is one of the component of artificial intelligence (AI).</a:t>
            </a:r>
            <a:endParaRPr lang="en-US" sz="2400" dirty="0">
              <a:solidFill>
                <a:schemeClr val="tx1">
                  <a:lumMod val="9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10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1443" y="1905000"/>
            <a:ext cx="5879557" cy="411703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01443" y="302057"/>
            <a:ext cx="7753984" cy="697230"/>
          </a:xfrm>
          <a:prstGeom prst="rect">
            <a:avLst/>
          </a:prstGeom>
        </p:spPr>
        <p:txBody>
          <a:bodyPr vert="horz" wrap="square" lIns="0" tIns="13335" rIns="0" bIns="0" rtlCol="0">
            <a:spAutoFit/>
          </a:bodyPr>
          <a:lstStyle/>
          <a:p>
            <a:pPr marL="12700">
              <a:lnSpc>
                <a:spcPct val="100000"/>
              </a:lnSpc>
              <a:spcBef>
                <a:spcPts val="105"/>
              </a:spcBef>
            </a:pPr>
            <a:r>
              <a:rPr sz="4400" dirty="0">
                <a:solidFill>
                  <a:schemeClr val="tx1"/>
                </a:solidFill>
              </a:rPr>
              <a:t>TYPES OF NAMED</a:t>
            </a:r>
            <a:r>
              <a:rPr sz="4400" spc="-254" dirty="0">
                <a:solidFill>
                  <a:schemeClr val="tx1"/>
                </a:solidFill>
              </a:rPr>
              <a:t> </a:t>
            </a:r>
            <a:r>
              <a:rPr sz="4400" dirty="0">
                <a:solidFill>
                  <a:schemeClr val="tx1"/>
                </a:solidFill>
              </a:rPr>
              <a:t>ENTITIES</a:t>
            </a:r>
          </a:p>
        </p:txBody>
      </p:sp>
      <p:sp>
        <p:nvSpPr>
          <p:cNvPr id="4" name="object 4"/>
          <p:cNvSpPr/>
          <p:nvPr/>
        </p:nvSpPr>
        <p:spPr>
          <a:xfrm>
            <a:off x="6625004" y="1025791"/>
            <a:ext cx="5301996" cy="567690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7010400" y="1195196"/>
            <a:ext cx="4576191" cy="5027295"/>
          </a:xfrm>
          <a:prstGeom prst="rect">
            <a:avLst/>
          </a:prstGeom>
        </p:spPr>
        <p:txBody>
          <a:bodyPr vert="horz" wrap="square" lIns="0" tIns="12700" rIns="0" bIns="0" rtlCol="0">
            <a:spAutoFit/>
          </a:bodyPr>
          <a:lstStyle/>
          <a:p>
            <a:pPr marL="299085" indent="-287020">
              <a:lnSpc>
                <a:spcPct val="100000"/>
              </a:lnSpc>
              <a:spcBef>
                <a:spcPts val="100"/>
              </a:spcBef>
              <a:buFont typeface="Wingdings"/>
              <a:buChar char=""/>
              <a:tabLst>
                <a:tab pos="299720" algn="l"/>
              </a:tabLst>
            </a:pPr>
            <a:r>
              <a:rPr sz="2400" b="1" spc="-5" dirty="0">
                <a:solidFill>
                  <a:schemeClr val="bg1"/>
                </a:solidFill>
                <a:latin typeface="Times New Roman"/>
                <a:cs typeface="Times New Roman"/>
              </a:rPr>
              <a:t>GENERIC</a:t>
            </a:r>
            <a:r>
              <a:rPr sz="2400" b="1" spc="5" dirty="0">
                <a:solidFill>
                  <a:schemeClr val="bg1"/>
                </a:solidFill>
                <a:latin typeface="Times New Roman"/>
                <a:cs typeface="Times New Roman"/>
              </a:rPr>
              <a:t> </a:t>
            </a:r>
            <a:r>
              <a:rPr sz="2400" b="1" spc="-5" dirty="0">
                <a:solidFill>
                  <a:schemeClr val="bg1"/>
                </a:solidFill>
                <a:latin typeface="Times New Roman"/>
                <a:cs typeface="Times New Roman"/>
              </a:rPr>
              <a:t>NE:</a:t>
            </a:r>
            <a:endParaRPr sz="2400" dirty="0">
              <a:solidFill>
                <a:schemeClr val="bg1"/>
              </a:solidFill>
              <a:latin typeface="Times New Roman"/>
              <a:cs typeface="Times New Roman"/>
            </a:endParaRPr>
          </a:p>
          <a:p>
            <a:pPr marL="12700">
              <a:lnSpc>
                <a:spcPct val="100000"/>
              </a:lnSpc>
              <a:spcBef>
                <a:spcPts val="15"/>
              </a:spcBef>
            </a:pPr>
            <a:r>
              <a:rPr sz="2000" dirty="0">
                <a:solidFill>
                  <a:schemeClr val="bg1"/>
                </a:solidFill>
                <a:latin typeface="Times New Roman"/>
                <a:cs typeface="Times New Roman"/>
              </a:rPr>
              <a:t>Includes </a:t>
            </a:r>
            <a:r>
              <a:rPr sz="2000" spc="-5" dirty="0">
                <a:solidFill>
                  <a:schemeClr val="bg1"/>
                </a:solidFill>
                <a:latin typeface="Times New Roman"/>
                <a:cs typeface="Times New Roman"/>
              </a:rPr>
              <a:t>names </a:t>
            </a:r>
            <a:r>
              <a:rPr sz="2000" dirty="0">
                <a:solidFill>
                  <a:schemeClr val="bg1"/>
                </a:solidFill>
                <a:latin typeface="Times New Roman"/>
                <a:cs typeface="Times New Roman"/>
              </a:rPr>
              <a:t>of persons ,</a:t>
            </a:r>
            <a:r>
              <a:rPr sz="2000" spc="-105" dirty="0">
                <a:solidFill>
                  <a:schemeClr val="bg1"/>
                </a:solidFill>
                <a:latin typeface="Times New Roman"/>
                <a:cs typeface="Times New Roman"/>
              </a:rPr>
              <a:t> </a:t>
            </a:r>
            <a:r>
              <a:rPr sz="2000" spc="-5" dirty="0">
                <a:solidFill>
                  <a:schemeClr val="bg1"/>
                </a:solidFill>
                <a:latin typeface="Times New Roman"/>
                <a:cs typeface="Times New Roman"/>
              </a:rPr>
              <a:t>organizations,</a:t>
            </a:r>
            <a:endParaRPr sz="2000" dirty="0">
              <a:solidFill>
                <a:schemeClr val="bg1"/>
              </a:solidFill>
              <a:latin typeface="Times New Roman"/>
              <a:cs typeface="Times New Roman"/>
            </a:endParaRPr>
          </a:p>
          <a:p>
            <a:pPr marL="12700">
              <a:lnSpc>
                <a:spcPct val="100000"/>
              </a:lnSpc>
            </a:pPr>
            <a:r>
              <a:rPr sz="2000" spc="-5" dirty="0">
                <a:solidFill>
                  <a:schemeClr val="bg1"/>
                </a:solidFill>
                <a:latin typeface="Times New Roman"/>
                <a:cs typeface="Times New Roman"/>
              </a:rPr>
              <a:t>etc.</a:t>
            </a:r>
            <a:endParaRPr sz="2000" dirty="0">
              <a:solidFill>
                <a:schemeClr val="bg1"/>
              </a:solidFill>
              <a:latin typeface="Times New Roman"/>
              <a:cs typeface="Times New Roman"/>
            </a:endParaRPr>
          </a:p>
          <a:p>
            <a:pPr marL="12700" marR="5080">
              <a:lnSpc>
                <a:spcPct val="100000"/>
              </a:lnSpc>
              <a:spcBef>
                <a:spcPts val="5"/>
              </a:spcBef>
            </a:pPr>
            <a:r>
              <a:rPr sz="2000" dirty="0">
                <a:solidFill>
                  <a:schemeClr val="bg1"/>
                </a:solidFill>
                <a:latin typeface="Times New Roman"/>
                <a:cs typeface="Times New Roman"/>
              </a:rPr>
              <a:t>For </a:t>
            </a:r>
            <a:r>
              <a:rPr sz="2000" spc="-5" dirty="0">
                <a:solidFill>
                  <a:schemeClr val="bg1"/>
                </a:solidFill>
                <a:latin typeface="Times New Roman"/>
                <a:cs typeface="Times New Roman"/>
              </a:rPr>
              <a:t>Example, </a:t>
            </a:r>
            <a:r>
              <a:rPr sz="2000" dirty="0">
                <a:solidFill>
                  <a:schemeClr val="bg1"/>
                </a:solidFill>
                <a:latin typeface="Times New Roman"/>
                <a:cs typeface="Times New Roman"/>
              </a:rPr>
              <a:t>any general requirement  consisting of </a:t>
            </a:r>
            <a:r>
              <a:rPr sz="2000" spc="-5" dirty="0">
                <a:solidFill>
                  <a:schemeClr val="bg1"/>
                </a:solidFill>
                <a:latin typeface="Times New Roman"/>
                <a:cs typeface="Times New Roman"/>
              </a:rPr>
              <a:t>names </a:t>
            </a:r>
            <a:r>
              <a:rPr sz="2000" dirty="0">
                <a:solidFill>
                  <a:schemeClr val="bg1"/>
                </a:solidFill>
                <a:latin typeface="Times New Roman"/>
                <a:cs typeface="Times New Roman"/>
              </a:rPr>
              <a:t>of persons,</a:t>
            </a:r>
            <a:r>
              <a:rPr sz="2000" spc="-140" dirty="0">
                <a:solidFill>
                  <a:schemeClr val="bg1"/>
                </a:solidFill>
                <a:latin typeface="Times New Roman"/>
                <a:cs typeface="Times New Roman"/>
              </a:rPr>
              <a:t> </a:t>
            </a:r>
            <a:r>
              <a:rPr sz="2000" spc="-5" dirty="0">
                <a:solidFill>
                  <a:schemeClr val="bg1"/>
                </a:solidFill>
                <a:latin typeface="Times New Roman"/>
                <a:cs typeface="Times New Roman"/>
              </a:rPr>
              <a:t>organization</a:t>
            </a:r>
            <a:endParaRPr sz="2000" dirty="0">
              <a:solidFill>
                <a:schemeClr val="bg1"/>
              </a:solidFill>
              <a:latin typeface="Times New Roman"/>
              <a:cs typeface="Times New Roman"/>
            </a:endParaRPr>
          </a:p>
          <a:p>
            <a:pPr marL="12700">
              <a:lnSpc>
                <a:spcPct val="100000"/>
              </a:lnSpc>
            </a:pPr>
            <a:r>
              <a:rPr sz="2000" dirty="0">
                <a:solidFill>
                  <a:schemeClr val="bg1"/>
                </a:solidFill>
                <a:latin typeface="Times New Roman"/>
                <a:cs typeface="Times New Roman"/>
              </a:rPr>
              <a:t>, URLs, Location and so</a:t>
            </a:r>
            <a:r>
              <a:rPr sz="2000" spc="-60" dirty="0">
                <a:solidFill>
                  <a:schemeClr val="bg1"/>
                </a:solidFill>
                <a:latin typeface="Times New Roman"/>
                <a:cs typeface="Times New Roman"/>
              </a:rPr>
              <a:t> </a:t>
            </a:r>
            <a:r>
              <a:rPr sz="2000" spc="5" dirty="0">
                <a:solidFill>
                  <a:schemeClr val="bg1"/>
                </a:solidFill>
                <a:latin typeface="Times New Roman"/>
                <a:cs typeface="Times New Roman"/>
              </a:rPr>
              <a:t>on.</a:t>
            </a:r>
            <a:endParaRPr sz="2000" dirty="0">
              <a:solidFill>
                <a:schemeClr val="bg1"/>
              </a:solidFill>
              <a:latin typeface="Times New Roman"/>
              <a:cs typeface="Times New Roman"/>
            </a:endParaRPr>
          </a:p>
          <a:p>
            <a:pPr>
              <a:lnSpc>
                <a:spcPct val="100000"/>
              </a:lnSpc>
              <a:spcBef>
                <a:spcPts val="15"/>
              </a:spcBef>
            </a:pPr>
            <a:endParaRPr sz="2050" dirty="0">
              <a:solidFill>
                <a:schemeClr val="bg1"/>
              </a:solidFill>
              <a:latin typeface="Times New Roman"/>
              <a:cs typeface="Times New Roman"/>
            </a:endParaRPr>
          </a:p>
          <a:p>
            <a:pPr marL="12700" marR="659130">
              <a:lnSpc>
                <a:spcPct val="100299"/>
              </a:lnSpc>
              <a:buFont typeface="Wingdings"/>
              <a:buChar char=""/>
              <a:tabLst>
                <a:tab pos="299720" algn="l"/>
              </a:tabLst>
            </a:pPr>
            <a:r>
              <a:rPr sz="2400" b="1" spc="-5" dirty="0">
                <a:solidFill>
                  <a:schemeClr val="bg1"/>
                </a:solidFill>
                <a:latin typeface="Times New Roman"/>
                <a:cs typeface="Times New Roman"/>
              </a:rPr>
              <a:t>DOMAIN SPECIFIC NE:  </a:t>
            </a:r>
            <a:r>
              <a:rPr sz="2000" dirty="0">
                <a:solidFill>
                  <a:schemeClr val="bg1"/>
                </a:solidFill>
                <a:latin typeface="Times New Roman"/>
                <a:cs typeface="Times New Roman"/>
              </a:rPr>
              <a:t>Consists of </a:t>
            </a:r>
            <a:r>
              <a:rPr sz="2000" spc="-5" dirty="0">
                <a:solidFill>
                  <a:schemeClr val="bg1"/>
                </a:solidFill>
                <a:latin typeface="Times New Roman"/>
                <a:cs typeface="Times New Roman"/>
              </a:rPr>
              <a:t>entities </a:t>
            </a:r>
            <a:r>
              <a:rPr sz="2000" dirty="0">
                <a:solidFill>
                  <a:schemeClr val="bg1"/>
                </a:solidFill>
                <a:latin typeface="Times New Roman"/>
                <a:cs typeface="Times New Roman"/>
              </a:rPr>
              <a:t>related to</a:t>
            </a:r>
            <a:r>
              <a:rPr sz="2000" spc="-125" dirty="0">
                <a:solidFill>
                  <a:schemeClr val="bg1"/>
                </a:solidFill>
                <a:latin typeface="Times New Roman"/>
                <a:cs typeface="Times New Roman"/>
              </a:rPr>
              <a:t> </a:t>
            </a:r>
            <a:r>
              <a:rPr sz="2000" spc="-5" dirty="0">
                <a:solidFill>
                  <a:schemeClr val="bg1"/>
                </a:solidFill>
                <a:latin typeface="Times New Roman"/>
                <a:cs typeface="Times New Roman"/>
              </a:rPr>
              <a:t>domains  </a:t>
            </a:r>
            <a:r>
              <a:rPr sz="2000" dirty="0">
                <a:solidFill>
                  <a:schemeClr val="bg1"/>
                </a:solidFill>
                <a:latin typeface="Times New Roman"/>
                <a:cs typeface="Times New Roman"/>
              </a:rPr>
              <a:t>For</a:t>
            </a:r>
            <a:r>
              <a:rPr sz="2000" spc="-20" dirty="0">
                <a:solidFill>
                  <a:schemeClr val="bg1"/>
                </a:solidFill>
                <a:latin typeface="Times New Roman"/>
                <a:cs typeface="Times New Roman"/>
              </a:rPr>
              <a:t> </a:t>
            </a:r>
            <a:r>
              <a:rPr sz="2000" spc="-5" dirty="0">
                <a:solidFill>
                  <a:schemeClr val="bg1"/>
                </a:solidFill>
                <a:latin typeface="Times New Roman"/>
                <a:cs typeface="Times New Roman"/>
              </a:rPr>
              <a:t>example,</a:t>
            </a:r>
            <a:endParaRPr sz="2000" dirty="0">
              <a:solidFill>
                <a:schemeClr val="bg1"/>
              </a:solidFill>
              <a:latin typeface="Times New Roman"/>
              <a:cs typeface="Times New Roman"/>
            </a:endParaRPr>
          </a:p>
          <a:p>
            <a:pPr marL="12700" marR="377190">
              <a:lnSpc>
                <a:spcPct val="100000"/>
              </a:lnSpc>
            </a:pPr>
            <a:r>
              <a:rPr sz="2000" dirty="0">
                <a:solidFill>
                  <a:schemeClr val="bg1"/>
                </a:solidFill>
                <a:latin typeface="Times New Roman"/>
                <a:cs typeface="Times New Roman"/>
              </a:rPr>
              <a:t>In a </a:t>
            </a:r>
            <a:r>
              <a:rPr sz="2000" spc="-5" dirty="0">
                <a:solidFill>
                  <a:schemeClr val="bg1"/>
                </a:solidFill>
                <a:latin typeface="Times New Roman"/>
                <a:cs typeface="Times New Roman"/>
              </a:rPr>
              <a:t>medical domain, names </a:t>
            </a:r>
            <a:r>
              <a:rPr sz="2000" dirty="0">
                <a:solidFill>
                  <a:schemeClr val="bg1"/>
                </a:solidFill>
                <a:latin typeface="Times New Roman"/>
                <a:cs typeface="Times New Roman"/>
              </a:rPr>
              <a:t>of diseases</a:t>
            </a:r>
            <a:r>
              <a:rPr sz="2000" spc="-95" dirty="0">
                <a:solidFill>
                  <a:schemeClr val="bg1"/>
                </a:solidFill>
                <a:latin typeface="Times New Roman"/>
                <a:cs typeface="Times New Roman"/>
              </a:rPr>
              <a:t> </a:t>
            </a:r>
            <a:r>
              <a:rPr sz="2000" dirty="0">
                <a:solidFill>
                  <a:schemeClr val="bg1"/>
                </a:solidFill>
                <a:latin typeface="Times New Roman"/>
                <a:cs typeface="Times New Roman"/>
              </a:rPr>
              <a:t>,  </a:t>
            </a:r>
            <a:r>
              <a:rPr sz="2000" spc="-5" dirty="0">
                <a:solidFill>
                  <a:schemeClr val="bg1"/>
                </a:solidFill>
                <a:latin typeface="Times New Roman"/>
                <a:cs typeface="Times New Roman"/>
              </a:rPr>
              <a:t>names </a:t>
            </a:r>
            <a:r>
              <a:rPr sz="2000" dirty="0">
                <a:solidFill>
                  <a:schemeClr val="bg1"/>
                </a:solidFill>
                <a:latin typeface="Times New Roman"/>
                <a:cs typeface="Times New Roman"/>
              </a:rPr>
              <a:t>of </a:t>
            </a:r>
            <a:r>
              <a:rPr sz="2000" spc="-5" dirty="0">
                <a:solidFill>
                  <a:schemeClr val="bg1"/>
                </a:solidFill>
                <a:latin typeface="Times New Roman"/>
                <a:cs typeface="Times New Roman"/>
              </a:rPr>
              <a:t>medicines </a:t>
            </a:r>
            <a:r>
              <a:rPr sz="2000" dirty="0">
                <a:solidFill>
                  <a:schemeClr val="bg1"/>
                </a:solidFill>
                <a:latin typeface="Times New Roman"/>
                <a:cs typeface="Times New Roman"/>
              </a:rPr>
              <a:t>form the </a:t>
            </a:r>
            <a:r>
              <a:rPr sz="2000" spc="-5" dirty="0">
                <a:solidFill>
                  <a:schemeClr val="bg1"/>
                </a:solidFill>
                <a:latin typeface="Times New Roman"/>
                <a:cs typeface="Times New Roman"/>
              </a:rPr>
              <a:t>entities  </a:t>
            </a:r>
            <a:r>
              <a:rPr sz="2000" dirty="0">
                <a:solidFill>
                  <a:schemeClr val="bg1"/>
                </a:solidFill>
                <a:latin typeface="Times New Roman"/>
                <a:cs typeface="Times New Roman"/>
              </a:rPr>
              <a:t>whereas</a:t>
            </a:r>
          </a:p>
          <a:p>
            <a:pPr marL="12700" marR="604520">
              <a:lnSpc>
                <a:spcPct val="100000"/>
              </a:lnSpc>
              <a:spcBef>
                <a:spcPts val="5"/>
              </a:spcBef>
            </a:pPr>
            <a:r>
              <a:rPr sz="2000" dirty="0">
                <a:solidFill>
                  <a:schemeClr val="bg1"/>
                </a:solidFill>
                <a:latin typeface="Times New Roman"/>
                <a:cs typeface="Times New Roman"/>
              </a:rPr>
              <a:t>In a </a:t>
            </a:r>
            <a:r>
              <a:rPr sz="2000" spc="-5" dirty="0">
                <a:solidFill>
                  <a:schemeClr val="bg1"/>
                </a:solidFill>
                <a:latin typeface="Times New Roman"/>
                <a:cs typeface="Times New Roman"/>
              </a:rPr>
              <a:t>manufacturing domain names </a:t>
            </a:r>
            <a:r>
              <a:rPr sz="2000" dirty="0">
                <a:solidFill>
                  <a:schemeClr val="bg1"/>
                </a:solidFill>
                <a:latin typeface="Times New Roman"/>
                <a:cs typeface="Times New Roman"/>
              </a:rPr>
              <a:t>of  products , </a:t>
            </a:r>
            <a:r>
              <a:rPr sz="2000" spc="-5" dirty="0">
                <a:solidFill>
                  <a:schemeClr val="bg1"/>
                </a:solidFill>
                <a:latin typeface="Times New Roman"/>
                <a:cs typeface="Times New Roman"/>
              </a:rPr>
              <a:t>manufacturers </a:t>
            </a:r>
            <a:r>
              <a:rPr sz="2000" dirty="0">
                <a:solidFill>
                  <a:schemeClr val="bg1"/>
                </a:solidFill>
                <a:latin typeface="Times New Roman"/>
                <a:cs typeface="Times New Roman"/>
              </a:rPr>
              <a:t>, </a:t>
            </a:r>
            <a:r>
              <a:rPr sz="2000" spc="-5" dirty="0">
                <a:solidFill>
                  <a:schemeClr val="bg1"/>
                </a:solidFill>
                <a:latin typeface="Times New Roman"/>
                <a:cs typeface="Times New Roman"/>
              </a:rPr>
              <a:t>attributes</a:t>
            </a:r>
            <a:r>
              <a:rPr sz="2000" spc="-95" dirty="0">
                <a:solidFill>
                  <a:schemeClr val="bg1"/>
                </a:solidFill>
                <a:latin typeface="Times New Roman"/>
                <a:cs typeface="Times New Roman"/>
              </a:rPr>
              <a:t> </a:t>
            </a:r>
            <a:r>
              <a:rPr sz="2000" dirty="0">
                <a:solidFill>
                  <a:schemeClr val="bg1"/>
                </a:solidFill>
                <a:latin typeface="Times New Roman"/>
                <a:cs typeface="Times New Roman"/>
              </a:rPr>
              <a:t>of  products form the </a:t>
            </a:r>
            <a:r>
              <a:rPr sz="2000" spc="-5" dirty="0">
                <a:solidFill>
                  <a:schemeClr val="bg1"/>
                </a:solidFill>
                <a:latin typeface="Times New Roman"/>
                <a:cs typeface="Times New Roman"/>
              </a:rPr>
              <a:t>named</a:t>
            </a:r>
            <a:r>
              <a:rPr sz="2000" spc="-100" dirty="0">
                <a:solidFill>
                  <a:schemeClr val="bg1"/>
                </a:solidFill>
                <a:latin typeface="Times New Roman"/>
                <a:cs typeface="Times New Roman"/>
              </a:rPr>
              <a:t> </a:t>
            </a:r>
            <a:r>
              <a:rPr sz="2000" spc="-5" dirty="0">
                <a:solidFill>
                  <a:schemeClr val="bg1"/>
                </a:solidFill>
                <a:latin typeface="Times New Roman"/>
                <a:cs typeface="Times New Roman"/>
              </a:rPr>
              <a:t>entities</a:t>
            </a:r>
            <a:r>
              <a:rPr sz="2000" spc="-5" dirty="0">
                <a:latin typeface="Times New Roman"/>
                <a:cs typeface="Times New Roman"/>
              </a:rPr>
              <a:t>.</a:t>
            </a:r>
            <a:endParaRPr sz="200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671A88-7138-451E-AF29-086711558CC8}"/>
              </a:ext>
            </a:extLst>
          </p:cNvPr>
          <p:cNvSpPr txBox="1"/>
          <p:nvPr/>
        </p:nvSpPr>
        <p:spPr>
          <a:xfrm>
            <a:off x="685800" y="685800"/>
            <a:ext cx="9372600" cy="707886"/>
          </a:xfrm>
          <a:prstGeom prst="rect">
            <a:avLst/>
          </a:prstGeom>
          <a:noFill/>
        </p:spPr>
        <p:txBody>
          <a:bodyPr wrap="square" rtlCol="0">
            <a:spAutoFit/>
          </a:bodyPr>
          <a:lstStyle/>
          <a:p>
            <a:r>
              <a:rPr lang="en-IN" sz="4000" dirty="0">
                <a:latin typeface="Calibri Light" panose="020F0302020204030204" pitchFamily="34" charset="0"/>
                <a:cs typeface="Calibri Light" panose="020F0302020204030204" pitchFamily="34" charset="0"/>
              </a:rPr>
              <a:t>Models and Libraries used in the project</a:t>
            </a:r>
          </a:p>
        </p:txBody>
      </p:sp>
      <p:sp>
        <p:nvSpPr>
          <p:cNvPr id="5" name="TextBox 4">
            <a:extLst>
              <a:ext uri="{FF2B5EF4-FFF2-40B4-BE49-F238E27FC236}">
                <a16:creationId xmlns:a16="http://schemas.microsoft.com/office/drawing/2014/main" id="{87BDAA82-F0FE-4342-BAC6-46B0793A6510}"/>
              </a:ext>
            </a:extLst>
          </p:cNvPr>
          <p:cNvSpPr txBox="1"/>
          <p:nvPr/>
        </p:nvSpPr>
        <p:spPr>
          <a:xfrm>
            <a:off x="838200" y="1828800"/>
            <a:ext cx="1905000" cy="1569660"/>
          </a:xfrm>
          <a:prstGeom prst="rect">
            <a:avLst/>
          </a:prstGeom>
          <a:noFill/>
        </p:spPr>
        <p:txBody>
          <a:bodyPr wrap="square" rtlCol="0">
            <a:spAutoFit/>
          </a:bodyPr>
          <a:lstStyle/>
          <a:p>
            <a:r>
              <a:rPr lang="en-IN" sz="2400" dirty="0">
                <a:latin typeface="Century Gothic" panose="020B0502020202020204" pitchFamily="34" charset="0"/>
                <a:cs typeface="Calibri" panose="020F0502020204030204" pitchFamily="34" charset="0"/>
              </a:rPr>
              <a:t>Models</a:t>
            </a:r>
          </a:p>
          <a:p>
            <a:pPr marL="342900" indent="-342900">
              <a:buFont typeface="Arial" panose="020B0604020202020204" pitchFamily="34" charset="0"/>
              <a:buChar char="•"/>
            </a:pPr>
            <a:r>
              <a:rPr lang="en-IN" sz="2400" dirty="0">
                <a:latin typeface="Century Gothic" panose="020B0502020202020204" pitchFamily="34" charset="0"/>
                <a:cs typeface="Calibri" panose="020F0502020204030204" pitchFamily="34" charset="0"/>
              </a:rPr>
              <a:t>LSTM</a:t>
            </a:r>
          </a:p>
          <a:p>
            <a:pPr marL="342900" indent="-342900">
              <a:buFont typeface="Arial" panose="020B0604020202020204" pitchFamily="34" charset="0"/>
              <a:buChar char="•"/>
            </a:pPr>
            <a:r>
              <a:rPr lang="en-IN" sz="2400" dirty="0">
                <a:latin typeface="Century Gothic" panose="020B0502020202020204" pitchFamily="34" charset="0"/>
                <a:cs typeface="Calibri" panose="020F0502020204030204" pitchFamily="34" charset="0"/>
              </a:rPr>
              <a:t>BERT</a:t>
            </a:r>
          </a:p>
          <a:p>
            <a:endParaRPr lang="en-IN" sz="2400" dirty="0">
              <a:latin typeface="Century Gothic" panose="020B050202020202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4B936518-8A40-4BC4-9881-A1D1A1CFACAF}"/>
              </a:ext>
            </a:extLst>
          </p:cNvPr>
          <p:cNvSpPr txBox="1"/>
          <p:nvPr/>
        </p:nvSpPr>
        <p:spPr>
          <a:xfrm>
            <a:off x="838200" y="3581400"/>
            <a:ext cx="4724400" cy="3046988"/>
          </a:xfrm>
          <a:prstGeom prst="rect">
            <a:avLst/>
          </a:prstGeom>
          <a:noFill/>
        </p:spPr>
        <p:txBody>
          <a:bodyPr wrap="square" rtlCol="0">
            <a:spAutoFit/>
          </a:bodyPr>
          <a:lstStyle/>
          <a:p>
            <a:r>
              <a:rPr lang="en-IN" sz="2400" dirty="0"/>
              <a:t>Libraries</a:t>
            </a:r>
          </a:p>
          <a:p>
            <a:pPr marL="342900" indent="-342900">
              <a:buFont typeface="Arial" panose="020B0604020202020204" pitchFamily="34" charset="0"/>
              <a:buChar char="•"/>
            </a:pPr>
            <a:r>
              <a:rPr lang="en-IN" sz="2400" dirty="0"/>
              <a:t>Spacy</a:t>
            </a:r>
          </a:p>
          <a:p>
            <a:pPr marL="342900" indent="-342900">
              <a:buFont typeface="Arial" panose="020B0604020202020204" pitchFamily="34" charset="0"/>
              <a:buChar char="•"/>
            </a:pPr>
            <a:r>
              <a:rPr lang="en-IN" sz="2400" dirty="0" err="1"/>
              <a:t>simpleTransformer</a:t>
            </a:r>
            <a:endParaRPr lang="en-IN" sz="2400" dirty="0"/>
          </a:p>
          <a:p>
            <a:pPr marL="342900" indent="-342900">
              <a:buFont typeface="Arial" panose="020B0604020202020204" pitchFamily="34" charset="0"/>
              <a:buChar char="•"/>
            </a:pPr>
            <a:r>
              <a:rPr lang="en-IN" sz="2400" dirty="0" err="1"/>
              <a:t>LabelEncoder</a:t>
            </a:r>
            <a:endParaRPr lang="en-IN" sz="2400" dirty="0"/>
          </a:p>
          <a:p>
            <a:pPr marL="342900" indent="-342900">
              <a:buFont typeface="Arial" panose="020B0604020202020204" pitchFamily="34" charset="0"/>
              <a:buChar char="•"/>
            </a:pPr>
            <a:r>
              <a:rPr lang="en-IN" sz="2400" dirty="0" err="1"/>
              <a:t>train_test_split</a:t>
            </a:r>
            <a:endParaRPr lang="en-IN" sz="2400" dirty="0"/>
          </a:p>
          <a:p>
            <a:pPr marL="342900" indent="-342900">
              <a:buFont typeface="Arial" panose="020B0604020202020204" pitchFamily="34" charset="0"/>
              <a:buChar char="•"/>
            </a:pPr>
            <a:r>
              <a:rPr lang="en-IN" sz="2400" dirty="0" err="1"/>
              <a:t>accuracy_score</a:t>
            </a:r>
            <a:endParaRPr lang="en-IN" sz="2400" dirty="0"/>
          </a:p>
          <a:p>
            <a:endParaRPr lang="en-IN" sz="2400" dirty="0"/>
          </a:p>
          <a:p>
            <a:endParaRPr lang="en-IN" sz="2400" dirty="0"/>
          </a:p>
        </p:txBody>
      </p:sp>
    </p:spTree>
    <p:extLst>
      <p:ext uri="{BB962C8B-B14F-4D97-AF65-F5344CB8AC3E}">
        <p14:creationId xmlns:p14="http://schemas.microsoft.com/office/powerpoint/2010/main" val="4032158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90673" y="152527"/>
            <a:ext cx="8446135" cy="756920"/>
          </a:xfrm>
          <a:prstGeom prst="rect">
            <a:avLst/>
          </a:prstGeom>
        </p:spPr>
        <p:txBody>
          <a:bodyPr vert="horz" wrap="square" lIns="0" tIns="12700" rIns="0" bIns="0" rtlCol="0">
            <a:spAutoFit/>
          </a:bodyPr>
          <a:lstStyle/>
          <a:p>
            <a:pPr marL="12700">
              <a:lnSpc>
                <a:spcPct val="100000"/>
              </a:lnSpc>
              <a:spcBef>
                <a:spcPts val="100"/>
              </a:spcBef>
              <a:tabLst>
                <a:tab pos="3487420" algn="l"/>
              </a:tabLst>
            </a:pPr>
            <a:r>
              <a:rPr sz="4800" spc="-5" dirty="0">
                <a:solidFill>
                  <a:schemeClr val="tx1">
                    <a:lumMod val="95000"/>
                  </a:schemeClr>
                </a:solidFill>
              </a:rPr>
              <a:t>INPUT</a:t>
            </a:r>
            <a:r>
              <a:rPr sz="4800" spc="-355" dirty="0">
                <a:solidFill>
                  <a:schemeClr val="tx1">
                    <a:lumMod val="95000"/>
                  </a:schemeClr>
                </a:solidFill>
              </a:rPr>
              <a:t> </a:t>
            </a:r>
            <a:r>
              <a:rPr sz="4800" spc="-5" dirty="0">
                <a:solidFill>
                  <a:schemeClr val="tx1">
                    <a:lumMod val="95000"/>
                  </a:schemeClr>
                </a:solidFill>
              </a:rPr>
              <a:t>AND	</a:t>
            </a:r>
            <a:r>
              <a:rPr sz="4800" dirty="0">
                <a:solidFill>
                  <a:schemeClr val="tx1">
                    <a:lumMod val="95000"/>
                  </a:schemeClr>
                </a:solidFill>
              </a:rPr>
              <a:t>OUTPUT OF</a:t>
            </a:r>
            <a:r>
              <a:rPr sz="4800" spc="-370" dirty="0">
                <a:solidFill>
                  <a:schemeClr val="tx1">
                    <a:lumMod val="95000"/>
                  </a:schemeClr>
                </a:solidFill>
              </a:rPr>
              <a:t> </a:t>
            </a:r>
            <a:r>
              <a:rPr sz="4800" dirty="0">
                <a:solidFill>
                  <a:schemeClr val="tx1">
                    <a:lumMod val="95000"/>
                  </a:schemeClr>
                </a:solidFill>
              </a:rPr>
              <a:t>NER</a:t>
            </a:r>
          </a:p>
        </p:txBody>
      </p:sp>
      <p:sp>
        <p:nvSpPr>
          <p:cNvPr id="3" name="object 3"/>
          <p:cNvSpPr/>
          <p:nvPr/>
        </p:nvSpPr>
        <p:spPr>
          <a:xfrm>
            <a:off x="452691" y="1455420"/>
            <a:ext cx="4727575" cy="5303520"/>
          </a:xfrm>
          <a:custGeom>
            <a:avLst/>
            <a:gdLst/>
            <a:ahLst/>
            <a:cxnLst/>
            <a:rect l="l" t="t" r="r" b="b"/>
            <a:pathLst>
              <a:path w="4727575" h="5303520">
                <a:moveTo>
                  <a:pt x="3939540" y="0"/>
                </a:moveTo>
                <a:lnTo>
                  <a:pt x="787907" y="0"/>
                </a:lnTo>
                <a:lnTo>
                  <a:pt x="739911" y="1438"/>
                </a:lnTo>
                <a:lnTo>
                  <a:pt x="692676" y="5697"/>
                </a:lnTo>
                <a:lnTo>
                  <a:pt x="646283" y="12695"/>
                </a:lnTo>
                <a:lnTo>
                  <a:pt x="600815" y="22350"/>
                </a:lnTo>
                <a:lnTo>
                  <a:pt x="556355" y="34578"/>
                </a:lnTo>
                <a:lnTo>
                  <a:pt x="512985" y="49298"/>
                </a:lnTo>
                <a:lnTo>
                  <a:pt x="470787" y="66427"/>
                </a:lnTo>
                <a:lnTo>
                  <a:pt x="429845" y="85883"/>
                </a:lnTo>
                <a:lnTo>
                  <a:pt x="390239" y="107583"/>
                </a:lnTo>
                <a:lnTo>
                  <a:pt x="352054" y="131444"/>
                </a:lnTo>
                <a:lnTo>
                  <a:pt x="315371" y="157384"/>
                </a:lnTo>
                <a:lnTo>
                  <a:pt x="280272" y="185321"/>
                </a:lnTo>
                <a:lnTo>
                  <a:pt x="246841" y="215173"/>
                </a:lnTo>
                <a:lnTo>
                  <a:pt x="215159" y="246856"/>
                </a:lnTo>
                <a:lnTo>
                  <a:pt x="185309" y="280288"/>
                </a:lnTo>
                <a:lnTo>
                  <a:pt x="157373" y="315387"/>
                </a:lnTo>
                <a:lnTo>
                  <a:pt x="131434" y="352071"/>
                </a:lnTo>
                <a:lnTo>
                  <a:pt x="107574" y="390256"/>
                </a:lnTo>
                <a:lnTo>
                  <a:pt x="85876" y="429861"/>
                </a:lnTo>
                <a:lnTo>
                  <a:pt x="66422" y="470803"/>
                </a:lnTo>
                <a:lnTo>
                  <a:pt x="49294" y="513000"/>
                </a:lnTo>
                <a:lnTo>
                  <a:pt x="34575" y="556369"/>
                </a:lnTo>
                <a:lnTo>
                  <a:pt x="22348" y="600827"/>
                </a:lnTo>
                <a:lnTo>
                  <a:pt x="12694" y="646293"/>
                </a:lnTo>
                <a:lnTo>
                  <a:pt x="5696" y="692683"/>
                </a:lnTo>
                <a:lnTo>
                  <a:pt x="1437" y="739915"/>
                </a:lnTo>
                <a:lnTo>
                  <a:pt x="0" y="787907"/>
                </a:lnTo>
                <a:lnTo>
                  <a:pt x="0" y="4515599"/>
                </a:lnTo>
                <a:lnTo>
                  <a:pt x="1437" y="4563596"/>
                </a:lnTo>
                <a:lnTo>
                  <a:pt x="5696" y="4610833"/>
                </a:lnTo>
                <a:lnTo>
                  <a:pt x="12694" y="4657228"/>
                </a:lnTo>
                <a:lnTo>
                  <a:pt x="22348" y="4702696"/>
                </a:lnTo>
                <a:lnTo>
                  <a:pt x="34575" y="4747157"/>
                </a:lnTo>
                <a:lnTo>
                  <a:pt x="49294" y="4790528"/>
                </a:lnTo>
                <a:lnTo>
                  <a:pt x="66422" y="4832727"/>
                </a:lnTo>
                <a:lnTo>
                  <a:pt x="85876" y="4873670"/>
                </a:lnTo>
                <a:lnTo>
                  <a:pt x="107574" y="4913276"/>
                </a:lnTo>
                <a:lnTo>
                  <a:pt x="131434" y="4951462"/>
                </a:lnTo>
                <a:lnTo>
                  <a:pt x="157373" y="4988146"/>
                </a:lnTo>
                <a:lnTo>
                  <a:pt x="185309" y="5023245"/>
                </a:lnTo>
                <a:lnTo>
                  <a:pt x="215159" y="5056676"/>
                </a:lnTo>
                <a:lnTo>
                  <a:pt x="246841" y="5088359"/>
                </a:lnTo>
                <a:lnTo>
                  <a:pt x="280272" y="5118209"/>
                </a:lnTo>
                <a:lnTo>
                  <a:pt x="315371" y="5146145"/>
                </a:lnTo>
                <a:lnTo>
                  <a:pt x="352054" y="5172084"/>
                </a:lnTo>
                <a:lnTo>
                  <a:pt x="390239" y="5195944"/>
                </a:lnTo>
                <a:lnTo>
                  <a:pt x="429845" y="5217643"/>
                </a:lnTo>
                <a:lnTo>
                  <a:pt x="470787" y="5237097"/>
                </a:lnTo>
                <a:lnTo>
                  <a:pt x="512985" y="5254225"/>
                </a:lnTo>
                <a:lnTo>
                  <a:pt x="556355" y="5268944"/>
                </a:lnTo>
                <a:lnTo>
                  <a:pt x="600815" y="5281171"/>
                </a:lnTo>
                <a:lnTo>
                  <a:pt x="646283" y="5290825"/>
                </a:lnTo>
                <a:lnTo>
                  <a:pt x="692676" y="5297823"/>
                </a:lnTo>
                <a:lnTo>
                  <a:pt x="739911" y="5302082"/>
                </a:lnTo>
                <a:lnTo>
                  <a:pt x="787907" y="5303520"/>
                </a:lnTo>
                <a:lnTo>
                  <a:pt x="3939540" y="5303520"/>
                </a:lnTo>
                <a:lnTo>
                  <a:pt x="3987532" y="5302082"/>
                </a:lnTo>
                <a:lnTo>
                  <a:pt x="4034764" y="5297823"/>
                </a:lnTo>
                <a:lnTo>
                  <a:pt x="4081154" y="5290825"/>
                </a:lnTo>
                <a:lnTo>
                  <a:pt x="4126620" y="5281171"/>
                </a:lnTo>
                <a:lnTo>
                  <a:pt x="4171078" y="5268944"/>
                </a:lnTo>
                <a:lnTo>
                  <a:pt x="4214447" y="5254225"/>
                </a:lnTo>
                <a:lnTo>
                  <a:pt x="4256644" y="5237097"/>
                </a:lnTo>
                <a:lnTo>
                  <a:pt x="4297586" y="5217643"/>
                </a:lnTo>
                <a:lnTo>
                  <a:pt x="4337191" y="5195944"/>
                </a:lnTo>
                <a:lnTo>
                  <a:pt x="4375376" y="5172084"/>
                </a:lnTo>
                <a:lnTo>
                  <a:pt x="4412060" y="5146145"/>
                </a:lnTo>
                <a:lnTo>
                  <a:pt x="4447159" y="5118209"/>
                </a:lnTo>
                <a:lnTo>
                  <a:pt x="4480591" y="5088359"/>
                </a:lnTo>
                <a:lnTo>
                  <a:pt x="4512274" y="5056676"/>
                </a:lnTo>
                <a:lnTo>
                  <a:pt x="4542126" y="5023245"/>
                </a:lnTo>
                <a:lnTo>
                  <a:pt x="4570063" y="4988146"/>
                </a:lnTo>
                <a:lnTo>
                  <a:pt x="4596003" y="4951462"/>
                </a:lnTo>
                <a:lnTo>
                  <a:pt x="4619864" y="4913276"/>
                </a:lnTo>
                <a:lnTo>
                  <a:pt x="4641564" y="4873670"/>
                </a:lnTo>
                <a:lnTo>
                  <a:pt x="4661020" y="4832727"/>
                </a:lnTo>
                <a:lnTo>
                  <a:pt x="4678149" y="4790528"/>
                </a:lnTo>
                <a:lnTo>
                  <a:pt x="4692869" y="4747157"/>
                </a:lnTo>
                <a:lnTo>
                  <a:pt x="4705097" y="4702696"/>
                </a:lnTo>
                <a:lnTo>
                  <a:pt x="4714752" y="4657228"/>
                </a:lnTo>
                <a:lnTo>
                  <a:pt x="4721750" y="4610833"/>
                </a:lnTo>
                <a:lnTo>
                  <a:pt x="4726009" y="4563596"/>
                </a:lnTo>
                <a:lnTo>
                  <a:pt x="4727448" y="4515599"/>
                </a:lnTo>
                <a:lnTo>
                  <a:pt x="4727448" y="787907"/>
                </a:lnTo>
                <a:lnTo>
                  <a:pt x="4726009" y="739915"/>
                </a:lnTo>
                <a:lnTo>
                  <a:pt x="4721750" y="692683"/>
                </a:lnTo>
                <a:lnTo>
                  <a:pt x="4714752" y="646293"/>
                </a:lnTo>
                <a:lnTo>
                  <a:pt x="4705097" y="600827"/>
                </a:lnTo>
                <a:lnTo>
                  <a:pt x="4692869" y="556369"/>
                </a:lnTo>
                <a:lnTo>
                  <a:pt x="4678149" y="513000"/>
                </a:lnTo>
                <a:lnTo>
                  <a:pt x="4661020" y="470803"/>
                </a:lnTo>
                <a:lnTo>
                  <a:pt x="4641564" y="429861"/>
                </a:lnTo>
                <a:lnTo>
                  <a:pt x="4619864" y="390256"/>
                </a:lnTo>
                <a:lnTo>
                  <a:pt x="4596003" y="352071"/>
                </a:lnTo>
                <a:lnTo>
                  <a:pt x="4570063" y="315387"/>
                </a:lnTo>
                <a:lnTo>
                  <a:pt x="4542126" y="280288"/>
                </a:lnTo>
                <a:lnTo>
                  <a:pt x="4512274" y="246856"/>
                </a:lnTo>
                <a:lnTo>
                  <a:pt x="4480591" y="215173"/>
                </a:lnTo>
                <a:lnTo>
                  <a:pt x="4447159" y="185321"/>
                </a:lnTo>
                <a:lnTo>
                  <a:pt x="4412060" y="157384"/>
                </a:lnTo>
                <a:lnTo>
                  <a:pt x="4375376" y="131444"/>
                </a:lnTo>
                <a:lnTo>
                  <a:pt x="4337191" y="107583"/>
                </a:lnTo>
                <a:lnTo>
                  <a:pt x="4297586" y="85883"/>
                </a:lnTo>
                <a:lnTo>
                  <a:pt x="4256644" y="66427"/>
                </a:lnTo>
                <a:lnTo>
                  <a:pt x="4214447" y="49298"/>
                </a:lnTo>
                <a:lnTo>
                  <a:pt x="4171078" y="34578"/>
                </a:lnTo>
                <a:lnTo>
                  <a:pt x="4126620" y="22350"/>
                </a:lnTo>
                <a:lnTo>
                  <a:pt x="4081154" y="12695"/>
                </a:lnTo>
                <a:lnTo>
                  <a:pt x="4034764" y="5697"/>
                </a:lnTo>
                <a:lnTo>
                  <a:pt x="3987532" y="1438"/>
                </a:lnTo>
                <a:lnTo>
                  <a:pt x="3939540" y="0"/>
                </a:lnTo>
                <a:close/>
              </a:path>
            </a:pathLst>
          </a:custGeom>
          <a:solidFill>
            <a:srgbClr val="E7E6E6"/>
          </a:solidFill>
        </p:spPr>
        <p:txBody>
          <a:bodyPr wrap="square" lIns="0" tIns="0" rIns="0" bIns="0" rtlCol="0"/>
          <a:lstStyle/>
          <a:p>
            <a:r>
              <a:rPr lang="en-US" dirty="0"/>
              <a:t>  </a:t>
            </a:r>
          </a:p>
          <a:p>
            <a:endParaRPr lang="en-US" dirty="0"/>
          </a:p>
          <a:p>
            <a:endParaRPr lang="en-US" dirty="0"/>
          </a:p>
          <a:p>
            <a:endParaRPr lang="en-US" dirty="0"/>
          </a:p>
          <a:p>
            <a:r>
              <a:rPr lang="en-US" sz="2800" b="1" dirty="0">
                <a:solidFill>
                  <a:schemeClr val="bg1"/>
                </a:solidFill>
                <a:latin typeface="Calibri" panose="020F0502020204030204" pitchFamily="34" charset="0"/>
                <a:cs typeface="Calibri" panose="020F0502020204030204" pitchFamily="34" charset="0"/>
              </a:rPr>
              <a:t>example = "Google, a company founded by Larry Page and Sergey Brin in the United States of America "\+ "has one of the world’s most advanced search engines."</a:t>
            </a:r>
            <a:endParaRPr sz="2800" b="1" dirty="0">
              <a:solidFill>
                <a:schemeClr val="bg1"/>
              </a:solidFill>
              <a:latin typeface="Calibri" panose="020F0502020204030204" pitchFamily="34" charset="0"/>
              <a:cs typeface="Calibri" panose="020F0502020204030204" pitchFamily="34" charset="0"/>
            </a:endParaRPr>
          </a:p>
        </p:txBody>
      </p:sp>
      <p:sp>
        <p:nvSpPr>
          <p:cNvPr id="4" name="object 4"/>
          <p:cNvSpPr txBox="1"/>
          <p:nvPr/>
        </p:nvSpPr>
        <p:spPr>
          <a:xfrm>
            <a:off x="933703" y="2514980"/>
            <a:ext cx="3981450" cy="443070"/>
          </a:xfrm>
          <a:prstGeom prst="rect">
            <a:avLst/>
          </a:prstGeom>
        </p:spPr>
        <p:txBody>
          <a:bodyPr vert="horz" wrap="square" lIns="0" tIns="12065" rIns="0" bIns="0" rtlCol="0">
            <a:spAutoFit/>
          </a:bodyPr>
          <a:lstStyle/>
          <a:p>
            <a:pPr marL="12065" marR="5080" indent="1270" algn="ctr">
              <a:lnSpc>
                <a:spcPct val="100000"/>
              </a:lnSpc>
              <a:spcBef>
                <a:spcPts val="95"/>
              </a:spcBef>
            </a:pPr>
            <a:endParaRPr sz="2800" dirty="0">
              <a:latin typeface="Times New Roman"/>
              <a:cs typeface="Times New Roman"/>
            </a:endParaRPr>
          </a:p>
        </p:txBody>
      </p:sp>
      <p:sp>
        <p:nvSpPr>
          <p:cNvPr id="5" name="object 5"/>
          <p:cNvSpPr/>
          <p:nvPr/>
        </p:nvSpPr>
        <p:spPr>
          <a:xfrm>
            <a:off x="7162800" y="1154938"/>
            <a:ext cx="4727575" cy="5550535"/>
          </a:xfrm>
          <a:custGeom>
            <a:avLst/>
            <a:gdLst/>
            <a:ahLst/>
            <a:cxnLst/>
            <a:rect l="l" t="t" r="r" b="b"/>
            <a:pathLst>
              <a:path w="4727575" h="5550534">
                <a:moveTo>
                  <a:pt x="3939540" y="0"/>
                </a:moveTo>
                <a:lnTo>
                  <a:pt x="787907" y="0"/>
                </a:lnTo>
                <a:lnTo>
                  <a:pt x="739915" y="1438"/>
                </a:lnTo>
                <a:lnTo>
                  <a:pt x="692683" y="5697"/>
                </a:lnTo>
                <a:lnTo>
                  <a:pt x="646293" y="12695"/>
                </a:lnTo>
                <a:lnTo>
                  <a:pt x="600827" y="22350"/>
                </a:lnTo>
                <a:lnTo>
                  <a:pt x="556369" y="34578"/>
                </a:lnTo>
                <a:lnTo>
                  <a:pt x="513000" y="49298"/>
                </a:lnTo>
                <a:lnTo>
                  <a:pt x="470803" y="66427"/>
                </a:lnTo>
                <a:lnTo>
                  <a:pt x="429861" y="85883"/>
                </a:lnTo>
                <a:lnTo>
                  <a:pt x="390256" y="107583"/>
                </a:lnTo>
                <a:lnTo>
                  <a:pt x="352071" y="131444"/>
                </a:lnTo>
                <a:lnTo>
                  <a:pt x="315387" y="157384"/>
                </a:lnTo>
                <a:lnTo>
                  <a:pt x="280288" y="185321"/>
                </a:lnTo>
                <a:lnTo>
                  <a:pt x="246856" y="215173"/>
                </a:lnTo>
                <a:lnTo>
                  <a:pt x="215173" y="246856"/>
                </a:lnTo>
                <a:lnTo>
                  <a:pt x="185321" y="280288"/>
                </a:lnTo>
                <a:lnTo>
                  <a:pt x="157384" y="315387"/>
                </a:lnTo>
                <a:lnTo>
                  <a:pt x="131444" y="352071"/>
                </a:lnTo>
                <a:lnTo>
                  <a:pt x="107583" y="390256"/>
                </a:lnTo>
                <a:lnTo>
                  <a:pt x="85883" y="429861"/>
                </a:lnTo>
                <a:lnTo>
                  <a:pt x="66427" y="470803"/>
                </a:lnTo>
                <a:lnTo>
                  <a:pt x="49298" y="513000"/>
                </a:lnTo>
                <a:lnTo>
                  <a:pt x="34578" y="556369"/>
                </a:lnTo>
                <a:lnTo>
                  <a:pt x="22350" y="600827"/>
                </a:lnTo>
                <a:lnTo>
                  <a:pt x="12695" y="646293"/>
                </a:lnTo>
                <a:lnTo>
                  <a:pt x="5697" y="692683"/>
                </a:lnTo>
                <a:lnTo>
                  <a:pt x="1438" y="739915"/>
                </a:lnTo>
                <a:lnTo>
                  <a:pt x="0" y="787907"/>
                </a:lnTo>
                <a:lnTo>
                  <a:pt x="0" y="4762487"/>
                </a:lnTo>
                <a:lnTo>
                  <a:pt x="1438" y="4810484"/>
                </a:lnTo>
                <a:lnTo>
                  <a:pt x="5697" y="4857721"/>
                </a:lnTo>
                <a:lnTo>
                  <a:pt x="12695" y="4904116"/>
                </a:lnTo>
                <a:lnTo>
                  <a:pt x="22350" y="4949584"/>
                </a:lnTo>
                <a:lnTo>
                  <a:pt x="34578" y="4994045"/>
                </a:lnTo>
                <a:lnTo>
                  <a:pt x="49298" y="5037416"/>
                </a:lnTo>
                <a:lnTo>
                  <a:pt x="66427" y="5079615"/>
                </a:lnTo>
                <a:lnTo>
                  <a:pt x="85883" y="5120558"/>
                </a:lnTo>
                <a:lnTo>
                  <a:pt x="107583" y="5160164"/>
                </a:lnTo>
                <a:lnTo>
                  <a:pt x="131444" y="5198350"/>
                </a:lnTo>
                <a:lnTo>
                  <a:pt x="157384" y="5235034"/>
                </a:lnTo>
                <a:lnTo>
                  <a:pt x="185321" y="5270133"/>
                </a:lnTo>
                <a:lnTo>
                  <a:pt x="215173" y="5303564"/>
                </a:lnTo>
                <a:lnTo>
                  <a:pt x="246856" y="5335247"/>
                </a:lnTo>
                <a:lnTo>
                  <a:pt x="280288" y="5365097"/>
                </a:lnTo>
                <a:lnTo>
                  <a:pt x="315387" y="5393033"/>
                </a:lnTo>
                <a:lnTo>
                  <a:pt x="352071" y="5418972"/>
                </a:lnTo>
                <a:lnTo>
                  <a:pt x="390256" y="5442832"/>
                </a:lnTo>
                <a:lnTo>
                  <a:pt x="429861" y="5464531"/>
                </a:lnTo>
                <a:lnTo>
                  <a:pt x="470803" y="5483985"/>
                </a:lnTo>
                <a:lnTo>
                  <a:pt x="513000" y="5501113"/>
                </a:lnTo>
                <a:lnTo>
                  <a:pt x="556369" y="5515832"/>
                </a:lnTo>
                <a:lnTo>
                  <a:pt x="600827" y="5528059"/>
                </a:lnTo>
                <a:lnTo>
                  <a:pt x="646293" y="5537713"/>
                </a:lnTo>
                <a:lnTo>
                  <a:pt x="692683" y="5544711"/>
                </a:lnTo>
                <a:lnTo>
                  <a:pt x="739915" y="5548970"/>
                </a:lnTo>
                <a:lnTo>
                  <a:pt x="787907" y="5550408"/>
                </a:lnTo>
                <a:lnTo>
                  <a:pt x="3939540" y="5550408"/>
                </a:lnTo>
                <a:lnTo>
                  <a:pt x="3987532" y="5548970"/>
                </a:lnTo>
                <a:lnTo>
                  <a:pt x="4034764" y="5544711"/>
                </a:lnTo>
                <a:lnTo>
                  <a:pt x="4081154" y="5537713"/>
                </a:lnTo>
                <a:lnTo>
                  <a:pt x="4126620" y="5528059"/>
                </a:lnTo>
                <a:lnTo>
                  <a:pt x="4171078" y="5515832"/>
                </a:lnTo>
                <a:lnTo>
                  <a:pt x="4214447" y="5501113"/>
                </a:lnTo>
                <a:lnTo>
                  <a:pt x="4256644" y="5483985"/>
                </a:lnTo>
                <a:lnTo>
                  <a:pt x="4297586" y="5464531"/>
                </a:lnTo>
                <a:lnTo>
                  <a:pt x="4337191" y="5442832"/>
                </a:lnTo>
                <a:lnTo>
                  <a:pt x="4375376" y="5418972"/>
                </a:lnTo>
                <a:lnTo>
                  <a:pt x="4412060" y="5393033"/>
                </a:lnTo>
                <a:lnTo>
                  <a:pt x="4447159" y="5365097"/>
                </a:lnTo>
                <a:lnTo>
                  <a:pt x="4480591" y="5335247"/>
                </a:lnTo>
                <a:lnTo>
                  <a:pt x="4512274" y="5303564"/>
                </a:lnTo>
                <a:lnTo>
                  <a:pt x="4542126" y="5270133"/>
                </a:lnTo>
                <a:lnTo>
                  <a:pt x="4570063" y="5235034"/>
                </a:lnTo>
                <a:lnTo>
                  <a:pt x="4596003" y="5198350"/>
                </a:lnTo>
                <a:lnTo>
                  <a:pt x="4619864" y="5160164"/>
                </a:lnTo>
                <a:lnTo>
                  <a:pt x="4641564" y="5120558"/>
                </a:lnTo>
                <a:lnTo>
                  <a:pt x="4661020" y="5079615"/>
                </a:lnTo>
                <a:lnTo>
                  <a:pt x="4678149" y="5037416"/>
                </a:lnTo>
                <a:lnTo>
                  <a:pt x="4692869" y="4994045"/>
                </a:lnTo>
                <a:lnTo>
                  <a:pt x="4705097" y="4949584"/>
                </a:lnTo>
                <a:lnTo>
                  <a:pt x="4714752" y="4904116"/>
                </a:lnTo>
                <a:lnTo>
                  <a:pt x="4721750" y="4857721"/>
                </a:lnTo>
                <a:lnTo>
                  <a:pt x="4726009" y="4810484"/>
                </a:lnTo>
                <a:lnTo>
                  <a:pt x="4727448" y="4762487"/>
                </a:lnTo>
                <a:lnTo>
                  <a:pt x="4727448" y="787907"/>
                </a:lnTo>
                <a:lnTo>
                  <a:pt x="4726009" y="739915"/>
                </a:lnTo>
                <a:lnTo>
                  <a:pt x="4721750" y="692683"/>
                </a:lnTo>
                <a:lnTo>
                  <a:pt x="4714752" y="646293"/>
                </a:lnTo>
                <a:lnTo>
                  <a:pt x="4705097" y="600827"/>
                </a:lnTo>
                <a:lnTo>
                  <a:pt x="4692869" y="556369"/>
                </a:lnTo>
                <a:lnTo>
                  <a:pt x="4678149" y="513000"/>
                </a:lnTo>
                <a:lnTo>
                  <a:pt x="4661020" y="470803"/>
                </a:lnTo>
                <a:lnTo>
                  <a:pt x="4641564" y="429861"/>
                </a:lnTo>
                <a:lnTo>
                  <a:pt x="4619864" y="390256"/>
                </a:lnTo>
                <a:lnTo>
                  <a:pt x="4596003" y="352071"/>
                </a:lnTo>
                <a:lnTo>
                  <a:pt x="4570063" y="315387"/>
                </a:lnTo>
                <a:lnTo>
                  <a:pt x="4542126" y="280288"/>
                </a:lnTo>
                <a:lnTo>
                  <a:pt x="4512274" y="246856"/>
                </a:lnTo>
                <a:lnTo>
                  <a:pt x="4480591" y="215173"/>
                </a:lnTo>
                <a:lnTo>
                  <a:pt x="4447159" y="185321"/>
                </a:lnTo>
                <a:lnTo>
                  <a:pt x="4412060" y="157384"/>
                </a:lnTo>
                <a:lnTo>
                  <a:pt x="4375376" y="131444"/>
                </a:lnTo>
                <a:lnTo>
                  <a:pt x="4337191" y="107583"/>
                </a:lnTo>
                <a:lnTo>
                  <a:pt x="4297586" y="85883"/>
                </a:lnTo>
                <a:lnTo>
                  <a:pt x="4256644" y="66427"/>
                </a:lnTo>
                <a:lnTo>
                  <a:pt x="4214447" y="49298"/>
                </a:lnTo>
                <a:lnTo>
                  <a:pt x="4171078" y="34578"/>
                </a:lnTo>
                <a:lnTo>
                  <a:pt x="4126620" y="22350"/>
                </a:lnTo>
                <a:lnTo>
                  <a:pt x="4081154" y="12695"/>
                </a:lnTo>
                <a:lnTo>
                  <a:pt x="4034764" y="5697"/>
                </a:lnTo>
                <a:lnTo>
                  <a:pt x="3987532" y="1438"/>
                </a:lnTo>
                <a:lnTo>
                  <a:pt x="3939540" y="0"/>
                </a:lnTo>
                <a:close/>
              </a:path>
            </a:pathLst>
          </a:custGeom>
          <a:solidFill>
            <a:srgbClr val="E7E6E6"/>
          </a:solidFill>
        </p:spPr>
        <p:txBody>
          <a:bodyPr wrap="square" lIns="0" tIns="0" rIns="0" bIns="0" rtlCol="0"/>
          <a:lstStyle/>
          <a:p>
            <a:endParaRPr/>
          </a:p>
        </p:txBody>
      </p:sp>
      <p:sp>
        <p:nvSpPr>
          <p:cNvPr id="6" name="object 6"/>
          <p:cNvSpPr txBox="1"/>
          <p:nvPr/>
        </p:nvSpPr>
        <p:spPr>
          <a:xfrm>
            <a:off x="7725918" y="1275841"/>
            <a:ext cx="3977004" cy="655949"/>
          </a:xfrm>
          <a:prstGeom prst="rect">
            <a:avLst/>
          </a:prstGeom>
        </p:spPr>
        <p:txBody>
          <a:bodyPr vert="horz" wrap="square" lIns="0" tIns="161925" rIns="0" bIns="0" rtlCol="0">
            <a:spAutoFit/>
          </a:bodyPr>
          <a:lstStyle/>
          <a:p>
            <a:pPr marL="325120" algn="ctr">
              <a:lnSpc>
                <a:spcPct val="100000"/>
              </a:lnSpc>
              <a:spcBef>
                <a:spcPts val="1275"/>
              </a:spcBef>
            </a:pPr>
            <a:r>
              <a:rPr lang="en-IN" sz="3200" b="1" dirty="0">
                <a:solidFill>
                  <a:schemeClr val="bg1"/>
                </a:solidFill>
                <a:latin typeface="Calibri" panose="020F0502020204030204" pitchFamily="34" charset="0"/>
                <a:cs typeface="Calibri" panose="020F0502020204030204" pitchFamily="34" charset="0"/>
              </a:rPr>
              <a:t>OUTPUT</a:t>
            </a:r>
            <a:endParaRPr sz="3200" b="1" dirty="0">
              <a:solidFill>
                <a:schemeClr val="bg1"/>
              </a:solidFill>
              <a:latin typeface="Calibri" panose="020F0502020204030204" pitchFamily="34" charset="0"/>
              <a:cs typeface="Calibri" panose="020F0502020204030204" pitchFamily="34" charset="0"/>
            </a:endParaRPr>
          </a:p>
        </p:txBody>
      </p:sp>
      <p:sp>
        <p:nvSpPr>
          <p:cNvPr id="7" name="object 7"/>
          <p:cNvSpPr/>
          <p:nvPr/>
        </p:nvSpPr>
        <p:spPr>
          <a:xfrm>
            <a:off x="5556503" y="3429000"/>
            <a:ext cx="1346200" cy="678180"/>
          </a:xfrm>
          <a:custGeom>
            <a:avLst/>
            <a:gdLst/>
            <a:ahLst/>
            <a:cxnLst/>
            <a:rect l="l" t="t" r="r" b="b"/>
            <a:pathLst>
              <a:path w="1346200" h="678179">
                <a:moveTo>
                  <a:pt x="1006601" y="0"/>
                </a:moveTo>
                <a:lnTo>
                  <a:pt x="1006601" y="169545"/>
                </a:lnTo>
                <a:lnTo>
                  <a:pt x="0" y="169545"/>
                </a:lnTo>
                <a:lnTo>
                  <a:pt x="0" y="508635"/>
                </a:lnTo>
                <a:lnTo>
                  <a:pt x="1006601" y="508635"/>
                </a:lnTo>
                <a:lnTo>
                  <a:pt x="1006601" y="678180"/>
                </a:lnTo>
                <a:lnTo>
                  <a:pt x="1345692" y="339089"/>
                </a:lnTo>
                <a:lnTo>
                  <a:pt x="1006601" y="0"/>
                </a:lnTo>
                <a:close/>
              </a:path>
            </a:pathLst>
          </a:custGeom>
          <a:solidFill>
            <a:srgbClr val="FF0000"/>
          </a:solidFill>
        </p:spPr>
        <p:txBody>
          <a:bodyPr wrap="square" lIns="0" tIns="0" rIns="0" bIns="0" rtlCol="0"/>
          <a:lstStyle/>
          <a:p>
            <a:endParaRPr/>
          </a:p>
        </p:txBody>
      </p:sp>
      <p:sp>
        <p:nvSpPr>
          <p:cNvPr id="8" name="object 8"/>
          <p:cNvSpPr txBox="1"/>
          <p:nvPr/>
        </p:nvSpPr>
        <p:spPr>
          <a:xfrm>
            <a:off x="2020220" y="1755437"/>
            <a:ext cx="1592515" cy="505908"/>
          </a:xfrm>
          <a:prstGeom prst="rect">
            <a:avLst/>
          </a:prstGeom>
        </p:spPr>
        <p:txBody>
          <a:bodyPr vert="horz" wrap="square" lIns="0" tIns="13335" rIns="0" bIns="0" rtlCol="0">
            <a:spAutoFit/>
          </a:bodyPr>
          <a:lstStyle/>
          <a:p>
            <a:pPr marL="12700">
              <a:lnSpc>
                <a:spcPct val="100000"/>
              </a:lnSpc>
              <a:spcBef>
                <a:spcPts val="105"/>
              </a:spcBef>
            </a:pPr>
            <a:r>
              <a:rPr sz="3200" b="1" dirty="0">
                <a:solidFill>
                  <a:schemeClr val="bg1"/>
                </a:solidFill>
                <a:uFill>
                  <a:solidFill>
                    <a:srgbClr val="000000"/>
                  </a:solidFill>
                </a:uFill>
                <a:latin typeface="Calibri" panose="020F0502020204030204" pitchFamily="34" charset="0"/>
                <a:cs typeface="Calibri" panose="020F0502020204030204" pitchFamily="34" charset="0"/>
              </a:rPr>
              <a:t>INP</a:t>
            </a:r>
            <a:r>
              <a:rPr sz="3200" b="1" spc="5" dirty="0">
                <a:solidFill>
                  <a:schemeClr val="bg1"/>
                </a:solidFill>
                <a:uFill>
                  <a:solidFill>
                    <a:srgbClr val="000000"/>
                  </a:solidFill>
                </a:uFill>
                <a:latin typeface="Calibri" panose="020F0502020204030204" pitchFamily="34" charset="0"/>
                <a:cs typeface="Calibri" panose="020F0502020204030204" pitchFamily="34" charset="0"/>
              </a:rPr>
              <a:t>U</a:t>
            </a:r>
            <a:r>
              <a:rPr sz="3200" b="1" dirty="0">
                <a:solidFill>
                  <a:schemeClr val="bg1"/>
                </a:solidFill>
                <a:uFill>
                  <a:solidFill>
                    <a:srgbClr val="000000"/>
                  </a:solidFill>
                </a:uFill>
                <a:latin typeface="Calibri" panose="020F0502020204030204" pitchFamily="34" charset="0"/>
                <a:cs typeface="Calibri" panose="020F0502020204030204" pitchFamily="34" charset="0"/>
              </a:rPr>
              <a:t>T</a:t>
            </a:r>
            <a:endParaRPr sz="3200" b="1" dirty="0">
              <a:solidFill>
                <a:schemeClr val="bg1"/>
              </a:solidFill>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780C662E-A29F-495A-9310-070ABB3D4C24}"/>
              </a:ext>
            </a:extLst>
          </p:cNvPr>
          <p:cNvPicPr>
            <a:picLocks noChangeAspect="1"/>
          </p:cNvPicPr>
          <p:nvPr/>
        </p:nvPicPr>
        <p:blipFill>
          <a:blip r:embed="rId2"/>
          <a:stretch>
            <a:fillRect/>
          </a:stretch>
        </p:blipFill>
        <p:spPr>
          <a:xfrm>
            <a:off x="7408926" y="2261345"/>
            <a:ext cx="4235321" cy="30726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05493" y="568706"/>
            <a:ext cx="6426200" cy="574040"/>
          </a:xfrm>
          <a:prstGeom prst="rect">
            <a:avLst/>
          </a:prstGeom>
        </p:spPr>
        <p:txBody>
          <a:bodyPr vert="horz" wrap="square" lIns="0" tIns="12700" rIns="0" bIns="0" rtlCol="0">
            <a:spAutoFit/>
          </a:bodyPr>
          <a:lstStyle/>
          <a:p>
            <a:pPr marL="12700">
              <a:lnSpc>
                <a:spcPct val="100000"/>
              </a:lnSpc>
              <a:spcBef>
                <a:spcPts val="100"/>
              </a:spcBef>
            </a:pPr>
            <a:r>
              <a:rPr lang="en-IN" sz="3600" b="1" spc="-70" dirty="0">
                <a:solidFill>
                  <a:schemeClr val="tx1">
                    <a:lumMod val="95000"/>
                  </a:schemeClr>
                </a:solidFill>
                <a:latin typeface="Calibri Light" panose="020F0302020204030204" pitchFamily="34" charset="0"/>
                <a:cs typeface="Calibri Light" panose="020F0302020204030204" pitchFamily="34" charset="0"/>
              </a:rPr>
              <a:t>   </a:t>
            </a:r>
            <a:r>
              <a:rPr sz="3600" b="1" spc="-70" dirty="0">
                <a:solidFill>
                  <a:schemeClr val="tx1">
                    <a:lumMod val="95000"/>
                  </a:schemeClr>
                </a:solidFill>
                <a:latin typeface="Calibri Light" panose="020F0302020204030204" pitchFamily="34" charset="0"/>
                <a:cs typeface="Calibri Light" panose="020F0302020204030204" pitchFamily="34" charset="0"/>
              </a:rPr>
              <a:t>WHAT </a:t>
            </a:r>
            <a:r>
              <a:rPr lang="en-IN" sz="3600" b="1" spc="-70" dirty="0">
                <a:solidFill>
                  <a:schemeClr val="tx1">
                    <a:lumMod val="95000"/>
                  </a:schemeClr>
                </a:solidFill>
                <a:latin typeface="Calibri Light" panose="020F0302020204030204" pitchFamily="34" charset="0"/>
                <a:cs typeface="Calibri Light" panose="020F0302020204030204" pitchFamily="34" charset="0"/>
              </a:rPr>
              <a:t>  </a:t>
            </a:r>
            <a:r>
              <a:rPr sz="3600" b="1" spc="-45" dirty="0">
                <a:solidFill>
                  <a:schemeClr val="tx1">
                    <a:lumMod val="95000"/>
                  </a:schemeClr>
                </a:solidFill>
                <a:latin typeface="Calibri Light" panose="020F0302020204030204" pitchFamily="34" charset="0"/>
                <a:cs typeface="Calibri Light" panose="020F0302020204030204" pitchFamily="34" charset="0"/>
              </a:rPr>
              <a:t>ACTUALLY</a:t>
            </a:r>
            <a:r>
              <a:rPr sz="3600" b="1" spc="-405" dirty="0">
                <a:solidFill>
                  <a:schemeClr val="tx1">
                    <a:lumMod val="95000"/>
                  </a:schemeClr>
                </a:solidFill>
                <a:latin typeface="Calibri Light" panose="020F0302020204030204" pitchFamily="34" charset="0"/>
                <a:cs typeface="Calibri Light" panose="020F0302020204030204" pitchFamily="34" charset="0"/>
              </a:rPr>
              <a:t> </a:t>
            </a:r>
            <a:r>
              <a:rPr lang="en-IN" sz="3600" b="1" spc="-405" dirty="0">
                <a:solidFill>
                  <a:schemeClr val="tx1">
                    <a:lumMod val="95000"/>
                  </a:schemeClr>
                </a:solidFill>
                <a:latin typeface="Calibri Light" panose="020F0302020204030204" pitchFamily="34" charset="0"/>
                <a:cs typeface="Calibri Light" panose="020F0302020204030204" pitchFamily="34" charset="0"/>
              </a:rPr>
              <a:t>    </a:t>
            </a:r>
            <a:r>
              <a:rPr sz="3600" b="1" dirty="0">
                <a:solidFill>
                  <a:schemeClr val="tx1">
                    <a:lumMod val="95000"/>
                  </a:schemeClr>
                </a:solidFill>
                <a:latin typeface="Calibri Light" panose="020F0302020204030204" pitchFamily="34" charset="0"/>
                <a:cs typeface="Calibri Light" panose="020F0302020204030204" pitchFamily="34" charset="0"/>
              </a:rPr>
              <a:t>HAPPENS!</a:t>
            </a:r>
          </a:p>
        </p:txBody>
      </p:sp>
      <p:sp>
        <p:nvSpPr>
          <p:cNvPr id="3" name="object 3"/>
          <p:cNvSpPr/>
          <p:nvPr/>
        </p:nvSpPr>
        <p:spPr>
          <a:xfrm>
            <a:off x="1336547" y="1463039"/>
            <a:ext cx="2138680" cy="1965960"/>
          </a:xfrm>
          <a:custGeom>
            <a:avLst/>
            <a:gdLst/>
            <a:ahLst/>
            <a:cxnLst/>
            <a:rect l="l" t="t" r="r" b="b"/>
            <a:pathLst>
              <a:path w="2138679" h="1965960">
                <a:moveTo>
                  <a:pt x="1069086" y="0"/>
                </a:moveTo>
                <a:lnTo>
                  <a:pt x="1018760" y="1069"/>
                </a:lnTo>
                <a:lnTo>
                  <a:pt x="969033" y="4247"/>
                </a:lnTo>
                <a:lnTo>
                  <a:pt x="919957" y="9486"/>
                </a:lnTo>
                <a:lnTo>
                  <a:pt x="871582" y="16739"/>
                </a:lnTo>
                <a:lnTo>
                  <a:pt x="823959" y="25959"/>
                </a:lnTo>
                <a:lnTo>
                  <a:pt x="777141" y="37097"/>
                </a:lnTo>
                <a:lnTo>
                  <a:pt x="731178" y="50109"/>
                </a:lnTo>
                <a:lnTo>
                  <a:pt x="686122" y="64945"/>
                </a:lnTo>
                <a:lnTo>
                  <a:pt x="642024" y="81559"/>
                </a:lnTo>
                <a:lnTo>
                  <a:pt x="598936" y="99904"/>
                </a:lnTo>
                <a:lnTo>
                  <a:pt x="556908" y="119932"/>
                </a:lnTo>
                <a:lnTo>
                  <a:pt x="515993" y="141597"/>
                </a:lnTo>
                <a:lnTo>
                  <a:pt x="476241" y="164850"/>
                </a:lnTo>
                <a:lnTo>
                  <a:pt x="437704" y="189646"/>
                </a:lnTo>
                <a:lnTo>
                  <a:pt x="400434" y="215937"/>
                </a:lnTo>
                <a:lnTo>
                  <a:pt x="364481" y="243675"/>
                </a:lnTo>
                <a:lnTo>
                  <a:pt x="329897" y="272813"/>
                </a:lnTo>
                <a:lnTo>
                  <a:pt x="296733" y="303305"/>
                </a:lnTo>
                <a:lnTo>
                  <a:pt x="265040" y="335102"/>
                </a:lnTo>
                <a:lnTo>
                  <a:pt x="234871" y="368159"/>
                </a:lnTo>
                <a:lnTo>
                  <a:pt x="206276" y="402427"/>
                </a:lnTo>
                <a:lnTo>
                  <a:pt x="179307" y="437860"/>
                </a:lnTo>
                <a:lnTo>
                  <a:pt x="154014" y="474409"/>
                </a:lnTo>
                <a:lnTo>
                  <a:pt x="130450" y="512029"/>
                </a:lnTo>
                <a:lnTo>
                  <a:pt x="108666" y="550672"/>
                </a:lnTo>
                <a:lnTo>
                  <a:pt x="88712" y="590291"/>
                </a:lnTo>
                <a:lnTo>
                  <a:pt x="70641" y="630838"/>
                </a:lnTo>
                <a:lnTo>
                  <a:pt x="54504" y="672266"/>
                </a:lnTo>
                <a:lnTo>
                  <a:pt x="40352" y="714529"/>
                </a:lnTo>
                <a:lnTo>
                  <a:pt x="28236" y="757579"/>
                </a:lnTo>
                <a:lnTo>
                  <a:pt x="18208" y="801368"/>
                </a:lnTo>
                <a:lnTo>
                  <a:pt x="10319" y="845850"/>
                </a:lnTo>
                <a:lnTo>
                  <a:pt x="4620" y="890977"/>
                </a:lnTo>
                <a:lnTo>
                  <a:pt x="1163" y="936703"/>
                </a:lnTo>
                <a:lnTo>
                  <a:pt x="0" y="982980"/>
                </a:lnTo>
                <a:lnTo>
                  <a:pt x="1163" y="1029256"/>
                </a:lnTo>
                <a:lnTo>
                  <a:pt x="4620" y="1074982"/>
                </a:lnTo>
                <a:lnTo>
                  <a:pt x="10319" y="1120109"/>
                </a:lnTo>
                <a:lnTo>
                  <a:pt x="18208" y="1164591"/>
                </a:lnTo>
                <a:lnTo>
                  <a:pt x="28236" y="1208380"/>
                </a:lnTo>
                <a:lnTo>
                  <a:pt x="40352" y="1251430"/>
                </a:lnTo>
                <a:lnTo>
                  <a:pt x="54504" y="1293693"/>
                </a:lnTo>
                <a:lnTo>
                  <a:pt x="70641" y="1335121"/>
                </a:lnTo>
                <a:lnTo>
                  <a:pt x="88712" y="1375668"/>
                </a:lnTo>
                <a:lnTo>
                  <a:pt x="108666" y="1415287"/>
                </a:lnTo>
                <a:lnTo>
                  <a:pt x="130450" y="1453930"/>
                </a:lnTo>
                <a:lnTo>
                  <a:pt x="154014" y="1491550"/>
                </a:lnTo>
                <a:lnTo>
                  <a:pt x="179307" y="1528099"/>
                </a:lnTo>
                <a:lnTo>
                  <a:pt x="206276" y="1563532"/>
                </a:lnTo>
                <a:lnTo>
                  <a:pt x="234871" y="1597800"/>
                </a:lnTo>
                <a:lnTo>
                  <a:pt x="265040" y="1630857"/>
                </a:lnTo>
                <a:lnTo>
                  <a:pt x="296733" y="1662654"/>
                </a:lnTo>
                <a:lnTo>
                  <a:pt x="329897" y="1693146"/>
                </a:lnTo>
                <a:lnTo>
                  <a:pt x="364481" y="1722284"/>
                </a:lnTo>
                <a:lnTo>
                  <a:pt x="400434" y="1750022"/>
                </a:lnTo>
                <a:lnTo>
                  <a:pt x="437704" y="1776313"/>
                </a:lnTo>
                <a:lnTo>
                  <a:pt x="476241" y="1801109"/>
                </a:lnTo>
                <a:lnTo>
                  <a:pt x="515993" y="1824362"/>
                </a:lnTo>
                <a:lnTo>
                  <a:pt x="556908" y="1846027"/>
                </a:lnTo>
                <a:lnTo>
                  <a:pt x="598936" y="1866055"/>
                </a:lnTo>
                <a:lnTo>
                  <a:pt x="642024" y="1884400"/>
                </a:lnTo>
                <a:lnTo>
                  <a:pt x="686122" y="1901014"/>
                </a:lnTo>
                <a:lnTo>
                  <a:pt x="731178" y="1915850"/>
                </a:lnTo>
                <a:lnTo>
                  <a:pt x="777141" y="1928862"/>
                </a:lnTo>
                <a:lnTo>
                  <a:pt x="823959" y="1940000"/>
                </a:lnTo>
                <a:lnTo>
                  <a:pt x="871582" y="1949220"/>
                </a:lnTo>
                <a:lnTo>
                  <a:pt x="919957" y="1956473"/>
                </a:lnTo>
                <a:lnTo>
                  <a:pt x="969033" y="1961712"/>
                </a:lnTo>
                <a:lnTo>
                  <a:pt x="1018760" y="1964890"/>
                </a:lnTo>
                <a:lnTo>
                  <a:pt x="1069086" y="1965960"/>
                </a:lnTo>
                <a:lnTo>
                  <a:pt x="1119411" y="1964890"/>
                </a:lnTo>
                <a:lnTo>
                  <a:pt x="1169138" y="1961712"/>
                </a:lnTo>
                <a:lnTo>
                  <a:pt x="1218214" y="1956473"/>
                </a:lnTo>
                <a:lnTo>
                  <a:pt x="1266589" y="1949220"/>
                </a:lnTo>
                <a:lnTo>
                  <a:pt x="1314212" y="1940000"/>
                </a:lnTo>
                <a:lnTo>
                  <a:pt x="1361030" y="1928862"/>
                </a:lnTo>
                <a:lnTo>
                  <a:pt x="1406993" y="1915850"/>
                </a:lnTo>
                <a:lnTo>
                  <a:pt x="1452049" y="1901014"/>
                </a:lnTo>
                <a:lnTo>
                  <a:pt x="1496147" y="1884400"/>
                </a:lnTo>
                <a:lnTo>
                  <a:pt x="1539235" y="1866055"/>
                </a:lnTo>
                <a:lnTo>
                  <a:pt x="1581263" y="1846027"/>
                </a:lnTo>
                <a:lnTo>
                  <a:pt x="1622178" y="1824362"/>
                </a:lnTo>
                <a:lnTo>
                  <a:pt x="1661930" y="1801109"/>
                </a:lnTo>
                <a:lnTo>
                  <a:pt x="1700467" y="1776313"/>
                </a:lnTo>
                <a:lnTo>
                  <a:pt x="1737737" y="1750022"/>
                </a:lnTo>
                <a:lnTo>
                  <a:pt x="1773690" y="1722284"/>
                </a:lnTo>
                <a:lnTo>
                  <a:pt x="1808274" y="1693146"/>
                </a:lnTo>
                <a:lnTo>
                  <a:pt x="1841438" y="1662654"/>
                </a:lnTo>
                <a:lnTo>
                  <a:pt x="1873131" y="1630857"/>
                </a:lnTo>
                <a:lnTo>
                  <a:pt x="1903300" y="1597800"/>
                </a:lnTo>
                <a:lnTo>
                  <a:pt x="1931895" y="1563532"/>
                </a:lnTo>
                <a:lnTo>
                  <a:pt x="1958864" y="1528099"/>
                </a:lnTo>
                <a:lnTo>
                  <a:pt x="1984157" y="1491550"/>
                </a:lnTo>
                <a:lnTo>
                  <a:pt x="2007721" y="1453930"/>
                </a:lnTo>
                <a:lnTo>
                  <a:pt x="2029505" y="1415287"/>
                </a:lnTo>
                <a:lnTo>
                  <a:pt x="2049459" y="1375668"/>
                </a:lnTo>
                <a:lnTo>
                  <a:pt x="2067530" y="1335121"/>
                </a:lnTo>
                <a:lnTo>
                  <a:pt x="2083667" y="1293693"/>
                </a:lnTo>
                <a:lnTo>
                  <a:pt x="2097819" y="1251430"/>
                </a:lnTo>
                <a:lnTo>
                  <a:pt x="2109935" y="1208380"/>
                </a:lnTo>
                <a:lnTo>
                  <a:pt x="2119963" y="1164591"/>
                </a:lnTo>
                <a:lnTo>
                  <a:pt x="2127852" y="1120109"/>
                </a:lnTo>
                <a:lnTo>
                  <a:pt x="2133551" y="1074982"/>
                </a:lnTo>
                <a:lnTo>
                  <a:pt x="2137008" y="1029256"/>
                </a:lnTo>
                <a:lnTo>
                  <a:pt x="2138172" y="982980"/>
                </a:lnTo>
                <a:lnTo>
                  <a:pt x="2137008" y="936703"/>
                </a:lnTo>
                <a:lnTo>
                  <a:pt x="2133551" y="890977"/>
                </a:lnTo>
                <a:lnTo>
                  <a:pt x="2127852" y="845850"/>
                </a:lnTo>
                <a:lnTo>
                  <a:pt x="2119963" y="801368"/>
                </a:lnTo>
                <a:lnTo>
                  <a:pt x="2109935" y="757579"/>
                </a:lnTo>
                <a:lnTo>
                  <a:pt x="2097819" y="714529"/>
                </a:lnTo>
                <a:lnTo>
                  <a:pt x="2083667" y="672266"/>
                </a:lnTo>
                <a:lnTo>
                  <a:pt x="2067530" y="630838"/>
                </a:lnTo>
                <a:lnTo>
                  <a:pt x="2049459" y="590291"/>
                </a:lnTo>
                <a:lnTo>
                  <a:pt x="2029505" y="550672"/>
                </a:lnTo>
                <a:lnTo>
                  <a:pt x="2007721" y="512029"/>
                </a:lnTo>
                <a:lnTo>
                  <a:pt x="1984157" y="474409"/>
                </a:lnTo>
                <a:lnTo>
                  <a:pt x="1958864" y="437860"/>
                </a:lnTo>
                <a:lnTo>
                  <a:pt x="1931895" y="402427"/>
                </a:lnTo>
                <a:lnTo>
                  <a:pt x="1903300" y="368159"/>
                </a:lnTo>
                <a:lnTo>
                  <a:pt x="1873131" y="335102"/>
                </a:lnTo>
                <a:lnTo>
                  <a:pt x="1841438" y="303305"/>
                </a:lnTo>
                <a:lnTo>
                  <a:pt x="1808274" y="272813"/>
                </a:lnTo>
                <a:lnTo>
                  <a:pt x="1773690" y="243675"/>
                </a:lnTo>
                <a:lnTo>
                  <a:pt x="1737737" y="215937"/>
                </a:lnTo>
                <a:lnTo>
                  <a:pt x="1700467" y="189646"/>
                </a:lnTo>
                <a:lnTo>
                  <a:pt x="1661930" y="164850"/>
                </a:lnTo>
                <a:lnTo>
                  <a:pt x="1622178" y="141597"/>
                </a:lnTo>
                <a:lnTo>
                  <a:pt x="1581263" y="119932"/>
                </a:lnTo>
                <a:lnTo>
                  <a:pt x="1539235" y="99904"/>
                </a:lnTo>
                <a:lnTo>
                  <a:pt x="1496147" y="81559"/>
                </a:lnTo>
                <a:lnTo>
                  <a:pt x="1452049" y="64945"/>
                </a:lnTo>
                <a:lnTo>
                  <a:pt x="1406993" y="50109"/>
                </a:lnTo>
                <a:lnTo>
                  <a:pt x="1361030" y="37097"/>
                </a:lnTo>
                <a:lnTo>
                  <a:pt x="1314212" y="25959"/>
                </a:lnTo>
                <a:lnTo>
                  <a:pt x="1266589" y="16739"/>
                </a:lnTo>
                <a:lnTo>
                  <a:pt x="1218214" y="9486"/>
                </a:lnTo>
                <a:lnTo>
                  <a:pt x="1169138" y="4247"/>
                </a:lnTo>
                <a:lnTo>
                  <a:pt x="1119411" y="1069"/>
                </a:lnTo>
                <a:lnTo>
                  <a:pt x="1069086" y="0"/>
                </a:lnTo>
                <a:close/>
              </a:path>
            </a:pathLst>
          </a:custGeom>
          <a:solidFill>
            <a:srgbClr val="DAE2F3"/>
          </a:solidFill>
        </p:spPr>
        <p:txBody>
          <a:bodyPr wrap="square" lIns="0" tIns="0" rIns="0" bIns="0" rtlCol="0"/>
          <a:lstStyle/>
          <a:p>
            <a:endParaRPr/>
          </a:p>
        </p:txBody>
      </p:sp>
      <p:grpSp>
        <p:nvGrpSpPr>
          <p:cNvPr id="4" name="object 4"/>
          <p:cNvGrpSpPr/>
          <p:nvPr/>
        </p:nvGrpSpPr>
        <p:grpSpPr>
          <a:xfrm>
            <a:off x="3613403" y="2173223"/>
            <a:ext cx="1080770" cy="533400"/>
            <a:chOff x="3613403" y="2173223"/>
            <a:chExt cx="1080770" cy="533400"/>
          </a:xfrm>
        </p:grpSpPr>
        <p:sp>
          <p:nvSpPr>
            <p:cNvPr id="5" name="object 5"/>
            <p:cNvSpPr/>
            <p:nvPr/>
          </p:nvSpPr>
          <p:spPr>
            <a:xfrm>
              <a:off x="3619499" y="2179319"/>
              <a:ext cx="1068705" cy="521334"/>
            </a:xfrm>
            <a:custGeom>
              <a:avLst/>
              <a:gdLst/>
              <a:ahLst/>
              <a:cxnLst/>
              <a:rect l="l" t="t" r="r" b="b"/>
              <a:pathLst>
                <a:path w="1068704" h="521335">
                  <a:moveTo>
                    <a:pt x="807720" y="0"/>
                  </a:moveTo>
                  <a:lnTo>
                    <a:pt x="807720" y="130301"/>
                  </a:lnTo>
                  <a:lnTo>
                    <a:pt x="0" y="130301"/>
                  </a:lnTo>
                  <a:lnTo>
                    <a:pt x="0" y="390905"/>
                  </a:lnTo>
                  <a:lnTo>
                    <a:pt x="807720" y="390905"/>
                  </a:lnTo>
                  <a:lnTo>
                    <a:pt x="807720" y="521207"/>
                  </a:lnTo>
                  <a:lnTo>
                    <a:pt x="1068324" y="260603"/>
                  </a:lnTo>
                  <a:lnTo>
                    <a:pt x="807720" y="0"/>
                  </a:lnTo>
                  <a:close/>
                </a:path>
              </a:pathLst>
            </a:custGeom>
            <a:solidFill>
              <a:srgbClr val="4471C4"/>
            </a:solidFill>
          </p:spPr>
          <p:txBody>
            <a:bodyPr wrap="square" lIns="0" tIns="0" rIns="0" bIns="0" rtlCol="0"/>
            <a:lstStyle/>
            <a:p>
              <a:endParaRPr/>
            </a:p>
          </p:txBody>
        </p:sp>
        <p:sp>
          <p:nvSpPr>
            <p:cNvPr id="6" name="object 6"/>
            <p:cNvSpPr/>
            <p:nvPr/>
          </p:nvSpPr>
          <p:spPr>
            <a:xfrm>
              <a:off x="3619499" y="2179319"/>
              <a:ext cx="1068705" cy="521334"/>
            </a:xfrm>
            <a:custGeom>
              <a:avLst/>
              <a:gdLst/>
              <a:ahLst/>
              <a:cxnLst/>
              <a:rect l="l" t="t" r="r" b="b"/>
              <a:pathLst>
                <a:path w="1068704" h="521335">
                  <a:moveTo>
                    <a:pt x="0" y="130301"/>
                  </a:moveTo>
                  <a:lnTo>
                    <a:pt x="807720" y="130301"/>
                  </a:lnTo>
                  <a:lnTo>
                    <a:pt x="807720" y="0"/>
                  </a:lnTo>
                  <a:lnTo>
                    <a:pt x="1068324" y="260603"/>
                  </a:lnTo>
                  <a:lnTo>
                    <a:pt x="807720" y="521207"/>
                  </a:lnTo>
                  <a:lnTo>
                    <a:pt x="807720" y="390905"/>
                  </a:lnTo>
                  <a:lnTo>
                    <a:pt x="0" y="390905"/>
                  </a:lnTo>
                  <a:lnTo>
                    <a:pt x="0" y="130301"/>
                  </a:lnTo>
                  <a:close/>
                </a:path>
              </a:pathLst>
            </a:custGeom>
            <a:ln w="12191">
              <a:solidFill>
                <a:srgbClr val="2E528F"/>
              </a:solidFill>
            </a:ln>
          </p:spPr>
          <p:txBody>
            <a:bodyPr wrap="square" lIns="0" tIns="0" rIns="0" bIns="0" rtlCol="0"/>
            <a:lstStyle/>
            <a:p>
              <a:endParaRPr/>
            </a:p>
          </p:txBody>
        </p:sp>
      </p:grpSp>
      <p:sp>
        <p:nvSpPr>
          <p:cNvPr id="7" name="object 7"/>
          <p:cNvSpPr/>
          <p:nvPr/>
        </p:nvSpPr>
        <p:spPr>
          <a:xfrm>
            <a:off x="8456676" y="1386839"/>
            <a:ext cx="2138680" cy="1965960"/>
          </a:xfrm>
          <a:custGeom>
            <a:avLst/>
            <a:gdLst/>
            <a:ahLst/>
            <a:cxnLst/>
            <a:rect l="l" t="t" r="r" b="b"/>
            <a:pathLst>
              <a:path w="2138679" h="1965960">
                <a:moveTo>
                  <a:pt x="1069085" y="0"/>
                </a:moveTo>
                <a:lnTo>
                  <a:pt x="1018760" y="1069"/>
                </a:lnTo>
                <a:lnTo>
                  <a:pt x="969033" y="4247"/>
                </a:lnTo>
                <a:lnTo>
                  <a:pt x="919957" y="9486"/>
                </a:lnTo>
                <a:lnTo>
                  <a:pt x="871582" y="16739"/>
                </a:lnTo>
                <a:lnTo>
                  <a:pt x="823959" y="25959"/>
                </a:lnTo>
                <a:lnTo>
                  <a:pt x="777141" y="37097"/>
                </a:lnTo>
                <a:lnTo>
                  <a:pt x="731178" y="50109"/>
                </a:lnTo>
                <a:lnTo>
                  <a:pt x="686122" y="64945"/>
                </a:lnTo>
                <a:lnTo>
                  <a:pt x="642024" y="81559"/>
                </a:lnTo>
                <a:lnTo>
                  <a:pt x="598936" y="99904"/>
                </a:lnTo>
                <a:lnTo>
                  <a:pt x="556908" y="119932"/>
                </a:lnTo>
                <a:lnTo>
                  <a:pt x="515993" y="141597"/>
                </a:lnTo>
                <a:lnTo>
                  <a:pt x="476241" y="164850"/>
                </a:lnTo>
                <a:lnTo>
                  <a:pt x="437704" y="189646"/>
                </a:lnTo>
                <a:lnTo>
                  <a:pt x="400434" y="215937"/>
                </a:lnTo>
                <a:lnTo>
                  <a:pt x="364481" y="243675"/>
                </a:lnTo>
                <a:lnTo>
                  <a:pt x="329897" y="272813"/>
                </a:lnTo>
                <a:lnTo>
                  <a:pt x="296733" y="303305"/>
                </a:lnTo>
                <a:lnTo>
                  <a:pt x="265040" y="335102"/>
                </a:lnTo>
                <a:lnTo>
                  <a:pt x="234871" y="368159"/>
                </a:lnTo>
                <a:lnTo>
                  <a:pt x="206276" y="402427"/>
                </a:lnTo>
                <a:lnTo>
                  <a:pt x="179307" y="437860"/>
                </a:lnTo>
                <a:lnTo>
                  <a:pt x="154014" y="474409"/>
                </a:lnTo>
                <a:lnTo>
                  <a:pt x="130450" y="512029"/>
                </a:lnTo>
                <a:lnTo>
                  <a:pt x="108666" y="550672"/>
                </a:lnTo>
                <a:lnTo>
                  <a:pt x="88712" y="590291"/>
                </a:lnTo>
                <a:lnTo>
                  <a:pt x="70641" y="630838"/>
                </a:lnTo>
                <a:lnTo>
                  <a:pt x="54504" y="672266"/>
                </a:lnTo>
                <a:lnTo>
                  <a:pt x="40352" y="714529"/>
                </a:lnTo>
                <a:lnTo>
                  <a:pt x="28236" y="757579"/>
                </a:lnTo>
                <a:lnTo>
                  <a:pt x="18208" y="801368"/>
                </a:lnTo>
                <a:lnTo>
                  <a:pt x="10319" y="845850"/>
                </a:lnTo>
                <a:lnTo>
                  <a:pt x="4620" y="890977"/>
                </a:lnTo>
                <a:lnTo>
                  <a:pt x="1163" y="936703"/>
                </a:lnTo>
                <a:lnTo>
                  <a:pt x="0" y="982980"/>
                </a:lnTo>
                <a:lnTo>
                  <a:pt x="1163" y="1029256"/>
                </a:lnTo>
                <a:lnTo>
                  <a:pt x="4620" y="1074982"/>
                </a:lnTo>
                <a:lnTo>
                  <a:pt x="10319" y="1120109"/>
                </a:lnTo>
                <a:lnTo>
                  <a:pt x="18208" y="1164591"/>
                </a:lnTo>
                <a:lnTo>
                  <a:pt x="28236" y="1208380"/>
                </a:lnTo>
                <a:lnTo>
                  <a:pt x="40352" y="1251430"/>
                </a:lnTo>
                <a:lnTo>
                  <a:pt x="54504" y="1293693"/>
                </a:lnTo>
                <a:lnTo>
                  <a:pt x="70641" y="1335121"/>
                </a:lnTo>
                <a:lnTo>
                  <a:pt x="88712" y="1375668"/>
                </a:lnTo>
                <a:lnTo>
                  <a:pt x="108666" y="1415287"/>
                </a:lnTo>
                <a:lnTo>
                  <a:pt x="130450" y="1453930"/>
                </a:lnTo>
                <a:lnTo>
                  <a:pt x="154014" y="1491550"/>
                </a:lnTo>
                <a:lnTo>
                  <a:pt x="179307" y="1528099"/>
                </a:lnTo>
                <a:lnTo>
                  <a:pt x="206276" y="1563532"/>
                </a:lnTo>
                <a:lnTo>
                  <a:pt x="234871" y="1597800"/>
                </a:lnTo>
                <a:lnTo>
                  <a:pt x="265040" y="1630857"/>
                </a:lnTo>
                <a:lnTo>
                  <a:pt x="296733" y="1662654"/>
                </a:lnTo>
                <a:lnTo>
                  <a:pt x="329897" y="1693146"/>
                </a:lnTo>
                <a:lnTo>
                  <a:pt x="364481" y="1722284"/>
                </a:lnTo>
                <a:lnTo>
                  <a:pt x="400434" y="1750022"/>
                </a:lnTo>
                <a:lnTo>
                  <a:pt x="437704" y="1776313"/>
                </a:lnTo>
                <a:lnTo>
                  <a:pt x="476241" y="1801109"/>
                </a:lnTo>
                <a:lnTo>
                  <a:pt x="515993" y="1824362"/>
                </a:lnTo>
                <a:lnTo>
                  <a:pt x="556908" y="1846027"/>
                </a:lnTo>
                <a:lnTo>
                  <a:pt x="598936" y="1866055"/>
                </a:lnTo>
                <a:lnTo>
                  <a:pt x="642024" y="1884400"/>
                </a:lnTo>
                <a:lnTo>
                  <a:pt x="686122" y="1901014"/>
                </a:lnTo>
                <a:lnTo>
                  <a:pt x="731178" y="1915850"/>
                </a:lnTo>
                <a:lnTo>
                  <a:pt x="777141" y="1928862"/>
                </a:lnTo>
                <a:lnTo>
                  <a:pt x="823959" y="1940000"/>
                </a:lnTo>
                <a:lnTo>
                  <a:pt x="871582" y="1949220"/>
                </a:lnTo>
                <a:lnTo>
                  <a:pt x="919957" y="1956473"/>
                </a:lnTo>
                <a:lnTo>
                  <a:pt x="969033" y="1961712"/>
                </a:lnTo>
                <a:lnTo>
                  <a:pt x="1018760" y="1964890"/>
                </a:lnTo>
                <a:lnTo>
                  <a:pt x="1069085" y="1965960"/>
                </a:lnTo>
                <a:lnTo>
                  <a:pt x="1119411" y="1964890"/>
                </a:lnTo>
                <a:lnTo>
                  <a:pt x="1169138" y="1961712"/>
                </a:lnTo>
                <a:lnTo>
                  <a:pt x="1218214" y="1956473"/>
                </a:lnTo>
                <a:lnTo>
                  <a:pt x="1266589" y="1949220"/>
                </a:lnTo>
                <a:lnTo>
                  <a:pt x="1314212" y="1940000"/>
                </a:lnTo>
                <a:lnTo>
                  <a:pt x="1361030" y="1928862"/>
                </a:lnTo>
                <a:lnTo>
                  <a:pt x="1406993" y="1915850"/>
                </a:lnTo>
                <a:lnTo>
                  <a:pt x="1452049" y="1901014"/>
                </a:lnTo>
                <a:lnTo>
                  <a:pt x="1496147" y="1884400"/>
                </a:lnTo>
                <a:lnTo>
                  <a:pt x="1539235" y="1866055"/>
                </a:lnTo>
                <a:lnTo>
                  <a:pt x="1581263" y="1846027"/>
                </a:lnTo>
                <a:lnTo>
                  <a:pt x="1622178" y="1824362"/>
                </a:lnTo>
                <a:lnTo>
                  <a:pt x="1661930" y="1801109"/>
                </a:lnTo>
                <a:lnTo>
                  <a:pt x="1700467" y="1776313"/>
                </a:lnTo>
                <a:lnTo>
                  <a:pt x="1737737" y="1750022"/>
                </a:lnTo>
                <a:lnTo>
                  <a:pt x="1773690" y="1722284"/>
                </a:lnTo>
                <a:lnTo>
                  <a:pt x="1808274" y="1693146"/>
                </a:lnTo>
                <a:lnTo>
                  <a:pt x="1841438" y="1662654"/>
                </a:lnTo>
                <a:lnTo>
                  <a:pt x="1873131" y="1630857"/>
                </a:lnTo>
                <a:lnTo>
                  <a:pt x="1903300" y="1597800"/>
                </a:lnTo>
                <a:lnTo>
                  <a:pt x="1931895" y="1563532"/>
                </a:lnTo>
                <a:lnTo>
                  <a:pt x="1958864" y="1528099"/>
                </a:lnTo>
                <a:lnTo>
                  <a:pt x="1984157" y="1491550"/>
                </a:lnTo>
                <a:lnTo>
                  <a:pt x="2007721" y="1453930"/>
                </a:lnTo>
                <a:lnTo>
                  <a:pt x="2029505" y="1415287"/>
                </a:lnTo>
                <a:lnTo>
                  <a:pt x="2049459" y="1375668"/>
                </a:lnTo>
                <a:lnTo>
                  <a:pt x="2067530" y="1335121"/>
                </a:lnTo>
                <a:lnTo>
                  <a:pt x="2083667" y="1293693"/>
                </a:lnTo>
                <a:lnTo>
                  <a:pt x="2097819" y="1251430"/>
                </a:lnTo>
                <a:lnTo>
                  <a:pt x="2109935" y="1208380"/>
                </a:lnTo>
                <a:lnTo>
                  <a:pt x="2119963" y="1164591"/>
                </a:lnTo>
                <a:lnTo>
                  <a:pt x="2127852" y="1120109"/>
                </a:lnTo>
                <a:lnTo>
                  <a:pt x="2133551" y="1074982"/>
                </a:lnTo>
                <a:lnTo>
                  <a:pt x="2137008" y="1029256"/>
                </a:lnTo>
                <a:lnTo>
                  <a:pt x="2138172" y="982980"/>
                </a:lnTo>
                <a:lnTo>
                  <a:pt x="2137008" y="936703"/>
                </a:lnTo>
                <a:lnTo>
                  <a:pt x="2133551" y="890977"/>
                </a:lnTo>
                <a:lnTo>
                  <a:pt x="2127852" y="845850"/>
                </a:lnTo>
                <a:lnTo>
                  <a:pt x="2119963" y="801368"/>
                </a:lnTo>
                <a:lnTo>
                  <a:pt x="2109935" y="757579"/>
                </a:lnTo>
                <a:lnTo>
                  <a:pt x="2097819" y="714529"/>
                </a:lnTo>
                <a:lnTo>
                  <a:pt x="2083667" y="672266"/>
                </a:lnTo>
                <a:lnTo>
                  <a:pt x="2067530" y="630838"/>
                </a:lnTo>
                <a:lnTo>
                  <a:pt x="2049459" y="590291"/>
                </a:lnTo>
                <a:lnTo>
                  <a:pt x="2029505" y="550672"/>
                </a:lnTo>
                <a:lnTo>
                  <a:pt x="2007721" y="512029"/>
                </a:lnTo>
                <a:lnTo>
                  <a:pt x="1984157" y="474409"/>
                </a:lnTo>
                <a:lnTo>
                  <a:pt x="1958864" y="437860"/>
                </a:lnTo>
                <a:lnTo>
                  <a:pt x="1931895" y="402427"/>
                </a:lnTo>
                <a:lnTo>
                  <a:pt x="1903300" y="368159"/>
                </a:lnTo>
                <a:lnTo>
                  <a:pt x="1873131" y="335102"/>
                </a:lnTo>
                <a:lnTo>
                  <a:pt x="1841438" y="303305"/>
                </a:lnTo>
                <a:lnTo>
                  <a:pt x="1808274" y="272813"/>
                </a:lnTo>
                <a:lnTo>
                  <a:pt x="1773690" y="243675"/>
                </a:lnTo>
                <a:lnTo>
                  <a:pt x="1737737" y="215937"/>
                </a:lnTo>
                <a:lnTo>
                  <a:pt x="1700467" y="189646"/>
                </a:lnTo>
                <a:lnTo>
                  <a:pt x="1661930" y="164850"/>
                </a:lnTo>
                <a:lnTo>
                  <a:pt x="1622178" y="141597"/>
                </a:lnTo>
                <a:lnTo>
                  <a:pt x="1581263" y="119932"/>
                </a:lnTo>
                <a:lnTo>
                  <a:pt x="1539235" y="99904"/>
                </a:lnTo>
                <a:lnTo>
                  <a:pt x="1496147" y="81559"/>
                </a:lnTo>
                <a:lnTo>
                  <a:pt x="1452049" y="64945"/>
                </a:lnTo>
                <a:lnTo>
                  <a:pt x="1406993" y="50109"/>
                </a:lnTo>
                <a:lnTo>
                  <a:pt x="1361030" y="37097"/>
                </a:lnTo>
                <a:lnTo>
                  <a:pt x="1314212" y="25959"/>
                </a:lnTo>
                <a:lnTo>
                  <a:pt x="1266589" y="16739"/>
                </a:lnTo>
                <a:lnTo>
                  <a:pt x="1218214" y="9486"/>
                </a:lnTo>
                <a:lnTo>
                  <a:pt x="1169138" y="4247"/>
                </a:lnTo>
                <a:lnTo>
                  <a:pt x="1119411" y="1069"/>
                </a:lnTo>
                <a:lnTo>
                  <a:pt x="1069085" y="0"/>
                </a:lnTo>
                <a:close/>
              </a:path>
            </a:pathLst>
          </a:custGeom>
          <a:solidFill>
            <a:srgbClr val="DAE2F3"/>
          </a:solidFill>
        </p:spPr>
        <p:txBody>
          <a:bodyPr wrap="square" lIns="0" tIns="0" rIns="0" bIns="0" rtlCol="0"/>
          <a:lstStyle/>
          <a:p>
            <a:endParaRPr/>
          </a:p>
        </p:txBody>
      </p:sp>
      <p:grpSp>
        <p:nvGrpSpPr>
          <p:cNvPr id="8" name="object 8"/>
          <p:cNvGrpSpPr/>
          <p:nvPr/>
        </p:nvGrpSpPr>
        <p:grpSpPr>
          <a:xfrm>
            <a:off x="8450580" y="4552188"/>
            <a:ext cx="2150745" cy="1978660"/>
            <a:chOff x="8450580" y="4552188"/>
            <a:chExt cx="2150745" cy="1978660"/>
          </a:xfrm>
        </p:grpSpPr>
        <p:sp>
          <p:nvSpPr>
            <p:cNvPr id="9" name="object 9"/>
            <p:cNvSpPr/>
            <p:nvPr/>
          </p:nvSpPr>
          <p:spPr>
            <a:xfrm>
              <a:off x="8456676" y="4558284"/>
              <a:ext cx="2138680" cy="1965960"/>
            </a:xfrm>
            <a:custGeom>
              <a:avLst/>
              <a:gdLst/>
              <a:ahLst/>
              <a:cxnLst/>
              <a:rect l="l" t="t" r="r" b="b"/>
              <a:pathLst>
                <a:path w="2138679" h="1965959">
                  <a:moveTo>
                    <a:pt x="1069085" y="0"/>
                  </a:moveTo>
                  <a:lnTo>
                    <a:pt x="1018760" y="1069"/>
                  </a:lnTo>
                  <a:lnTo>
                    <a:pt x="969033" y="4247"/>
                  </a:lnTo>
                  <a:lnTo>
                    <a:pt x="919957" y="9486"/>
                  </a:lnTo>
                  <a:lnTo>
                    <a:pt x="871582" y="16739"/>
                  </a:lnTo>
                  <a:lnTo>
                    <a:pt x="823959" y="25959"/>
                  </a:lnTo>
                  <a:lnTo>
                    <a:pt x="777141" y="37097"/>
                  </a:lnTo>
                  <a:lnTo>
                    <a:pt x="731178" y="50109"/>
                  </a:lnTo>
                  <a:lnTo>
                    <a:pt x="686122" y="64945"/>
                  </a:lnTo>
                  <a:lnTo>
                    <a:pt x="642024" y="81559"/>
                  </a:lnTo>
                  <a:lnTo>
                    <a:pt x="598936" y="99904"/>
                  </a:lnTo>
                  <a:lnTo>
                    <a:pt x="556908" y="119932"/>
                  </a:lnTo>
                  <a:lnTo>
                    <a:pt x="515993" y="141597"/>
                  </a:lnTo>
                  <a:lnTo>
                    <a:pt x="476241" y="164850"/>
                  </a:lnTo>
                  <a:lnTo>
                    <a:pt x="437704" y="189646"/>
                  </a:lnTo>
                  <a:lnTo>
                    <a:pt x="400434" y="215937"/>
                  </a:lnTo>
                  <a:lnTo>
                    <a:pt x="364481" y="243675"/>
                  </a:lnTo>
                  <a:lnTo>
                    <a:pt x="329897" y="272813"/>
                  </a:lnTo>
                  <a:lnTo>
                    <a:pt x="296733" y="303305"/>
                  </a:lnTo>
                  <a:lnTo>
                    <a:pt x="265040" y="335102"/>
                  </a:lnTo>
                  <a:lnTo>
                    <a:pt x="234871" y="368159"/>
                  </a:lnTo>
                  <a:lnTo>
                    <a:pt x="206276" y="402427"/>
                  </a:lnTo>
                  <a:lnTo>
                    <a:pt x="179307" y="437860"/>
                  </a:lnTo>
                  <a:lnTo>
                    <a:pt x="154014" y="474409"/>
                  </a:lnTo>
                  <a:lnTo>
                    <a:pt x="130450" y="512029"/>
                  </a:lnTo>
                  <a:lnTo>
                    <a:pt x="108666" y="550672"/>
                  </a:lnTo>
                  <a:lnTo>
                    <a:pt x="88712" y="590291"/>
                  </a:lnTo>
                  <a:lnTo>
                    <a:pt x="70641" y="630838"/>
                  </a:lnTo>
                  <a:lnTo>
                    <a:pt x="54504" y="672266"/>
                  </a:lnTo>
                  <a:lnTo>
                    <a:pt x="40352" y="714529"/>
                  </a:lnTo>
                  <a:lnTo>
                    <a:pt x="28236" y="757579"/>
                  </a:lnTo>
                  <a:lnTo>
                    <a:pt x="18208" y="801368"/>
                  </a:lnTo>
                  <a:lnTo>
                    <a:pt x="10319" y="845850"/>
                  </a:lnTo>
                  <a:lnTo>
                    <a:pt x="4620" y="890977"/>
                  </a:lnTo>
                  <a:lnTo>
                    <a:pt x="1163" y="936703"/>
                  </a:lnTo>
                  <a:lnTo>
                    <a:pt x="0" y="982980"/>
                  </a:lnTo>
                  <a:lnTo>
                    <a:pt x="1163" y="1029253"/>
                  </a:lnTo>
                  <a:lnTo>
                    <a:pt x="4620" y="1074976"/>
                  </a:lnTo>
                  <a:lnTo>
                    <a:pt x="10319" y="1120101"/>
                  </a:lnTo>
                  <a:lnTo>
                    <a:pt x="18208" y="1164581"/>
                  </a:lnTo>
                  <a:lnTo>
                    <a:pt x="28236" y="1208368"/>
                  </a:lnTo>
                  <a:lnTo>
                    <a:pt x="40352" y="1251417"/>
                  </a:lnTo>
                  <a:lnTo>
                    <a:pt x="54504" y="1293678"/>
                  </a:lnTo>
                  <a:lnTo>
                    <a:pt x="70641" y="1335106"/>
                  </a:lnTo>
                  <a:lnTo>
                    <a:pt x="88712" y="1375652"/>
                  </a:lnTo>
                  <a:lnTo>
                    <a:pt x="108666" y="1415270"/>
                  </a:lnTo>
                  <a:lnTo>
                    <a:pt x="130450" y="1453913"/>
                  </a:lnTo>
                  <a:lnTo>
                    <a:pt x="154014" y="1491533"/>
                  </a:lnTo>
                  <a:lnTo>
                    <a:pt x="179307" y="1528083"/>
                  </a:lnTo>
                  <a:lnTo>
                    <a:pt x="206276" y="1563516"/>
                  </a:lnTo>
                  <a:lnTo>
                    <a:pt x="234871" y="1597784"/>
                  </a:lnTo>
                  <a:lnTo>
                    <a:pt x="265040" y="1630841"/>
                  </a:lnTo>
                  <a:lnTo>
                    <a:pt x="296733" y="1662640"/>
                  </a:lnTo>
                  <a:lnTo>
                    <a:pt x="329897" y="1693132"/>
                  </a:lnTo>
                  <a:lnTo>
                    <a:pt x="364481" y="1722271"/>
                  </a:lnTo>
                  <a:lnTo>
                    <a:pt x="400434" y="1750010"/>
                  </a:lnTo>
                  <a:lnTo>
                    <a:pt x="437704" y="1776302"/>
                  </a:lnTo>
                  <a:lnTo>
                    <a:pt x="476241" y="1801099"/>
                  </a:lnTo>
                  <a:lnTo>
                    <a:pt x="515993" y="1824354"/>
                  </a:lnTo>
                  <a:lnTo>
                    <a:pt x="556908" y="1846019"/>
                  </a:lnTo>
                  <a:lnTo>
                    <a:pt x="598936" y="1866049"/>
                  </a:lnTo>
                  <a:lnTo>
                    <a:pt x="642024" y="1884394"/>
                  </a:lnTo>
                  <a:lnTo>
                    <a:pt x="686122" y="1901010"/>
                  </a:lnTo>
                  <a:lnTo>
                    <a:pt x="731178" y="1915847"/>
                  </a:lnTo>
                  <a:lnTo>
                    <a:pt x="777141" y="1928859"/>
                  </a:lnTo>
                  <a:lnTo>
                    <a:pt x="823959" y="1939998"/>
                  </a:lnTo>
                  <a:lnTo>
                    <a:pt x="871582" y="1949219"/>
                  </a:lnTo>
                  <a:lnTo>
                    <a:pt x="919957" y="1956472"/>
                  </a:lnTo>
                  <a:lnTo>
                    <a:pt x="969033" y="1961711"/>
                  </a:lnTo>
                  <a:lnTo>
                    <a:pt x="1018760" y="1964890"/>
                  </a:lnTo>
                  <a:lnTo>
                    <a:pt x="1069085" y="1965960"/>
                  </a:lnTo>
                  <a:lnTo>
                    <a:pt x="1119411" y="1964890"/>
                  </a:lnTo>
                  <a:lnTo>
                    <a:pt x="1169138" y="1961711"/>
                  </a:lnTo>
                  <a:lnTo>
                    <a:pt x="1218214" y="1956472"/>
                  </a:lnTo>
                  <a:lnTo>
                    <a:pt x="1266589" y="1949219"/>
                  </a:lnTo>
                  <a:lnTo>
                    <a:pt x="1314212" y="1939998"/>
                  </a:lnTo>
                  <a:lnTo>
                    <a:pt x="1361030" y="1928859"/>
                  </a:lnTo>
                  <a:lnTo>
                    <a:pt x="1406993" y="1915847"/>
                  </a:lnTo>
                  <a:lnTo>
                    <a:pt x="1452049" y="1901010"/>
                  </a:lnTo>
                  <a:lnTo>
                    <a:pt x="1496147" y="1884394"/>
                  </a:lnTo>
                  <a:lnTo>
                    <a:pt x="1539235" y="1866049"/>
                  </a:lnTo>
                  <a:lnTo>
                    <a:pt x="1581263" y="1846019"/>
                  </a:lnTo>
                  <a:lnTo>
                    <a:pt x="1622178" y="1824354"/>
                  </a:lnTo>
                  <a:lnTo>
                    <a:pt x="1661930" y="1801099"/>
                  </a:lnTo>
                  <a:lnTo>
                    <a:pt x="1700467" y="1776302"/>
                  </a:lnTo>
                  <a:lnTo>
                    <a:pt x="1737737" y="1750010"/>
                  </a:lnTo>
                  <a:lnTo>
                    <a:pt x="1773690" y="1722271"/>
                  </a:lnTo>
                  <a:lnTo>
                    <a:pt x="1808274" y="1693132"/>
                  </a:lnTo>
                  <a:lnTo>
                    <a:pt x="1841438" y="1662640"/>
                  </a:lnTo>
                  <a:lnTo>
                    <a:pt x="1873131" y="1630841"/>
                  </a:lnTo>
                  <a:lnTo>
                    <a:pt x="1903300" y="1597784"/>
                  </a:lnTo>
                  <a:lnTo>
                    <a:pt x="1931895" y="1563516"/>
                  </a:lnTo>
                  <a:lnTo>
                    <a:pt x="1958864" y="1528083"/>
                  </a:lnTo>
                  <a:lnTo>
                    <a:pt x="1984157" y="1491533"/>
                  </a:lnTo>
                  <a:lnTo>
                    <a:pt x="2007721" y="1453913"/>
                  </a:lnTo>
                  <a:lnTo>
                    <a:pt x="2029505" y="1415270"/>
                  </a:lnTo>
                  <a:lnTo>
                    <a:pt x="2049459" y="1375652"/>
                  </a:lnTo>
                  <a:lnTo>
                    <a:pt x="2067530" y="1335106"/>
                  </a:lnTo>
                  <a:lnTo>
                    <a:pt x="2083667" y="1293678"/>
                  </a:lnTo>
                  <a:lnTo>
                    <a:pt x="2097819" y="1251417"/>
                  </a:lnTo>
                  <a:lnTo>
                    <a:pt x="2109935" y="1208368"/>
                  </a:lnTo>
                  <a:lnTo>
                    <a:pt x="2119963" y="1164581"/>
                  </a:lnTo>
                  <a:lnTo>
                    <a:pt x="2127852" y="1120101"/>
                  </a:lnTo>
                  <a:lnTo>
                    <a:pt x="2133551" y="1074976"/>
                  </a:lnTo>
                  <a:lnTo>
                    <a:pt x="2137008" y="1029253"/>
                  </a:lnTo>
                  <a:lnTo>
                    <a:pt x="2138172" y="982980"/>
                  </a:lnTo>
                  <a:lnTo>
                    <a:pt x="2137008" y="936703"/>
                  </a:lnTo>
                  <a:lnTo>
                    <a:pt x="2133551" y="890977"/>
                  </a:lnTo>
                  <a:lnTo>
                    <a:pt x="2127852" y="845850"/>
                  </a:lnTo>
                  <a:lnTo>
                    <a:pt x="2119963" y="801368"/>
                  </a:lnTo>
                  <a:lnTo>
                    <a:pt x="2109935" y="757579"/>
                  </a:lnTo>
                  <a:lnTo>
                    <a:pt x="2097819" y="714529"/>
                  </a:lnTo>
                  <a:lnTo>
                    <a:pt x="2083667" y="672266"/>
                  </a:lnTo>
                  <a:lnTo>
                    <a:pt x="2067530" y="630838"/>
                  </a:lnTo>
                  <a:lnTo>
                    <a:pt x="2049459" y="590291"/>
                  </a:lnTo>
                  <a:lnTo>
                    <a:pt x="2029505" y="550672"/>
                  </a:lnTo>
                  <a:lnTo>
                    <a:pt x="2007721" y="512029"/>
                  </a:lnTo>
                  <a:lnTo>
                    <a:pt x="1984157" y="474409"/>
                  </a:lnTo>
                  <a:lnTo>
                    <a:pt x="1958864" y="437860"/>
                  </a:lnTo>
                  <a:lnTo>
                    <a:pt x="1931895" y="402427"/>
                  </a:lnTo>
                  <a:lnTo>
                    <a:pt x="1903300" y="368159"/>
                  </a:lnTo>
                  <a:lnTo>
                    <a:pt x="1873131" y="335102"/>
                  </a:lnTo>
                  <a:lnTo>
                    <a:pt x="1841438" y="303305"/>
                  </a:lnTo>
                  <a:lnTo>
                    <a:pt x="1808274" y="272813"/>
                  </a:lnTo>
                  <a:lnTo>
                    <a:pt x="1773690" y="243675"/>
                  </a:lnTo>
                  <a:lnTo>
                    <a:pt x="1737737" y="215937"/>
                  </a:lnTo>
                  <a:lnTo>
                    <a:pt x="1700467" y="189646"/>
                  </a:lnTo>
                  <a:lnTo>
                    <a:pt x="1661930" y="164850"/>
                  </a:lnTo>
                  <a:lnTo>
                    <a:pt x="1622178" y="141597"/>
                  </a:lnTo>
                  <a:lnTo>
                    <a:pt x="1581263" y="119932"/>
                  </a:lnTo>
                  <a:lnTo>
                    <a:pt x="1539235" y="99904"/>
                  </a:lnTo>
                  <a:lnTo>
                    <a:pt x="1496147" y="81559"/>
                  </a:lnTo>
                  <a:lnTo>
                    <a:pt x="1452049" y="64945"/>
                  </a:lnTo>
                  <a:lnTo>
                    <a:pt x="1406993" y="50109"/>
                  </a:lnTo>
                  <a:lnTo>
                    <a:pt x="1361030" y="37097"/>
                  </a:lnTo>
                  <a:lnTo>
                    <a:pt x="1314212" y="25959"/>
                  </a:lnTo>
                  <a:lnTo>
                    <a:pt x="1266589" y="16739"/>
                  </a:lnTo>
                  <a:lnTo>
                    <a:pt x="1218214" y="9486"/>
                  </a:lnTo>
                  <a:lnTo>
                    <a:pt x="1169138" y="4247"/>
                  </a:lnTo>
                  <a:lnTo>
                    <a:pt x="1119411" y="1069"/>
                  </a:lnTo>
                  <a:lnTo>
                    <a:pt x="1069085" y="0"/>
                  </a:lnTo>
                  <a:close/>
                </a:path>
              </a:pathLst>
            </a:custGeom>
            <a:solidFill>
              <a:srgbClr val="DAE2F3"/>
            </a:solidFill>
          </p:spPr>
          <p:txBody>
            <a:bodyPr wrap="square" lIns="0" tIns="0" rIns="0" bIns="0" rtlCol="0"/>
            <a:lstStyle/>
            <a:p>
              <a:endParaRPr/>
            </a:p>
          </p:txBody>
        </p:sp>
        <p:sp>
          <p:nvSpPr>
            <p:cNvPr id="10" name="object 10"/>
            <p:cNvSpPr/>
            <p:nvPr/>
          </p:nvSpPr>
          <p:spPr>
            <a:xfrm>
              <a:off x="8456676" y="4558284"/>
              <a:ext cx="2138680" cy="1965960"/>
            </a:xfrm>
            <a:custGeom>
              <a:avLst/>
              <a:gdLst/>
              <a:ahLst/>
              <a:cxnLst/>
              <a:rect l="l" t="t" r="r" b="b"/>
              <a:pathLst>
                <a:path w="2138679" h="1965959">
                  <a:moveTo>
                    <a:pt x="0" y="982980"/>
                  </a:moveTo>
                  <a:lnTo>
                    <a:pt x="1163" y="936703"/>
                  </a:lnTo>
                  <a:lnTo>
                    <a:pt x="4620" y="890977"/>
                  </a:lnTo>
                  <a:lnTo>
                    <a:pt x="10319" y="845850"/>
                  </a:lnTo>
                  <a:lnTo>
                    <a:pt x="18208" y="801368"/>
                  </a:lnTo>
                  <a:lnTo>
                    <a:pt x="28236" y="757579"/>
                  </a:lnTo>
                  <a:lnTo>
                    <a:pt x="40352" y="714529"/>
                  </a:lnTo>
                  <a:lnTo>
                    <a:pt x="54504" y="672266"/>
                  </a:lnTo>
                  <a:lnTo>
                    <a:pt x="70641" y="630838"/>
                  </a:lnTo>
                  <a:lnTo>
                    <a:pt x="88712" y="590291"/>
                  </a:lnTo>
                  <a:lnTo>
                    <a:pt x="108666" y="550672"/>
                  </a:lnTo>
                  <a:lnTo>
                    <a:pt x="130450" y="512029"/>
                  </a:lnTo>
                  <a:lnTo>
                    <a:pt x="154014" y="474409"/>
                  </a:lnTo>
                  <a:lnTo>
                    <a:pt x="179307" y="437860"/>
                  </a:lnTo>
                  <a:lnTo>
                    <a:pt x="206276" y="402427"/>
                  </a:lnTo>
                  <a:lnTo>
                    <a:pt x="234871" y="368159"/>
                  </a:lnTo>
                  <a:lnTo>
                    <a:pt x="265040" y="335102"/>
                  </a:lnTo>
                  <a:lnTo>
                    <a:pt x="296733" y="303305"/>
                  </a:lnTo>
                  <a:lnTo>
                    <a:pt x="329897" y="272813"/>
                  </a:lnTo>
                  <a:lnTo>
                    <a:pt x="364481" y="243675"/>
                  </a:lnTo>
                  <a:lnTo>
                    <a:pt x="400434" y="215937"/>
                  </a:lnTo>
                  <a:lnTo>
                    <a:pt x="437704" y="189646"/>
                  </a:lnTo>
                  <a:lnTo>
                    <a:pt x="476241" y="164850"/>
                  </a:lnTo>
                  <a:lnTo>
                    <a:pt x="515993" y="141597"/>
                  </a:lnTo>
                  <a:lnTo>
                    <a:pt x="556908" y="119932"/>
                  </a:lnTo>
                  <a:lnTo>
                    <a:pt x="598936" y="99904"/>
                  </a:lnTo>
                  <a:lnTo>
                    <a:pt x="642024" y="81559"/>
                  </a:lnTo>
                  <a:lnTo>
                    <a:pt x="686122" y="64945"/>
                  </a:lnTo>
                  <a:lnTo>
                    <a:pt x="731178" y="50109"/>
                  </a:lnTo>
                  <a:lnTo>
                    <a:pt x="777141" y="37097"/>
                  </a:lnTo>
                  <a:lnTo>
                    <a:pt x="823959" y="25959"/>
                  </a:lnTo>
                  <a:lnTo>
                    <a:pt x="871582" y="16739"/>
                  </a:lnTo>
                  <a:lnTo>
                    <a:pt x="919957" y="9486"/>
                  </a:lnTo>
                  <a:lnTo>
                    <a:pt x="969033" y="4247"/>
                  </a:lnTo>
                  <a:lnTo>
                    <a:pt x="1018760" y="1069"/>
                  </a:lnTo>
                  <a:lnTo>
                    <a:pt x="1069085" y="0"/>
                  </a:lnTo>
                  <a:lnTo>
                    <a:pt x="1119411" y="1069"/>
                  </a:lnTo>
                  <a:lnTo>
                    <a:pt x="1169138" y="4247"/>
                  </a:lnTo>
                  <a:lnTo>
                    <a:pt x="1218214" y="9486"/>
                  </a:lnTo>
                  <a:lnTo>
                    <a:pt x="1266589" y="16739"/>
                  </a:lnTo>
                  <a:lnTo>
                    <a:pt x="1314212" y="25959"/>
                  </a:lnTo>
                  <a:lnTo>
                    <a:pt x="1361030" y="37097"/>
                  </a:lnTo>
                  <a:lnTo>
                    <a:pt x="1406993" y="50109"/>
                  </a:lnTo>
                  <a:lnTo>
                    <a:pt x="1452049" y="64945"/>
                  </a:lnTo>
                  <a:lnTo>
                    <a:pt x="1496147" y="81559"/>
                  </a:lnTo>
                  <a:lnTo>
                    <a:pt x="1539235" y="99904"/>
                  </a:lnTo>
                  <a:lnTo>
                    <a:pt x="1581263" y="119932"/>
                  </a:lnTo>
                  <a:lnTo>
                    <a:pt x="1622178" y="141597"/>
                  </a:lnTo>
                  <a:lnTo>
                    <a:pt x="1661930" y="164850"/>
                  </a:lnTo>
                  <a:lnTo>
                    <a:pt x="1700467" y="189646"/>
                  </a:lnTo>
                  <a:lnTo>
                    <a:pt x="1737737" y="215937"/>
                  </a:lnTo>
                  <a:lnTo>
                    <a:pt x="1773690" y="243675"/>
                  </a:lnTo>
                  <a:lnTo>
                    <a:pt x="1808274" y="272813"/>
                  </a:lnTo>
                  <a:lnTo>
                    <a:pt x="1841438" y="303305"/>
                  </a:lnTo>
                  <a:lnTo>
                    <a:pt x="1873131" y="335102"/>
                  </a:lnTo>
                  <a:lnTo>
                    <a:pt x="1903300" y="368159"/>
                  </a:lnTo>
                  <a:lnTo>
                    <a:pt x="1931895" y="402427"/>
                  </a:lnTo>
                  <a:lnTo>
                    <a:pt x="1958864" y="437860"/>
                  </a:lnTo>
                  <a:lnTo>
                    <a:pt x="1984157" y="474409"/>
                  </a:lnTo>
                  <a:lnTo>
                    <a:pt x="2007721" y="512029"/>
                  </a:lnTo>
                  <a:lnTo>
                    <a:pt x="2029505" y="550672"/>
                  </a:lnTo>
                  <a:lnTo>
                    <a:pt x="2049459" y="590291"/>
                  </a:lnTo>
                  <a:lnTo>
                    <a:pt x="2067530" y="630838"/>
                  </a:lnTo>
                  <a:lnTo>
                    <a:pt x="2083667" y="672266"/>
                  </a:lnTo>
                  <a:lnTo>
                    <a:pt x="2097819" y="714529"/>
                  </a:lnTo>
                  <a:lnTo>
                    <a:pt x="2109935" y="757579"/>
                  </a:lnTo>
                  <a:lnTo>
                    <a:pt x="2119963" y="801368"/>
                  </a:lnTo>
                  <a:lnTo>
                    <a:pt x="2127852" y="845850"/>
                  </a:lnTo>
                  <a:lnTo>
                    <a:pt x="2133551" y="890977"/>
                  </a:lnTo>
                  <a:lnTo>
                    <a:pt x="2137008" y="936703"/>
                  </a:lnTo>
                  <a:lnTo>
                    <a:pt x="2138172" y="982980"/>
                  </a:lnTo>
                  <a:lnTo>
                    <a:pt x="2137008" y="1029253"/>
                  </a:lnTo>
                  <a:lnTo>
                    <a:pt x="2133551" y="1074976"/>
                  </a:lnTo>
                  <a:lnTo>
                    <a:pt x="2127852" y="1120101"/>
                  </a:lnTo>
                  <a:lnTo>
                    <a:pt x="2119963" y="1164581"/>
                  </a:lnTo>
                  <a:lnTo>
                    <a:pt x="2109935" y="1208368"/>
                  </a:lnTo>
                  <a:lnTo>
                    <a:pt x="2097819" y="1251417"/>
                  </a:lnTo>
                  <a:lnTo>
                    <a:pt x="2083667" y="1293678"/>
                  </a:lnTo>
                  <a:lnTo>
                    <a:pt x="2067530" y="1335106"/>
                  </a:lnTo>
                  <a:lnTo>
                    <a:pt x="2049459" y="1375652"/>
                  </a:lnTo>
                  <a:lnTo>
                    <a:pt x="2029505" y="1415270"/>
                  </a:lnTo>
                  <a:lnTo>
                    <a:pt x="2007721" y="1453913"/>
                  </a:lnTo>
                  <a:lnTo>
                    <a:pt x="1984157" y="1491533"/>
                  </a:lnTo>
                  <a:lnTo>
                    <a:pt x="1958864" y="1528083"/>
                  </a:lnTo>
                  <a:lnTo>
                    <a:pt x="1931895" y="1563516"/>
                  </a:lnTo>
                  <a:lnTo>
                    <a:pt x="1903300" y="1597784"/>
                  </a:lnTo>
                  <a:lnTo>
                    <a:pt x="1873131" y="1630841"/>
                  </a:lnTo>
                  <a:lnTo>
                    <a:pt x="1841438" y="1662640"/>
                  </a:lnTo>
                  <a:lnTo>
                    <a:pt x="1808274" y="1693132"/>
                  </a:lnTo>
                  <a:lnTo>
                    <a:pt x="1773690" y="1722271"/>
                  </a:lnTo>
                  <a:lnTo>
                    <a:pt x="1737737" y="1750010"/>
                  </a:lnTo>
                  <a:lnTo>
                    <a:pt x="1700467" y="1776302"/>
                  </a:lnTo>
                  <a:lnTo>
                    <a:pt x="1661930" y="1801099"/>
                  </a:lnTo>
                  <a:lnTo>
                    <a:pt x="1622178" y="1824354"/>
                  </a:lnTo>
                  <a:lnTo>
                    <a:pt x="1581263" y="1846019"/>
                  </a:lnTo>
                  <a:lnTo>
                    <a:pt x="1539235" y="1866049"/>
                  </a:lnTo>
                  <a:lnTo>
                    <a:pt x="1496147" y="1884394"/>
                  </a:lnTo>
                  <a:lnTo>
                    <a:pt x="1452049" y="1901010"/>
                  </a:lnTo>
                  <a:lnTo>
                    <a:pt x="1406993" y="1915847"/>
                  </a:lnTo>
                  <a:lnTo>
                    <a:pt x="1361030" y="1928859"/>
                  </a:lnTo>
                  <a:lnTo>
                    <a:pt x="1314212" y="1939998"/>
                  </a:lnTo>
                  <a:lnTo>
                    <a:pt x="1266589" y="1949219"/>
                  </a:lnTo>
                  <a:lnTo>
                    <a:pt x="1218214" y="1956472"/>
                  </a:lnTo>
                  <a:lnTo>
                    <a:pt x="1169138" y="1961711"/>
                  </a:lnTo>
                  <a:lnTo>
                    <a:pt x="1119411" y="1964890"/>
                  </a:lnTo>
                  <a:lnTo>
                    <a:pt x="1069085" y="1965960"/>
                  </a:lnTo>
                  <a:lnTo>
                    <a:pt x="1018760" y="1964890"/>
                  </a:lnTo>
                  <a:lnTo>
                    <a:pt x="969033" y="1961711"/>
                  </a:lnTo>
                  <a:lnTo>
                    <a:pt x="919957" y="1956472"/>
                  </a:lnTo>
                  <a:lnTo>
                    <a:pt x="871582" y="1949219"/>
                  </a:lnTo>
                  <a:lnTo>
                    <a:pt x="823959" y="1939998"/>
                  </a:lnTo>
                  <a:lnTo>
                    <a:pt x="777141" y="1928859"/>
                  </a:lnTo>
                  <a:lnTo>
                    <a:pt x="731178" y="1915847"/>
                  </a:lnTo>
                  <a:lnTo>
                    <a:pt x="686122" y="1901010"/>
                  </a:lnTo>
                  <a:lnTo>
                    <a:pt x="642024" y="1884394"/>
                  </a:lnTo>
                  <a:lnTo>
                    <a:pt x="598936" y="1866049"/>
                  </a:lnTo>
                  <a:lnTo>
                    <a:pt x="556908" y="1846019"/>
                  </a:lnTo>
                  <a:lnTo>
                    <a:pt x="515993" y="1824354"/>
                  </a:lnTo>
                  <a:lnTo>
                    <a:pt x="476241" y="1801099"/>
                  </a:lnTo>
                  <a:lnTo>
                    <a:pt x="437704" y="1776302"/>
                  </a:lnTo>
                  <a:lnTo>
                    <a:pt x="400434" y="1750010"/>
                  </a:lnTo>
                  <a:lnTo>
                    <a:pt x="364481" y="1722271"/>
                  </a:lnTo>
                  <a:lnTo>
                    <a:pt x="329897" y="1693132"/>
                  </a:lnTo>
                  <a:lnTo>
                    <a:pt x="296733" y="1662640"/>
                  </a:lnTo>
                  <a:lnTo>
                    <a:pt x="265040" y="1630841"/>
                  </a:lnTo>
                  <a:lnTo>
                    <a:pt x="234871" y="1597784"/>
                  </a:lnTo>
                  <a:lnTo>
                    <a:pt x="206276" y="1563516"/>
                  </a:lnTo>
                  <a:lnTo>
                    <a:pt x="179307" y="1528083"/>
                  </a:lnTo>
                  <a:lnTo>
                    <a:pt x="154014" y="1491533"/>
                  </a:lnTo>
                  <a:lnTo>
                    <a:pt x="130450" y="1453913"/>
                  </a:lnTo>
                  <a:lnTo>
                    <a:pt x="108666" y="1415270"/>
                  </a:lnTo>
                  <a:lnTo>
                    <a:pt x="88712" y="1375652"/>
                  </a:lnTo>
                  <a:lnTo>
                    <a:pt x="70641" y="1335106"/>
                  </a:lnTo>
                  <a:lnTo>
                    <a:pt x="54504" y="1293678"/>
                  </a:lnTo>
                  <a:lnTo>
                    <a:pt x="40352" y="1251417"/>
                  </a:lnTo>
                  <a:lnTo>
                    <a:pt x="28236" y="1208368"/>
                  </a:lnTo>
                  <a:lnTo>
                    <a:pt x="18208" y="1164581"/>
                  </a:lnTo>
                  <a:lnTo>
                    <a:pt x="10319" y="1120101"/>
                  </a:lnTo>
                  <a:lnTo>
                    <a:pt x="4620" y="1074976"/>
                  </a:lnTo>
                  <a:lnTo>
                    <a:pt x="1163" y="1029253"/>
                  </a:lnTo>
                  <a:lnTo>
                    <a:pt x="0" y="982980"/>
                  </a:lnTo>
                  <a:close/>
                </a:path>
              </a:pathLst>
            </a:custGeom>
            <a:ln w="12192">
              <a:solidFill>
                <a:srgbClr val="DAE2F3"/>
              </a:solidFill>
            </a:ln>
          </p:spPr>
          <p:txBody>
            <a:bodyPr wrap="square" lIns="0" tIns="0" rIns="0" bIns="0" rtlCol="0"/>
            <a:lstStyle/>
            <a:p>
              <a:endParaRPr/>
            </a:p>
          </p:txBody>
        </p:sp>
      </p:grpSp>
      <p:sp>
        <p:nvSpPr>
          <p:cNvPr id="11" name="object 11"/>
          <p:cNvSpPr/>
          <p:nvPr/>
        </p:nvSpPr>
        <p:spPr>
          <a:xfrm>
            <a:off x="4876800" y="1463039"/>
            <a:ext cx="2138680" cy="1965960"/>
          </a:xfrm>
          <a:custGeom>
            <a:avLst/>
            <a:gdLst/>
            <a:ahLst/>
            <a:cxnLst/>
            <a:rect l="l" t="t" r="r" b="b"/>
            <a:pathLst>
              <a:path w="2138679" h="1965960">
                <a:moveTo>
                  <a:pt x="1069086" y="0"/>
                </a:moveTo>
                <a:lnTo>
                  <a:pt x="1018760" y="1069"/>
                </a:lnTo>
                <a:lnTo>
                  <a:pt x="969033" y="4247"/>
                </a:lnTo>
                <a:lnTo>
                  <a:pt x="919957" y="9486"/>
                </a:lnTo>
                <a:lnTo>
                  <a:pt x="871582" y="16739"/>
                </a:lnTo>
                <a:lnTo>
                  <a:pt x="823959" y="25959"/>
                </a:lnTo>
                <a:lnTo>
                  <a:pt x="777141" y="37097"/>
                </a:lnTo>
                <a:lnTo>
                  <a:pt x="731178" y="50109"/>
                </a:lnTo>
                <a:lnTo>
                  <a:pt x="686122" y="64945"/>
                </a:lnTo>
                <a:lnTo>
                  <a:pt x="642024" y="81559"/>
                </a:lnTo>
                <a:lnTo>
                  <a:pt x="598936" y="99904"/>
                </a:lnTo>
                <a:lnTo>
                  <a:pt x="556908" y="119932"/>
                </a:lnTo>
                <a:lnTo>
                  <a:pt x="515993" y="141597"/>
                </a:lnTo>
                <a:lnTo>
                  <a:pt x="476241" y="164850"/>
                </a:lnTo>
                <a:lnTo>
                  <a:pt x="437704" y="189646"/>
                </a:lnTo>
                <a:lnTo>
                  <a:pt x="400434" y="215937"/>
                </a:lnTo>
                <a:lnTo>
                  <a:pt x="364481" y="243675"/>
                </a:lnTo>
                <a:lnTo>
                  <a:pt x="329897" y="272813"/>
                </a:lnTo>
                <a:lnTo>
                  <a:pt x="296733" y="303305"/>
                </a:lnTo>
                <a:lnTo>
                  <a:pt x="265040" y="335102"/>
                </a:lnTo>
                <a:lnTo>
                  <a:pt x="234871" y="368159"/>
                </a:lnTo>
                <a:lnTo>
                  <a:pt x="206276" y="402427"/>
                </a:lnTo>
                <a:lnTo>
                  <a:pt x="179307" y="437860"/>
                </a:lnTo>
                <a:lnTo>
                  <a:pt x="154014" y="474409"/>
                </a:lnTo>
                <a:lnTo>
                  <a:pt x="130450" y="512029"/>
                </a:lnTo>
                <a:lnTo>
                  <a:pt x="108666" y="550672"/>
                </a:lnTo>
                <a:lnTo>
                  <a:pt x="88712" y="590291"/>
                </a:lnTo>
                <a:lnTo>
                  <a:pt x="70641" y="630838"/>
                </a:lnTo>
                <a:lnTo>
                  <a:pt x="54504" y="672266"/>
                </a:lnTo>
                <a:lnTo>
                  <a:pt x="40352" y="714529"/>
                </a:lnTo>
                <a:lnTo>
                  <a:pt x="28236" y="757579"/>
                </a:lnTo>
                <a:lnTo>
                  <a:pt x="18208" y="801368"/>
                </a:lnTo>
                <a:lnTo>
                  <a:pt x="10319" y="845850"/>
                </a:lnTo>
                <a:lnTo>
                  <a:pt x="4620" y="890977"/>
                </a:lnTo>
                <a:lnTo>
                  <a:pt x="1163" y="936703"/>
                </a:lnTo>
                <a:lnTo>
                  <a:pt x="0" y="982980"/>
                </a:lnTo>
                <a:lnTo>
                  <a:pt x="1163" y="1029256"/>
                </a:lnTo>
                <a:lnTo>
                  <a:pt x="4620" y="1074982"/>
                </a:lnTo>
                <a:lnTo>
                  <a:pt x="10319" y="1120109"/>
                </a:lnTo>
                <a:lnTo>
                  <a:pt x="18208" y="1164591"/>
                </a:lnTo>
                <a:lnTo>
                  <a:pt x="28236" y="1208380"/>
                </a:lnTo>
                <a:lnTo>
                  <a:pt x="40352" y="1251430"/>
                </a:lnTo>
                <a:lnTo>
                  <a:pt x="54504" y="1293693"/>
                </a:lnTo>
                <a:lnTo>
                  <a:pt x="70641" y="1335121"/>
                </a:lnTo>
                <a:lnTo>
                  <a:pt x="88712" y="1375668"/>
                </a:lnTo>
                <a:lnTo>
                  <a:pt x="108666" y="1415287"/>
                </a:lnTo>
                <a:lnTo>
                  <a:pt x="130450" y="1453930"/>
                </a:lnTo>
                <a:lnTo>
                  <a:pt x="154014" y="1491550"/>
                </a:lnTo>
                <a:lnTo>
                  <a:pt x="179307" y="1528099"/>
                </a:lnTo>
                <a:lnTo>
                  <a:pt x="206276" y="1563532"/>
                </a:lnTo>
                <a:lnTo>
                  <a:pt x="234871" y="1597800"/>
                </a:lnTo>
                <a:lnTo>
                  <a:pt x="265040" y="1630857"/>
                </a:lnTo>
                <a:lnTo>
                  <a:pt x="296733" y="1662654"/>
                </a:lnTo>
                <a:lnTo>
                  <a:pt x="329897" y="1693146"/>
                </a:lnTo>
                <a:lnTo>
                  <a:pt x="364481" y="1722284"/>
                </a:lnTo>
                <a:lnTo>
                  <a:pt x="400434" y="1750022"/>
                </a:lnTo>
                <a:lnTo>
                  <a:pt x="437704" y="1776313"/>
                </a:lnTo>
                <a:lnTo>
                  <a:pt x="476241" y="1801109"/>
                </a:lnTo>
                <a:lnTo>
                  <a:pt x="515993" y="1824362"/>
                </a:lnTo>
                <a:lnTo>
                  <a:pt x="556908" y="1846027"/>
                </a:lnTo>
                <a:lnTo>
                  <a:pt x="598936" y="1866055"/>
                </a:lnTo>
                <a:lnTo>
                  <a:pt x="642024" y="1884400"/>
                </a:lnTo>
                <a:lnTo>
                  <a:pt x="686122" y="1901014"/>
                </a:lnTo>
                <a:lnTo>
                  <a:pt x="731178" y="1915850"/>
                </a:lnTo>
                <a:lnTo>
                  <a:pt x="777141" y="1928862"/>
                </a:lnTo>
                <a:lnTo>
                  <a:pt x="823959" y="1940000"/>
                </a:lnTo>
                <a:lnTo>
                  <a:pt x="871582" y="1949220"/>
                </a:lnTo>
                <a:lnTo>
                  <a:pt x="919957" y="1956473"/>
                </a:lnTo>
                <a:lnTo>
                  <a:pt x="969033" y="1961712"/>
                </a:lnTo>
                <a:lnTo>
                  <a:pt x="1018760" y="1964890"/>
                </a:lnTo>
                <a:lnTo>
                  <a:pt x="1069086" y="1965960"/>
                </a:lnTo>
                <a:lnTo>
                  <a:pt x="1119411" y="1964890"/>
                </a:lnTo>
                <a:lnTo>
                  <a:pt x="1169138" y="1961712"/>
                </a:lnTo>
                <a:lnTo>
                  <a:pt x="1218214" y="1956473"/>
                </a:lnTo>
                <a:lnTo>
                  <a:pt x="1266589" y="1949220"/>
                </a:lnTo>
                <a:lnTo>
                  <a:pt x="1314212" y="1940000"/>
                </a:lnTo>
                <a:lnTo>
                  <a:pt x="1361030" y="1928862"/>
                </a:lnTo>
                <a:lnTo>
                  <a:pt x="1406993" y="1915850"/>
                </a:lnTo>
                <a:lnTo>
                  <a:pt x="1452049" y="1901014"/>
                </a:lnTo>
                <a:lnTo>
                  <a:pt x="1496147" y="1884400"/>
                </a:lnTo>
                <a:lnTo>
                  <a:pt x="1539235" y="1866055"/>
                </a:lnTo>
                <a:lnTo>
                  <a:pt x="1581263" y="1846027"/>
                </a:lnTo>
                <a:lnTo>
                  <a:pt x="1622178" y="1824362"/>
                </a:lnTo>
                <a:lnTo>
                  <a:pt x="1661930" y="1801109"/>
                </a:lnTo>
                <a:lnTo>
                  <a:pt x="1700467" y="1776313"/>
                </a:lnTo>
                <a:lnTo>
                  <a:pt x="1737737" y="1750022"/>
                </a:lnTo>
                <a:lnTo>
                  <a:pt x="1773690" y="1722284"/>
                </a:lnTo>
                <a:lnTo>
                  <a:pt x="1808274" y="1693146"/>
                </a:lnTo>
                <a:lnTo>
                  <a:pt x="1841438" y="1662654"/>
                </a:lnTo>
                <a:lnTo>
                  <a:pt x="1873131" y="1630857"/>
                </a:lnTo>
                <a:lnTo>
                  <a:pt x="1903300" y="1597800"/>
                </a:lnTo>
                <a:lnTo>
                  <a:pt x="1931895" y="1563532"/>
                </a:lnTo>
                <a:lnTo>
                  <a:pt x="1958864" y="1528099"/>
                </a:lnTo>
                <a:lnTo>
                  <a:pt x="1984157" y="1491550"/>
                </a:lnTo>
                <a:lnTo>
                  <a:pt x="2007721" y="1453930"/>
                </a:lnTo>
                <a:lnTo>
                  <a:pt x="2029505" y="1415287"/>
                </a:lnTo>
                <a:lnTo>
                  <a:pt x="2049459" y="1375668"/>
                </a:lnTo>
                <a:lnTo>
                  <a:pt x="2067530" y="1335121"/>
                </a:lnTo>
                <a:lnTo>
                  <a:pt x="2083667" y="1293693"/>
                </a:lnTo>
                <a:lnTo>
                  <a:pt x="2097819" y="1251430"/>
                </a:lnTo>
                <a:lnTo>
                  <a:pt x="2109935" y="1208380"/>
                </a:lnTo>
                <a:lnTo>
                  <a:pt x="2119963" y="1164591"/>
                </a:lnTo>
                <a:lnTo>
                  <a:pt x="2127852" y="1120109"/>
                </a:lnTo>
                <a:lnTo>
                  <a:pt x="2133551" y="1074982"/>
                </a:lnTo>
                <a:lnTo>
                  <a:pt x="2137008" y="1029256"/>
                </a:lnTo>
                <a:lnTo>
                  <a:pt x="2138172" y="982980"/>
                </a:lnTo>
                <a:lnTo>
                  <a:pt x="2137008" y="936703"/>
                </a:lnTo>
                <a:lnTo>
                  <a:pt x="2133551" y="890977"/>
                </a:lnTo>
                <a:lnTo>
                  <a:pt x="2127852" y="845850"/>
                </a:lnTo>
                <a:lnTo>
                  <a:pt x="2119963" y="801368"/>
                </a:lnTo>
                <a:lnTo>
                  <a:pt x="2109935" y="757579"/>
                </a:lnTo>
                <a:lnTo>
                  <a:pt x="2097819" y="714529"/>
                </a:lnTo>
                <a:lnTo>
                  <a:pt x="2083667" y="672266"/>
                </a:lnTo>
                <a:lnTo>
                  <a:pt x="2067530" y="630838"/>
                </a:lnTo>
                <a:lnTo>
                  <a:pt x="2049459" y="590291"/>
                </a:lnTo>
                <a:lnTo>
                  <a:pt x="2029505" y="550672"/>
                </a:lnTo>
                <a:lnTo>
                  <a:pt x="2007721" y="512029"/>
                </a:lnTo>
                <a:lnTo>
                  <a:pt x="1984157" y="474409"/>
                </a:lnTo>
                <a:lnTo>
                  <a:pt x="1958864" y="437860"/>
                </a:lnTo>
                <a:lnTo>
                  <a:pt x="1931895" y="402427"/>
                </a:lnTo>
                <a:lnTo>
                  <a:pt x="1903300" y="368159"/>
                </a:lnTo>
                <a:lnTo>
                  <a:pt x="1873131" y="335102"/>
                </a:lnTo>
                <a:lnTo>
                  <a:pt x="1841438" y="303305"/>
                </a:lnTo>
                <a:lnTo>
                  <a:pt x="1808274" y="272813"/>
                </a:lnTo>
                <a:lnTo>
                  <a:pt x="1773690" y="243675"/>
                </a:lnTo>
                <a:lnTo>
                  <a:pt x="1737737" y="215937"/>
                </a:lnTo>
                <a:lnTo>
                  <a:pt x="1700467" y="189646"/>
                </a:lnTo>
                <a:lnTo>
                  <a:pt x="1661930" y="164850"/>
                </a:lnTo>
                <a:lnTo>
                  <a:pt x="1622178" y="141597"/>
                </a:lnTo>
                <a:lnTo>
                  <a:pt x="1581263" y="119932"/>
                </a:lnTo>
                <a:lnTo>
                  <a:pt x="1539235" y="99904"/>
                </a:lnTo>
                <a:lnTo>
                  <a:pt x="1496147" y="81559"/>
                </a:lnTo>
                <a:lnTo>
                  <a:pt x="1452049" y="64945"/>
                </a:lnTo>
                <a:lnTo>
                  <a:pt x="1406993" y="50109"/>
                </a:lnTo>
                <a:lnTo>
                  <a:pt x="1361030" y="37097"/>
                </a:lnTo>
                <a:lnTo>
                  <a:pt x="1314212" y="25959"/>
                </a:lnTo>
                <a:lnTo>
                  <a:pt x="1266589" y="16739"/>
                </a:lnTo>
                <a:lnTo>
                  <a:pt x="1218214" y="9486"/>
                </a:lnTo>
                <a:lnTo>
                  <a:pt x="1169138" y="4247"/>
                </a:lnTo>
                <a:lnTo>
                  <a:pt x="1119411" y="1069"/>
                </a:lnTo>
                <a:lnTo>
                  <a:pt x="1069086" y="0"/>
                </a:lnTo>
                <a:close/>
              </a:path>
            </a:pathLst>
          </a:custGeom>
          <a:solidFill>
            <a:srgbClr val="DAE2F3"/>
          </a:solidFill>
        </p:spPr>
        <p:txBody>
          <a:bodyPr wrap="square" lIns="0" tIns="0" rIns="0" bIns="0" rtlCol="0"/>
          <a:lstStyle/>
          <a:p>
            <a:endParaRPr/>
          </a:p>
        </p:txBody>
      </p:sp>
      <p:grpSp>
        <p:nvGrpSpPr>
          <p:cNvPr id="12" name="object 12"/>
          <p:cNvGrpSpPr/>
          <p:nvPr/>
        </p:nvGrpSpPr>
        <p:grpSpPr>
          <a:xfrm>
            <a:off x="7197852" y="2173223"/>
            <a:ext cx="1080770" cy="533400"/>
            <a:chOff x="7197852" y="2173223"/>
            <a:chExt cx="1080770" cy="533400"/>
          </a:xfrm>
        </p:grpSpPr>
        <p:sp>
          <p:nvSpPr>
            <p:cNvPr id="13" name="object 13"/>
            <p:cNvSpPr/>
            <p:nvPr/>
          </p:nvSpPr>
          <p:spPr>
            <a:xfrm>
              <a:off x="7203948" y="2179319"/>
              <a:ext cx="1068705" cy="521334"/>
            </a:xfrm>
            <a:custGeom>
              <a:avLst/>
              <a:gdLst/>
              <a:ahLst/>
              <a:cxnLst/>
              <a:rect l="l" t="t" r="r" b="b"/>
              <a:pathLst>
                <a:path w="1068704" h="521335">
                  <a:moveTo>
                    <a:pt x="807720" y="0"/>
                  </a:moveTo>
                  <a:lnTo>
                    <a:pt x="807720" y="130301"/>
                  </a:lnTo>
                  <a:lnTo>
                    <a:pt x="0" y="130301"/>
                  </a:lnTo>
                  <a:lnTo>
                    <a:pt x="0" y="390905"/>
                  </a:lnTo>
                  <a:lnTo>
                    <a:pt x="807720" y="390905"/>
                  </a:lnTo>
                  <a:lnTo>
                    <a:pt x="807720" y="521207"/>
                  </a:lnTo>
                  <a:lnTo>
                    <a:pt x="1068324" y="260603"/>
                  </a:lnTo>
                  <a:lnTo>
                    <a:pt x="807720" y="0"/>
                  </a:lnTo>
                  <a:close/>
                </a:path>
              </a:pathLst>
            </a:custGeom>
            <a:solidFill>
              <a:srgbClr val="4471C4"/>
            </a:solidFill>
          </p:spPr>
          <p:txBody>
            <a:bodyPr wrap="square" lIns="0" tIns="0" rIns="0" bIns="0" rtlCol="0"/>
            <a:lstStyle/>
            <a:p>
              <a:endParaRPr/>
            </a:p>
          </p:txBody>
        </p:sp>
        <p:sp>
          <p:nvSpPr>
            <p:cNvPr id="14" name="object 14"/>
            <p:cNvSpPr/>
            <p:nvPr/>
          </p:nvSpPr>
          <p:spPr>
            <a:xfrm>
              <a:off x="7203948" y="2179319"/>
              <a:ext cx="1068705" cy="521334"/>
            </a:xfrm>
            <a:custGeom>
              <a:avLst/>
              <a:gdLst/>
              <a:ahLst/>
              <a:cxnLst/>
              <a:rect l="l" t="t" r="r" b="b"/>
              <a:pathLst>
                <a:path w="1068704" h="521335">
                  <a:moveTo>
                    <a:pt x="0" y="130301"/>
                  </a:moveTo>
                  <a:lnTo>
                    <a:pt x="807720" y="130301"/>
                  </a:lnTo>
                  <a:lnTo>
                    <a:pt x="807720" y="0"/>
                  </a:lnTo>
                  <a:lnTo>
                    <a:pt x="1068324" y="260603"/>
                  </a:lnTo>
                  <a:lnTo>
                    <a:pt x="807720" y="521207"/>
                  </a:lnTo>
                  <a:lnTo>
                    <a:pt x="807720" y="390905"/>
                  </a:lnTo>
                  <a:lnTo>
                    <a:pt x="0" y="390905"/>
                  </a:lnTo>
                  <a:lnTo>
                    <a:pt x="0" y="130301"/>
                  </a:lnTo>
                  <a:close/>
                </a:path>
              </a:pathLst>
            </a:custGeom>
            <a:ln w="12191">
              <a:solidFill>
                <a:srgbClr val="2E528F"/>
              </a:solidFill>
            </a:ln>
          </p:spPr>
          <p:txBody>
            <a:bodyPr wrap="square" lIns="0" tIns="0" rIns="0" bIns="0" rtlCol="0"/>
            <a:lstStyle/>
            <a:p>
              <a:endParaRPr/>
            </a:p>
          </p:txBody>
        </p:sp>
      </p:grpSp>
      <p:grpSp>
        <p:nvGrpSpPr>
          <p:cNvPr id="15" name="object 15"/>
          <p:cNvGrpSpPr/>
          <p:nvPr/>
        </p:nvGrpSpPr>
        <p:grpSpPr>
          <a:xfrm>
            <a:off x="9246107" y="3483864"/>
            <a:ext cx="561340" cy="943610"/>
            <a:chOff x="9246107" y="3483864"/>
            <a:chExt cx="561340" cy="943610"/>
          </a:xfrm>
        </p:grpSpPr>
        <p:sp>
          <p:nvSpPr>
            <p:cNvPr id="16" name="object 16"/>
            <p:cNvSpPr/>
            <p:nvPr/>
          </p:nvSpPr>
          <p:spPr>
            <a:xfrm>
              <a:off x="9252203" y="3489960"/>
              <a:ext cx="548640" cy="931544"/>
            </a:xfrm>
            <a:custGeom>
              <a:avLst/>
              <a:gdLst/>
              <a:ahLst/>
              <a:cxnLst/>
              <a:rect l="l" t="t" r="r" b="b"/>
              <a:pathLst>
                <a:path w="548640" h="931545">
                  <a:moveTo>
                    <a:pt x="411479" y="0"/>
                  </a:moveTo>
                  <a:lnTo>
                    <a:pt x="137160" y="0"/>
                  </a:lnTo>
                  <a:lnTo>
                    <a:pt x="137160" y="656844"/>
                  </a:lnTo>
                  <a:lnTo>
                    <a:pt x="0" y="656844"/>
                  </a:lnTo>
                  <a:lnTo>
                    <a:pt x="274320" y="931163"/>
                  </a:lnTo>
                  <a:lnTo>
                    <a:pt x="548640" y="656844"/>
                  </a:lnTo>
                  <a:lnTo>
                    <a:pt x="411479" y="656844"/>
                  </a:lnTo>
                  <a:lnTo>
                    <a:pt x="411479" y="0"/>
                  </a:lnTo>
                  <a:close/>
                </a:path>
              </a:pathLst>
            </a:custGeom>
            <a:solidFill>
              <a:srgbClr val="4471C4"/>
            </a:solidFill>
          </p:spPr>
          <p:txBody>
            <a:bodyPr wrap="square" lIns="0" tIns="0" rIns="0" bIns="0" rtlCol="0"/>
            <a:lstStyle/>
            <a:p>
              <a:endParaRPr/>
            </a:p>
          </p:txBody>
        </p:sp>
        <p:sp>
          <p:nvSpPr>
            <p:cNvPr id="17" name="object 17"/>
            <p:cNvSpPr/>
            <p:nvPr/>
          </p:nvSpPr>
          <p:spPr>
            <a:xfrm>
              <a:off x="9252203" y="3489960"/>
              <a:ext cx="548640" cy="931544"/>
            </a:xfrm>
            <a:custGeom>
              <a:avLst/>
              <a:gdLst/>
              <a:ahLst/>
              <a:cxnLst/>
              <a:rect l="l" t="t" r="r" b="b"/>
              <a:pathLst>
                <a:path w="548640" h="931545">
                  <a:moveTo>
                    <a:pt x="0" y="656844"/>
                  </a:moveTo>
                  <a:lnTo>
                    <a:pt x="137160" y="656844"/>
                  </a:lnTo>
                  <a:lnTo>
                    <a:pt x="137160" y="0"/>
                  </a:lnTo>
                  <a:lnTo>
                    <a:pt x="411479" y="0"/>
                  </a:lnTo>
                  <a:lnTo>
                    <a:pt x="411479" y="656844"/>
                  </a:lnTo>
                  <a:lnTo>
                    <a:pt x="548640" y="656844"/>
                  </a:lnTo>
                  <a:lnTo>
                    <a:pt x="274320" y="931163"/>
                  </a:lnTo>
                  <a:lnTo>
                    <a:pt x="0" y="656844"/>
                  </a:lnTo>
                  <a:close/>
                </a:path>
              </a:pathLst>
            </a:custGeom>
            <a:ln w="12192">
              <a:solidFill>
                <a:srgbClr val="2E528F"/>
              </a:solidFill>
            </a:ln>
          </p:spPr>
          <p:txBody>
            <a:bodyPr wrap="square" lIns="0" tIns="0" rIns="0" bIns="0" rtlCol="0"/>
            <a:lstStyle/>
            <a:p>
              <a:endParaRPr/>
            </a:p>
          </p:txBody>
        </p:sp>
      </p:grpSp>
      <p:grpSp>
        <p:nvGrpSpPr>
          <p:cNvPr id="18" name="object 18"/>
          <p:cNvGrpSpPr/>
          <p:nvPr/>
        </p:nvGrpSpPr>
        <p:grpSpPr>
          <a:xfrm>
            <a:off x="7197852" y="5276088"/>
            <a:ext cx="1080770" cy="532130"/>
            <a:chOff x="7197852" y="5276088"/>
            <a:chExt cx="1080770" cy="532130"/>
          </a:xfrm>
        </p:grpSpPr>
        <p:sp>
          <p:nvSpPr>
            <p:cNvPr id="19" name="object 19"/>
            <p:cNvSpPr/>
            <p:nvPr/>
          </p:nvSpPr>
          <p:spPr>
            <a:xfrm>
              <a:off x="7203948" y="5282184"/>
              <a:ext cx="1068705" cy="520065"/>
            </a:xfrm>
            <a:custGeom>
              <a:avLst/>
              <a:gdLst/>
              <a:ahLst/>
              <a:cxnLst/>
              <a:rect l="l" t="t" r="r" b="b"/>
              <a:pathLst>
                <a:path w="1068704" h="520064">
                  <a:moveTo>
                    <a:pt x="259842" y="0"/>
                  </a:moveTo>
                  <a:lnTo>
                    <a:pt x="0" y="259841"/>
                  </a:lnTo>
                  <a:lnTo>
                    <a:pt x="259842" y="519683"/>
                  </a:lnTo>
                  <a:lnTo>
                    <a:pt x="259842" y="389762"/>
                  </a:lnTo>
                  <a:lnTo>
                    <a:pt x="1068324" y="389762"/>
                  </a:lnTo>
                  <a:lnTo>
                    <a:pt x="1068324" y="129920"/>
                  </a:lnTo>
                  <a:lnTo>
                    <a:pt x="259842" y="129920"/>
                  </a:lnTo>
                  <a:lnTo>
                    <a:pt x="259842" y="0"/>
                  </a:lnTo>
                  <a:close/>
                </a:path>
              </a:pathLst>
            </a:custGeom>
            <a:solidFill>
              <a:srgbClr val="4471C4"/>
            </a:solidFill>
          </p:spPr>
          <p:txBody>
            <a:bodyPr wrap="square" lIns="0" tIns="0" rIns="0" bIns="0" rtlCol="0"/>
            <a:lstStyle/>
            <a:p>
              <a:endParaRPr/>
            </a:p>
          </p:txBody>
        </p:sp>
        <p:sp>
          <p:nvSpPr>
            <p:cNvPr id="20" name="object 20"/>
            <p:cNvSpPr/>
            <p:nvPr/>
          </p:nvSpPr>
          <p:spPr>
            <a:xfrm>
              <a:off x="7203948" y="5282184"/>
              <a:ext cx="1068705" cy="520065"/>
            </a:xfrm>
            <a:custGeom>
              <a:avLst/>
              <a:gdLst/>
              <a:ahLst/>
              <a:cxnLst/>
              <a:rect l="l" t="t" r="r" b="b"/>
              <a:pathLst>
                <a:path w="1068704" h="520064">
                  <a:moveTo>
                    <a:pt x="0" y="259841"/>
                  </a:moveTo>
                  <a:lnTo>
                    <a:pt x="259842" y="0"/>
                  </a:lnTo>
                  <a:lnTo>
                    <a:pt x="259842" y="129920"/>
                  </a:lnTo>
                  <a:lnTo>
                    <a:pt x="1068324" y="129920"/>
                  </a:lnTo>
                  <a:lnTo>
                    <a:pt x="1068324" y="389762"/>
                  </a:lnTo>
                  <a:lnTo>
                    <a:pt x="259842" y="389762"/>
                  </a:lnTo>
                  <a:lnTo>
                    <a:pt x="259842" y="519683"/>
                  </a:lnTo>
                  <a:lnTo>
                    <a:pt x="0" y="259841"/>
                  </a:lnTo>
                  <a:close/>
                </a:path>
              </a:pathLst>
            </a:custGeom>
            <a:ln w="12192">
              <a:solidFill>
                <a:srgbClr val="2E528F"/>
              </a:solidFill>
            </a:ln>
          </p:spPr>
          <p:txBody>
            <a:bodyPr wrap="square" lIns="0" tIns="0" rIns="0" bIns="0" rtlCol="0"/>
            <a:lstStyle/>
            <a:p>
              <a:endParaRPr/>
            </a:p>
          </p:txBody>
        </p:sp>
      </p:grpSp>
      <p:sp>
        <p:nvSpPr>
          <p:cNvPr id="21" name="object 21"/>
          <p:cNvSpPr txBox="1"/>
          <p:nvPr/>
        </p:nvSpPr>
        <p:spPr>
          <a:xfrm>
            <a:off x="1675638" y="2110232"/>
            <a:ext cx="1397635" cy="635635"/>
          </a:xfrm>
          <a:prstGeom prst="rect">
            <a:avLst/>
          </a:prstGeom>
        </p:spPr>
        <p:txBody>
          <a:bodyPr vert="horz" wrap="square" lIns="0" tIns="13335" rIns="0" bIns="0" rtlCol="0">
            <a:spAutoFit/>
          </a:bodyPr>
          <a:lstStyle/>
          <a:p>
            <a:pPr marL="76200" marR="5080" indent="-64135">
              <a:lnSpc>
                <a:spcPct val="100000"/>
              </a:lnSpc>
              <a:spcBef>
                <a:spcPts val="105"/>
              </a:spcBef>
            </a:pPr>
            <a:r>
              <a:rPr sz="2000" b="1" dirty="0">
                <a:solidFill>
                  <a:schemeClr val="bg1"/>
                </a:solidFill>
                <a:latin typeface="Times New Roman"/>
                <a:cs typeface="Times New Roman"/>
              </a:rPr>
              <a:t>SENT</a:t>
            </a:r>
            <a:r>
              <a:rPr sz="2000" b="1" spc="-10" dirty="0">
                <a:solidFill>
                  <a:schemeClr val="bg1"/>
                </a:solidFill>
                <a:latin typeface="Times New Roman"/>
                <a:cs typeface="Times New Roman"/>
              </a:rPr>
              <a:t>E</a:t>
            </a:r>
            <a:r>
              <a:rPr sz="2000" b="1" dirty="0">
                <a:solidFill>
                  <a:schemeClr val="bg1"/>
                </a:solidFill>
                <a:latin typeface="Times New Roman"/>
                <a:cs typeface="Times New Roman"/>
              </a:rPr>
              <a:t>N</a:t>
            </a:r>
            <a:r>
              <a:rPr sz="2000" b="1" spc="5" dirty="0">
                <a:solidFill>
                  <a:schemeClr val="bg1"/>
                </a:solidFill>
                <a:latin typeface="Times New Roman"/>
                <a:cs typeface="Times New Roman"/>
              </a:rPr>
              <a:t>C</a:t>
            </a:r>
            <a:r>
              <a:rPr sz="2000" b="1" dirty="0">
                <a:solidFill>
                  <a:schemeClr val="bg1"/>
                </a:solidFill>
                <a:latin typeface="Times New Roman"/>
                <a:cs typeface="Times New Roman"/>
              </a:rPr>
              <a:t>E  </a:t>
            </a:r>
            <a:r>
              <a:rPr sz="2000" b="1" spc="-5" dirty="0">
                <a:solidFill>
                  <a:schemeClr val="bg1"/>
                </a:solidFill>
                <a:latin typeface="Times New Roman"/>
                <a:cs typeface="Times New Roman"/>
              </a:rPr>
              <a:t>SLPITTER</a:t>
            </a:r>
            <a:endParaRPr sz="2000" b="1" dirty="0">
              <a:solidFill>
                <a:schemeClr val="bg1"/>
              </a:solidFill>
              <a:latin typeface="Times New Roman"/>
              <a:cs typeface="Times New Roman"/>
            </a:endParaRPr>
          </a:p>
        </p:txBody>
      </p:sp>
      <p:sp>
        <p:nvSpPr>
          <p:cNvPr id="22" name="object 22"/>
          <p:cNvSpPr txBox="1"/>
          <p:nvPr/>
        </p:nvSpPr>
        <p:spPr>
          <a:xfrm>
            <a:off x="5200015" y="2203831"/>
            <a:ext cx="1560195" cy="330835"/>
          </a:xfrm>
          <a:prstGeom prst="rect">
            <a:avLst/>
          </a:prstGeom>
        </p:spPr>
        <p:txBody>
          <a:bodyPr vert="horz" wrap="square" lIns="0" tIns="13335" rIns="0" bIns="0" rtlCol="0">
            <a:spAutoFit/>
          </a:bodyPr>
          <a:lstStyle/>
          <a:p>
            <a:pPr marL="12700">
              <a:lnSpc>
                <a:spcPct val="100000"/>
              </a:lnSpc>
              <a:spcBef>
                <a:spcPts val="105"/>
              </a:spcBef>
            </a:pPr>
            <a:r>
              <a:rPr sz="2000" b="1" spc="-45" dirty="0">
                <a:solidFill>
                  <a:schemeClr val="bg1"/>
                </a:solidFill>
                <a:latin typeface="Times New Roman"/>
                <a:cs typeface="Times New Roman"/>
              </a:rPr>
              <a:t>T</a:t>
            </a:r>
            <a:r>
              <a:rPr sz="2000" b="1" dirty="0">
                <a:solidFill>
                  <a:schemeClr val="bg1"/>
                </a:solidFill>
                <a:latin typeface="Times New Roman"/>
                <a:cs typeface="Times New Roman"/>
              </a:rPr>
              <a:t>OKENI</a:t>
            </a:r>
            <a:r>
              <a:rPr sz="2000" b="1" spc="-15" dirty="0">
                <a:solidFill>
                  <a:schemeClr val="bg1"/>
                </a:solidFill>
                <a:latin typeface="Times New Roman"/>
                <a:cs typeface="Times New Roman"/>
              </a:rPr>
              <a:t>Z</a:t>
            </a:r>
            <a:r>
              <a:rPr sz="2000" b="1" dirty="0">
                <a:solidFill>
                  <a:schemeClr val="bg1"/>
                </a:solidFill>
                <a:latin typeface="Times New Roman"/>
                <a:cs typeface="Times New Roman"/>
              </a:rPr>
              <a:t>ER</a:t>
            </a:r>
            <a:endParaRPr sz="2000" dirty="0">
              <a:solidFill>
                <a:schemeClr val="bg1"/>
              </a:solidFill>
              <a:latin typeface="Times New Roman"/>
              <a:cs typeface="Times New Roman"/>
            </a:endParaRPr>
          </a:p>
        </p:txBody>
      </p:sp>
      <p:sp>
        <p:nvSpPr>
          <p:cNvPr id="23" name="object 23"/>
          <p:cNvSpPr txBox="1"/>
          <p:nvPr/>
        </p:nvSpPr>
        <p:spPr>
          <a:xfrm>
            <a:off x="8944736" y="1956307"/>
            <a:ext cx="1110615" cy="940435"/>
          </a:xfrm>
          <a:prstGeom prst="rect">
            <a:avLst/>
          </a:prstGeom>
        </p:spPr>
        <p:txBody>
          <a:bodyPr vert="horz" wrap="square" lIns="0" tIns="13335" rIns="0" bIns="0" rtlCol="0">
            <a:spAutoFit/>
          </a:bodyPr>
          <a:lstStyle/>
          <a:p>
            <a:pPr marL="12700" marR="5080" algn="just">
              <a:lnSpc>
                <a:spcPct val="100000"/>
              </a:lnSpc>
              <a:spcBef>
                <a:spcPts val="105"/>
              </a:spcBef>
            </a:pPr>
            <a:r>
              <a:rPr sz="2000" b="1" spc="-50" dirty="0">
                <a:solidFill>
                  <a:schemeClr val="bg1"/>
                </a:solidFill>
                <a:latin typeface="Times New Roman"/>
                <a:cs typeface="Times New Roman"/>
              </a:rPr>
              <a:t>PART</a:t>
            </a:r>
            <a:r>
              <a:rPr sz="2000" b="1" spc="-125" dirty="0">
                <a:solidFill>
                  <a:schemeClr val="bg1"/>
                </a:solidFill>
                <a:latin typeface="Times New Roman"/>
                <a:cs typeface="Times New Roman"/>
              </a:rPr>
              <a:t> </a:t>
            </a:r>
            <a:r>
              <a:rPr sz="2000" b="1" dirty="0">
                <a:solidFill>
                  <a:schemeClr val="bg1"/>
                </a:solidFill>
                <a:latin typeface="Times New Roman"/>
                <a:cs typeface="Times New Roman"/>
              </a:rPr>
              <a:t>OF  SPEECH  </a:t>
            </a:r>
            <a:r>
              <a:rPr sz="2000" b="1" spc="-150" dirty="0">
                <a:solidFill>
                  <a:schemeClr val="bg1"/>
                </a:solidFill>
                <a:latin typeface="Times New Roman"/>
                <a:cs typeface="Times New Roman"/>
              </a:rPr>
              <a:t>T</a:t>
            </a:r>
            <a:r>
              <a:rPr sz="2000" b="1" dirty="0">
                <a:solidFill>
                  <a:schemeClr val="bg1"/>
                </a:solidFill>
                <a:latin typeface="Times New Roman"/>
                <a:cs typeface="Times New Roman"/>
              </a:rPr>
              <a:t>AGGER</a:t>
            </a:r>
            <a:endParaRPr sz="2000" dirty="0">
              <a:solidFill>
                <a:schemeClr val="bg1"/>
              </a:solidFill>
              <a:latin typeface="Times New Roman"/>
              <a:cs typeface="Times New Roman"/>
            </a:endParaRPr>
          </a:p>
        </p:txBody>
      </p:sp>
      <p:sp>
        <p:nvSpPr>
          <p:cNvPr id="24" name="object 24"/>
          <p:cNvSpPr txBox="1"/>
          <p:nvPr/>
        </p:nvSpPr>
        <p:spPr>
          <a:xfrm>
            <a:off x="8712834" y="5367020"/>
            <a:ext cx="1605915" cy="330835"/>
          </a:xfrm>
          <a:prstGeom prst="rect">
            <a:avLst/>
          </a:prstGeom>
        </p:spPr>
        <p:txBody>
          <a:bodyPr vert="horz" wrap="square" lIns="0" tIns="12700" rIns="0" bIns="0" rtlCol="0">
            <a:spAutoFit/>
          </a:bodyPr>
          <a:lstStyle/>
          <a:p>
            <a:pPr marL="12700">
              <a:lnSpc>
                <a:spcPct val="100000"/>
              </a:lnSpc>
              <a:spcBef>
                <a:spcPts val="100"/>
              </a:spcBef>
            </a:pPr>
            <a:r>
              <a:rPr sz="2000" b="1" spc="-5" dirty="0">
                <a:solidFill>
                  <a:schemeClr val="bg1"/>
                </a:solidFill>
                <a:latin typeface="Times New Roman"/>
                <a:cs typeface="Times New Roman"/>
              </a:rPr>
              <a:t>GAZETTEER</a:t>
            </a:r>
            <a:endParaRPr sz="2000" dirty="0">
              <a:solidFill>
                <a:schemeClr val="bg1"/>
              </a:solidFill>
              <a:latin typeface="Times New Roman"/>
              <a:cs typeface="Times New Roman"/>
            </a:endParaRPr>
          </a:p>
        </p:txBody>
      </p:sp>
      <p:grpSp>
        <p:nvGrpSpPr>
          <p:cNvPr id="25" name="object 25"/>
          <p:cNvGrpSpPr/>
          <p:nvPr/>
        </p:nvGrpSpPr>
        <p:grpSpPr>
          <a:xfrm>
            <a:off x="4870703" y="4573523"/>
            <a:ext cx="2150745" cy="1978660"/>
            <a:chOff x="4870703" y="4573523"/>
            <a:chExt cx="2150745" cy="1978660"/>
          </a:xfrm>
        </p:grpSpPr>
        <p:sp>
          <p:nvSpPr>
            <p:cNvPr id="26" name="object 26"/>
            <p:cNvSpPr/>
            <p:nvPr/>
          </p:nvSpPr>
          <p:spPr>
            <a:xfrm>
              <a:off x="4876799" y="4579619"/>
              <a:ext cx="2138680" cy="1965960"/>
            </a:xfrm>
            <a:custGeom>
              <a:avLst/>
              <a:gdLst/>
              <a:ahLst/>
              <a:cxnLst/>
              <a:rect l="l" t="t" r="r" b="b"/>
              <a:pathLst>
                <a:path w="2138679" h="1965959">
                  <a:moveTo>
                    <a:pt x="1069086" y="0"/>
                  </a:moveTo>
                  <a:lnTo>
                    <a:pt x="1018760" y="1069"/>
                  </a:lnTo>
                  <a:lnTo>
                    <a:pt x="969033" y="4247"/>
                  </a:lnTo>
                  <a:lnTo>
                    <a:pt x="919957" y="9486"/>
                  </a:lnTo>
                  <a:lnTo>
                    <a:pt x="871582" y="16739"/>
                  </a:lnTo>
                  <a:lnTo>
                    <a:pt x="823959" y="25959"/>
                  </a:lnTo>
                  <a:lnTo>
                    <a:pt x="777141" y="37097"/>
                  </a:lnTo>
                  <a:lnTo>
                    <a:pt x="731178" y="50109"/>
                  </a:lnTo>
                  <a:lnTo>
                    <a:pt x="686122" y="64945"/>
                  </a:lnTo>
                  <a:lnTo>
                    <a:pt x="642024" y="81559"/>
                  </a:lnTo>
                  <a:lnTo>
                    <a:pt x="598936" y="99904"/>
                  </a:lnTo>
                  <a:lnTo>
                    <a:pt x="556908" y="119932"/>
                  </a:lnTo>
                  <a:lnTo>
                    <a:pt x="515993" y="141597"/>
                  </a:lnTo>
                  <a:lnTo>
                    <a:pt x="476241" y="164850"/>
                  </a:lnTo>
                  <a:lnTo>
                    <a:pt x="437704" y="189646"/>
                  </a:lnTo>
                  <a:lnTo>
                    <a:pt x="400434" y="215937"/>
                  </a:lnTo>
                  <a:lnTo>
                    <a:pt x="364481" y="243675"/>
                  </a:lnTo>
                  <a:lnTo>
                    <a:pt x="329897" y="272813"/>
                  </a:lnTo>
                  <a:lnTo>
                    <a:pt x="296733" y="303305"/>
                  </a:lnTo>
                  <a:lnTo>
                    <a:pt x="265040" y="335102"/>
                  </a:lnTo>
                  <a:lnTo>
                    <a:pt x="234871" y="368159"/>
                  </a:lnTo>
                  <a:lnTo>
                    <a:pt x="206276" y="402427"/>
                  </a:lnTo>
                  <a:lnTo>
                    <a:pt x="179307" y="437860"/>
                  </a:lnTo>
                  <a:lnTo>
                    <a:pt x="154014" y="474409"/>
                  </a:lnTo>
                  <a:lnTo>
                    <a:pt x="130450" y="512029"/>
                  </a:lnTo>
                  <a:lnTo>
                    <a:pt x="108666" y="550672"/>
                  </a:lnTo>
                  <a:lnTo>
                    <a:pt x="88712" y="590291"/>
                  </a:lnTo>
                  <a:lnTo>
                    <a:pt x="70641" y="630838"/>
                  </a:lnTo>
                  <a:lnTo>
                    <a:pt x="54504" y="672266"/>
                  </a:lnTo>
                  <a:lnTo>
                    <a:pt x="40352" y="714529"/>
                  </a:lnTo>
                  <a:lnTo>
                    <a:pt x="28236" y="757579"/>
                  </a:lnTo>
                  <a:lnTo>
                    <a:pt x="18208" y="801368"/>
                  </a:lnTo>
                  <a:lnTo>
                    <a:pt x="10319" y="845850"/>
                  </a:lnTo>
                  <a:lnTo>
                    <a:pt x="4620" y="890977"/>
                  </a:lnTo>
                  <a:lnTo>
                    <a:pt x="1163" y="936703"/>
                  </a:lnTo>
                  <a:lnTo>
                    <a:pt x="0" y="982979"/>
                  </a:lnTo>
                  <a:lnTo>
                    <a:pt x="1163" y="1029253"/>
                  </a:lnTo>
                  <a:lnTo>
                    <a:pt x="4620" y="1074976"/>
                  </a:lnTo>
                  <a:lnTo>
                    <a:pt x="10319" y="1120101"/>
                  </a:lnTo>
                  <a:lnTo>
                    <a:pt x="18208" y="1164581"/>
                  </a:lnTo>
                  <a:lnTo>
                    <a:pt x="28236" y="1208368"/>
                  </a:lnTo>
                  <a:lnTo>
                    <a:pt x="40352" y="1251417"/>
                  </a:lnTo>
                  <a:lnTo>
                    <a:pt x="54504" y="1293678"/>
                  </a:lnTo>
                  <a:lnTo>
                    <a:pt x="70641" y="1335106"/>
                  </a:lnTo>
                  <a:lnTo>
                    <a:pt x="88712" y="1375652"/>
                  </a:lnTo>
                  <a:lnTo>
                    <a:pt x="108666" y="1415270"/>
                  </a:lnTo>
                  <a:lnTo>
                    <a:pt x="130450" y="1453913"/>
                  </a:lnTo>
                  <a:lnTo>
                    <a:pt x="154014" y="1491533"/>
                  </a:lnTo>
                  <a:lnTo>
                    <a:pt x="179307" y="1528083"/>
                  </a:lnTo>
                  <a:lnTo>
                    <a:pt x="206276" y="1563516"/>
                  </a:lnTo>
                  <a:lnTo>
                    <a:pt x="234871" y="1597784"/>
                  </a:lnTo>
                  <a:lnTo>
                    <a:pt x="265040" y="1630841"/>
                  </a:lnTo>
                  <a:lnTo>
                    <a:pt x="296733" y="1662640"/>
                  </a:lnTo>
                  <a:lnTo>
                    <a:pt x="329897" y="1693132"/>
                  </a:lnTo>
                  <a:lnTo>
                    <a:pt x="364481" y="1722271"/>
                  </a:lnTo>
                  <a:lnTo>
                    <a:pt x="400434" y="1750010"/>
                  </a:lnTo>
                  <a:lnTo>
                    <a:pt x="437704" y="1776302"/>
                  </a:lnTo>
                  <a:lnTo>
                    <a:pt x="476241" y="1801099"/>
                  </a:lnTo>
                  <a:lnTo>
                    <a:pt x="515993" y="1824354"/>
                  </a:lnTo>
                  <a:lnTo>
                    <a:pt x="556908" y="1846019"/>
                  </a:lnTo>
                  <a:lnTo>
                    <a:pt x="598936" y="1866049"/>
                  </a:lnTo>
                  <a:lnTo>
                    <a:pt x="642024" y="1884394"/>
                  </a:lnTo>
                  <a:lnTo>
                    <a:pt x="686122" y="1901010"/>
                  </a:lnTo>
                  <a:lnTo>
                    <a:pt x="731178" y="1915847"/>
                  </a:lnTo>
                  <a:lnTo>
                    <a:pt x="777141" y="1928859"/>
                  </a:lnTo>
                  <a:lnTo>
                    <a:pt x="823959" y="1939998"/>
                  </a:lnTo>
                  <a:lnTo>
                    <a:pt x="871582" y="1949219"/>
                  </a:lnTo>
                  <a:lnTo>
                    <a:pt x="919957" y="1956472"/>
                  </a:lnTo>
                  <a:lnTo>
                    <a:pt x="969033" y="1961711"/>
                  </a:lnTo>
                  <a:lnTo>
                    <a:pt x="1018760" y="1964890"/>
                  </a:lnTo>
                  <a:lnTo>
                    <a:pt x="1069086" y="1965959"/>
                  </a:lnTo>
                  <a:lnTo>
                    <a:pt x="1119411" y="1964890"/>
                  </a:lnTo>
                  <a:lnTo>
                    <a:pt x="1169138" y="1961711"/>
                  </a:lnTo>
                  <a:lnTo>
                    <a:pt x="1218214" y="1956472"/>
                  </a:lnTo>
                  <a:lnTo>
                    <a:pt x="1266589" y="1949219"/>
                  </a:lnTo>
                  <a:lnTo>
                    <a:pt x="1314212" y="1939998"/>
                  </a:lnTo>
                  <a:lnTo>
                    <a:pt x="1361030" y="1928859"/>
                  </a:lnTo>
                  <a:lnTo>
                    <a:pt x="1406993" y="1915847"/>
                  </a:lnTo>
                  <a:lnTo>
                    <a:pt x="1452049" y="1901010"/>
                  </a:lnTo>
                  <a:lnTo>
                    <a:pt x="1496147" y="1884394"/>
                  </a:lnTo>
                  <a:lnTo>
                    <a:pt x="1539235" y="1866049"/>
                  </a:lnTo>
                  <a:lnTo>
                    <a:pt x="1581263" y="1846019"/>
                  </a:lnTo>
                  <a:lnTo>
                    <a:pt x="1622178" y="1824354"/>
                  </a:lnTo>
                  <a:lnTo>
                    <a:pt x="1661930" y="1801099"/>
                  </a:lnTo>
                  <a:lnTo>
                    <a:pt x="1700467" y="1776302"/>
                  </a:lnTo>
                  <a:lnTo>
                    <a:pt x="1737737" y="1750010"/>
                  </a:lnTo>
                  <a:lnTo>
                    <a:pt x="1773690" y="1722271"/>
                  </a:lnTo>
                  <a:lnTo>
                    <a:pt x="1808274" y="1693132"/>
                  </a:lnTo>
                  <a:lnTo>
                    <a:pt x="1841438" y="1662640"/>
                  </a:lnTo>
                  <a:lnTo>
                    <a:pt x="1873131" y="1630841"/>
                  </a:lnTo>
                  <a:lnTo>
                    <a:pt x="1903300" y="1597784"/>
                  </a:lnTo>
                  <a:lnTo>
                    <a:pt x="1931895" y="1563516"/>
                  </a:lnTo>
                  <a:lnTo>
                    <a:pt x="1958864" y="1528083"/>
                  </a:lnTo>
                  <a:lnTo>
                    <a:pt x="1984157" y="1491533"/>
                  </a:lnTo>
                  <a:lnTo>
                    <a:pt x="2007721" y="1453913"/>
                  </a:lnTo>
                  <a:lnTo>
                    <a:pt x="2029505" y="1415270"/>
                  </a:lnTo>
                  <a:lnTo>
                    <a:pt x="2049459" y="1375652"/>
                  </a:lnTo>
                  <a:lnTo>
                    <a:pt x="2067530" y="1335106"/>
                  </a:lnTo>
                  <a:lnTo>
                    <a:pt x="2083667" y="1293678"/>
                  </a:lnTo>
                  <a:lnTo>
                    <a:pt x="2097819" y="1251417"/>
                  </a:lnTo>
                  <a:lnTo>
                    <a:pt x="2109935" y="1208368"/>
                  </a:lnTo>
                  <a:lnTo>
                    <a:pt x="2119963" y="1164581"/>
                  </a:lnTo>
                  <a:lnTo>
                    <a:pt x="2127852" y="1120101"/>
                  </a:lnTo>
                  <a:lnTo>
                    <a:pt x="2133551" y="1074976"/>
                  </a:lnTo>
                  <a:lnTo>
                    <a:pt x="2137008" y="1029253"/>
                  </a:lnTo>
                  <a:lnTo>
                    <a:pt x="2138172" y="982979"/>
                  </a:lnTo>
                  <a:lnTo>
                    <a:pt x="2137008" y="936703"/>
                  </a:lnTo>
                  <a:lnTo>
                    <a:pt x="2133551" y="890977"/>
                  </a:lnTo>
                  <a:lnTo>
                    <a:pt x="2127852" y="845850"/>
                  </a:lnTo>
                  <a:lnTo>
                    <a:pt x="2119963" y="801368"/>
                  </a:lnTo>
                  <a:lnTo>
                    <a:pt x="2109935" y="757579"/>
                  </a:lnTo>
                  <a:lnTo>
                    <a:pt x="2097819" y="714529"/>
                  </a:lnTo>
                  <a:lnTo>
                    <a:pt x="2083667" y="672266"/>
                  </a:lnTo>
                  <a:lnTo>
                    <a:pt x="2067530" y="630838"/>
                  </a:lnTo>
                  <a:lnTo>
                    <a:pt x="2049459" y="590291"/>
                  </a:lnTo>
                  <a:lnTo>
                    <a:pt x="2029505" y="550672"/>
                  </a:lnTo>
                  <a:lnTo>
                    <a:pt x="2007721" y="512029"/>
                  </a:lnTo>
                  <a:lnTo>
                    <a:pt x="1984157" y="474409"/>
                  </a:lnTo>
                  <a:lnTo>
                    <a:pt x="1958864" y="437860"/>
                  </a:lnTo>
                  <a:lnTo>
                    <a:pt x="1931895" y="402427"/>
                  </a:lnTo>
                  <a:lnTo>
                    <a:pt x="1903300" y="368159"/>
                  </a:lnTo>
                  <a:lnTo>
                    <a:pt x="1873131" y="335102"/>
                  </a:lnTo>
                  <a:lnTo>
                    <a:pt x="1841438" y="303305"/>
                  </a:lnTo>
                  <a:lnTo>
                    <a:pt x="1808274" y="272813"/>
                  </a:lnTo>
                  <a:lnTo>
                    <a:pt x="1773690" y="243675"/>
                  </a:lnTo>
                  <a:lnTo>
                    <a:pt x="1737737" y="215937"/>
                  </a:lnTo>
                  <a:lnTo>
                    <a:pt x="1700467" y="189646"/>
                  </a:lnTo>
                  <a:lnTo>
                    <a:pt x="1661930" y="164850"/>
                  </a:lnTo>
                  <a:lnTo>
                    <a:pt x="1622178" y="141597"/>
                  </a:lnTo>
                  <a:lnTo>
                    <a:pt x="1581263" y="119932"/>
                  </a:lnTo>
                  <a:lnTo>
                    <a:pt x="1539235" y="99904"/>
                  </a:lnTo>
                  <a:lnTo>
                    <a:pt x="1496147" y="81559"/>
                  </a:lnTo>
                  <a:lnTo>
                    <a:pt x="1452049" y="64945"/>
                  </a:lnTo>
                  <a:lnTo>
                    <a:pt x="1406993" y="50109"/>
                  </a:lnTo>
                  <a:lnTo>
                    <a:pt x="1361030" y="37097"/>
                  </a:lnTo>
                  <a:lnTo>
                    <a:pt x="1314212" y="25959"/>
                  </a:lnTo>
                  <a:lnTo>
                    <a:pt x="1266589" y="16739"/>
                  </a:lnTo>
                  <a:lnTo>
                    <a:pt x="1218214" y="9486"/>
                  </a:lnTo>
                  <a:lnTo>
                    <a:pt x="1169138" y="4247"/>
                  </a:lnTo>
                  <a:lnTo>
                    <a:pt x="1119411" y="1069"/>
                  </a:lnTo>
                  <a:lnTo>
                    <a:pt x="1069086" y="0"/>
                  </a:lnTo>
                  <a:close/>
                </a:path>
              </a:pathLst>
            </a:custGeom>
            <a:solidFill>
              <a:srgbClr val="DAE2F3"/>
            </a:solidFill>
          </p:spPr>
          <p:txBody>
            <a:bodyPr wrap="square" lIns="0" tIns="0" rIns="0" bIns="0" rtlCol="0"/>
            <a:lstStyle/>
            <a:p>
              <a:endParaRPr/>
            </a:p>
          </p:txBody>
        </p:sp>
        <p:sp>
          <p:nvSpPr>
            <p:cNvPr id="27" name="object 27"/>
            <p:cNvSpPr/>
            <p:nvPr/>
          </p:nvSpPr>
          <p:spPr>
            <a:xfrm>
              <a:off x="4876799" y="4579619"/>
              <a:ext cx="2138680" cy="1965960"/>
            </a:xfrm>
            <a:custGeom>
              <a:avLst/>
              <a:gdLst/>
              <a:ahLst/>
              <a:cxnLst/>
              <a:rect l="l" t="t" r="r" b="b"/>
              <a:pathLst>
                <a:path w="2138679" h="1965959">
                  <a:moveTo>
                    <a:pt x="0" y="982979"/>
                  </a:moveTo>
                  <a:lnTo>
                    <a:pt x="1163" y="936703"/>
                  </a:lnTo>
                  <a:lnTo>
                    <a:pt x="4620" y="890977"/>
                  </a:lnTo>
                  <a:lnTo>
                    <a:pt x="10319" y="845850"/>
                  </a:lnTo>
                  <a:lnTo>
                    <a:pt x="18208" y="801368"/>
                  </a:lnTo>
                  <a:lnTo>
                    <a:pt x="28236" y="757579"/>
                  </a:lnTo>
                  <a:lnTo>
                    <a:pt x="40352" y="714529"/>
                  </a:lnTo>
                  <a:lnTo>
                    <a:pt x="54504" y="672266"/>
                  </a:lnTo>
                  <a:lnTo>
                    <a:pt x="70641" y="630838"/>
                  </a:lnTo>
                  <a:lnTo>
                    <a:pt x="88712" y="590291"/>
                  </a:lnTo>
                  <a:lnTo>
                    <a:pt x="108666" y="550672"/>
                  </a:lnTo>
                  <a:lnTo>
                    <a:pt x="130450" y="512029"/>
                  </a:lnTo>
                  <a:lnTo>
                    <a:pt x="154014" y="474409"/>
                  </a:lnTo>
                  <a:lnTo>
                    <a:pt x="179307" y="437860"/>
                  </a:lnTo>
                  <a:lnTo>
                    <a:pt x="206276" y="402427"/>
                  </a:lnTo>
                  <a:lnTo>
                    <a:pt x="234871" y="368159"/>
                  </a:lnTo>
                  <a:lnTo>
                    <a:pt x="265040" y="335102"/>
                  </a:lnTo>
                  <a:lnTo>
                    <a:pt x="296733" y="303305"/>
                  </a:lnTo>
                  <a:lnTo>
                    <a:pt x="329897" y="272813"/>
                  </a:lnTo>
                  <a:lnTo>
                    <a:pt x="364481" y="243675"/>
                  </a:lnTo>
                  <a:lnTo>
                    <a:pt x="400434" y="215937"/>
                  </a:lnTo>
                  <a:lnTo>
                    <a:pt x="437704" y="189646"/>
                  </a:lnTo>
                  <a:lnTo>
                    <a:pt x="476241" y="164850"/>
                  </a:lnTo>
                  <a:lnTo>
                    <a:pt x="515993" y="141597"/>
                  </a:lnTo>
                  <a:lnTo>
                    <a:pt x="556908" y="119932"/>
                  </a:lnTo>
                  <a:lnTo>
                    <a:pt x="598936" y="99904"/>
                  </a:lnTo>
                  <a:lnTo>
                    <a:pt x="642024" y="81559"/>
                  </a:lnTo>
                  <a:lnTo>
                    <a:pt x="686122" y="64945"/>
                  </a:lnTo>
                  <a:lnTo>
                    <a:pt x="731178" y="50109"/>
                  </a:lnTo>
                  <a:lnTo>
                    <a:pt x="777141" y="37097"/>
                  </a:lnTo>
                  <a:lnTo>
                    <a:pt x="823959" y="25959"/>
                  </a:lnTo>
                  <a:lnTo>
                    <a:pt x="871582" y="16739"/>
                  </a:lnTo>
                  <a:lnTo>
                    <a:pt x="919957" y="9486"/>
                  </a:lnTo>
                  <a:lnTo>
                    <a:pt x="969033" y="4247"/>
                  </a:lnTo>
                  <a:lnTo>
                    <a:pt x="1018760" y="1069"/>
                  </a:lnTo>
                  <a:lnTo>
                    <a:pt x="1069086" y="0"/>
                  </a:lnTo>
                  <a:lnTo>
                    <a:pt x="1119411" y="1069"/>
                  </a:lnTo>
                  <a:lnTo>
                    <a:pt x="1169138" y="4247"/>
                  </a:lnTo>
                  <a:lnTo>
                    <a:pt x="1218214" y="9486"/>
                  </a:lnTo>
                  <a:lnTo>
                    <a:pt x="1266589" y="16739"/>
                  </a:lnTo>
                  <a:lnTo>
                    <a:pt x="1314212" y="25959"/>
                  </a:lnTo>
                  <a:lnTo>
                    <a:pt x="1361030" y="37097"/>
                  </a:lnTo>
                  <a:lnTo>
                    <a:pt x="1406993" y="50109"/>
                  </a:lnTo>
                  <a:lnTo>
                    <a:pt x="1452049" y="64945"/>
                  </a:lnTo>
                  <a:lnTo>
                    <a:pt x="1496147" y="81559"/>
                  </a:lnTo>
                  <a:lnTo>
                    <a:pt x="1539235" y="99904"/>
                  </a:lnTo>
                  <a:lnTo>
                    <a:pt x="1581263" y="119932"/>
                  </a:lnTo>
                  <a:lnTo>
                    <a:pt x="1622178" y="141597"/>
                  </a:lnTo>
                  <a:lnTo>
                    <a:pt x="1661930" y="164850"/>
                  </a:lnTo>
                  <a:lnTo>
                    <a:pt x="1700467" y="189646"/>
                  </a:lnTo>
                  <a:lnTo>
                    <a:pt x="1737737" y="215937"/>
                  </a:lnTo>
                  <a:lnTo>
                    <a:pt x="1773690" y="243675"/>
                  </a:lnTo>
                  <a:lnTo>
                    <a:pt x="1808274" y="272813"/>
                  </a:lnTo>
                  <a:lnTo>
                    <a:pt x="1841438" y="303305"/>
                  </a:lnTo>
                  <a:lnTo>
                    <a:pt x="1873131" y="335102"/>
                  </a:lnTo>
                  <a:lnTo>
                    <a:pt x="1903300" y="368159"/>
                  </a:lnTo>
                  <a:lnTo>
                    <a:pt x="1931895" y="402427"/>
                  </a:lnTo>
                  <a:lnTo>
                    <a:pt x="1958864" y="437860"/>
                  </a:lnTo>
                  <a:lnTo>
                    <a:pt x="1984157" y="474409"/>
                  </a:lnTo>
                  <a:lnTo>
                    <a:pt x="2007721" y="512029"/>
                  </a:lnTo>
                  <a:lnTo>
                    <a:pt x="2029505" y="550672"/>
                  </a:lnTo>
                  <a:lnTo>
                    <a:pt x="2049459" y="590291"/>
                  </a:lnTo>
                  <a:lnTo>
                    <a:pt x="2067530" y="630838"/>
                  </a:lnTo>
                  <a:lnTo>
                    <a:pt x="2083667" y="672266"/>
                  </a:lnTo>
                  <a:lnTo>
                    <a:pt x="2097819" y="714529"/>
                  </a:lnTo>
                  <a:lnTo>
                    <a:pt x="2109935" y="757579"/>
                  </a:lnTo>
                  <a:lnTo>
                    <a:pt x="2119963" y="801368"/>
                  </a:lnTo>
                  <a:lnTo>
                    <a:pt x="2127852" y="845850"/>
                  </a:lnTo>
                  <a:lnTo>
                    <a:pt x="2133551" y="890977"/>
                  </a:lnTo>
                  <a:lnTo>
                    <a:pt x="2137008" y="936703"/>
                  </a:lnTo>
                  <a:lnTo>
                    <a:pt x="2138172" y="982979"/>
                  </a:lnTo>
                  <a:lnTo>
                    <a:pt x="2137008" y="1029253"/>
                  </a:lnTo>
                  <a:lnTo>
                    <a:pt x="2133551" y="1074976"/>
                  </a:lnTo>
                  <a:lnTo>
                    <a:pt x="2127852" y="1120101"/>
                  </a:lnTo>
                  <a:lnTo>
                    <a:pt x="2119963" y="1164581"/>
                  </a:lnTo>
                  <a:lnTo>
                    <a:pt x="2109935" y="1208368"/>
                  </a:lnTo>
                  <a:lnTo>
                    <a:pt x="2097819" y="1251417"/>
                  </a:lnTo>
                  <a:lnTo>
                    <a:pt x="2083667" y="1293678"/>
                  </a:lnTo>
                  <a:lnTo>
                    <a:pt x="2067530" y="1335106"/>
                  </a:lnTo>
                  <a:lnTo>
                    <a:pt x="2049459" y="1375652"/>
                  </a:lnTo>
                  <a:lnTo>
                    <a:pt x="2029505" y="1415270"/>
                  </a:lnTo>
                  <a:lnTo>
                    <a:pt x="2007721" y="1453913"/>
                  </a:lnTo>
                  <a:lnTo>
                    <a:pt x="1984157" y="1491533"/>
                  </a:lnTo>
                  <a:lnTo>
                    <a:pt x="1958864" y="1528083"/>
                  </a:lnTo>
                  <a:lnTo>
                    <a:pt x="1931895" y="1563516"/>
                  </a:lnTo>
                  <a:lnTo>
                    <a:pt x="1903300" y="1597784"/>
                  </a:lnTo>
                  <a:lnTo>
                    <a:pt x="1873131" y="1630841"/>
                  </a:lnTo>
                  <a:lnTo>
                    <a:pt x="1841438" y="1662640"/>
                  </a:lnTo>
                  <a:lnTo>
                    <a:pt x="1808274" y="1693132"/>
                  </a:lnTo>
                  <a:lnTo>
                    <a:pt x="1773690" y="1722271"/>
                  </a:lnTo>
                  <a:lnTo>
                    <a:pt x="1737737" y="1750010"/>
                  </a:lnTo>
                  <a:lnTo>
                    <a:pt x="1700467" y="1776302"/>
                  </a:lnTo>
                  <a:lnTo>
                    <a:pt x="1661930" y="1801099"/>
                  </a:lnTo>
                  <a:lnTo>
                    <a:pt x="1622178" y="1824354"/>
                  </a:lnTo>
                  <a:lnTo>
                    <a:pt x="1581263" y="1846019"/>
                  </a:lnTo>
                  <a:lnTo>
                    <a:pt x="1539235" y="1866049"/>
                  </a:lnTo>
                  <a:lnTo>
                    <a:pt x="1496147" y="1884394"/>
                  </a:lnTo>
                  <a:lnTo>
                    <a:pt x="1452049" y="1901010"/>
                  </a:lnTo>
                  <a:lnTo>
                    <a:pt x="1406993" y="1915847"/>
                  </a:lnTo>
                  <a:lnTo>
                    <a:pt x="1361030" y="1928859"/>
                  </a:lnTo>
                  <a:lnTo>
                    <a:pt x="1314212" y="1939998"/>
                  </a:lnTo>
                  <a:lnTo>
                    <a:pt x="1266589" y="1949219"/>
                  </a:lnTo>
                  <a:lnTo>
                    <a:pt x="1218214" y="1956472"/>
                  </a:lnTo>
                  <a:lnTo>
                    <a:pt x="1169138" y="1961711"/>
                  </a:lnTo>
                  <a:lnTo>
                    <a:pt x="1119411" y="1964890"/>
                  </a:lnTo>
                  <a:lnTo>
                    <a:pt x="1069086" y="1965959"/>
                  </a:lnTo>
                  <a:lnTo>
                    <a:pt x="1018760" y="1964890"/>
                  </a:lnTo>
                  <a:lnTo>
                    <a:pt x="969033" y="1961711"/>
                  </a:lnTo>
                  <a:lnTo>
                    <a:pt x="919957" y="1956472"/>
                  </a:lnTo>
                  <a:lnTo>
                    <a:pt x="871582" y="1949219"/>
                  </a:lnTo>
                  <a:lnTo>
                    <a:pt x="823959" y="1939998"/>
                  </a:lnTo>
                  <a:lnTo>
                    <a:pt x="777141" y="1928859"/>
                  </a:lnTo>
                  <a:lnTo>
                    <a:pt x="731178" y="1915847"/>
                  </a:lnTo>
                  <a:lnTo>
                    <a:pt x="686122" y="1901010"/>
                  </a:lnTo>
                  <a:lnTo>
                    <a:pt x="642024" y="1884394"/>
                  </a:lnTo>
                  <a:lnTo>
                    <a:pt x="598936" y="1866049"/>
                  </a:lnTo>
                  <a:lnTo>
                    <a:pt x="556908" y="1846019"/>
                  </a:lnTo>
                  <a:lnTo>
                    <a:pt x="515993" y="1824354"/>
                  </a:lnTo>
                  <a:lnTo>
                    <a:pt x="476241" y="1801099"/>
                  </a:lnTo>
                  <a:lnTo>
                    <a:pt x="437704" y="1776302"/>
                  </a:lnTo>
                  <a:lnTo>
                    <a:pt x="400434" y="1750010"/>
                  </a:lnTo>
                  <a:lnTo>
                    <a:pt x="364481" y="1722271"/>
                  </a:lnTo>
                  <a:lnTo>
                    <a:pt x="329897" y="1693132"/>
                  </a:lnTo>
                  <a:lnTo>
                    <a:pt x="296733" y="1662640"/>
                  </a:lnTo>
                  <a:lnTo>
                    <a:pt x="265040" y="1630841"/>
                  </a:lnTo>
                  <a:lnTo>
                    <a:pt x="234871" y="1597784"/>
                  </a:lnTo>
                  <a:lnTo>
                    <a:pt x="206276" y="1563516"/>
                  </a:lnTo>
                  <a:lnTo>
                    <a:pt x="179307" y="1528083"/>
                  </a:lnTo>
                  <a:lnTo>
                    <a:pt x="154014" y="1491533"/>
                  </a:lnTo>
                  <a:lnTo>
                    <a:pt x="130450" y="1453913"/>
                  </a:lnTo>
                  <a:lnTo>
                    <a:pt x="108666" y="1415270"/>
                  </a:lnTo>
                  <a:lnTo>
                    <a:pt x="88712" y="1375652"/>
                  </a:lnTo>
                  <a:lnTo>
                    <a:pt x="70641" y="1335106"/>
                  </a:lnTo>
                  <a:lnTo>
                    <a:pt x="54504" y="1293678"/>
                  </a:lnTo>
                  <a:lnTo>
                    <a:pt x="40352" y="1251417"/>
                  </a:lnTo>
                  <a:lnTo>
                    <a:pt x="28236" y="1208368"/>
                  </a:lnTo>
                  <a:lnTo>
                    <a:pt x="18208" y="1164581"/>
                  </a:lnTo>
                  <a:lnTo>
                    <a:pt x="10319" y="1120101"/>
                  </a:lnTo>
                  <a:lnTo>
                    <a:pt x="4620" y="1074976"/>
                  </a:lnTo>
                  <a:lnTo>
                    <a:pt x="1163" y="1029253"/>
                  </a:lnTo>
                  <a:lnTo>
                    <a:pt x="0" y="982979"/>
                  </a:lnTo>
                  <a:close/>
                </a:path>
              </a:pathLst>
            </a:custGeom>
            <a:ln w="12192">
              <a:solidFill>
                <a:srgbClr val="DAE2F3"/>
              </a:solidFill>
            </a:ln>
          </p:spPr>
          <p:txBody>
            <a:bodyPr wrap="square" lIns="0" tIns="0" rIns="0" bIns="0" rtlCol="0"/>
            <a:lstStyle/>
            <a:p>
              <a:endParaRPr/>
            </a:p>
          </p:txBody>
        </p:sp>
      </p:grpSp>
      <p:sp>
        <p:nvSpPr>
          <p:cNvPr id="35" name="object 35"/>
          <p:cNvSpPr txBox="1"/>
          <p:nvPr/>
        </p:nvSpPr>
        <p:spPr>
          <a:xfrm>
            <a:off x="5319776" y="5233542"/>
            <a:ext cx="1397635" cy="635635"/>
          </a:xfrm>
          <a:prstGeom prst="rect">
            <a:avLst/>
          </a:prstGeom>
        </p:spPr>
        <p:txBody>
          <a:bodyPr vert="horz" wrap="square" lIns="0" tIns="12700" rIns="0" bIns="0" rtlCol="0">
            <a:spAutoFit/>
          </a:bodyPr>
          <a:lstStyle/>
          <a:p>
            <a:pPr marL="198120" marR="5080" indent="-186055">
              <a:lnSpc>
                <a:spcPct val="100000"/>
              </a:lnSpc>
              <a:spcBef>
                <a:spcPts val="100"/>
              </a:spcBef>
            </a:pPr>
            <a:r>
              <a:rPr sz="2000" b="1" dirty="0">
                <a:solidFill>
                  <a:schemeClr val="bg1"/>
                </a:solidFill>
                <a:latin typeface="Times New Roman"/>
                <a:cs typeface="Times New Roman"/>
              </a:rPr>
              <a:t>SEMANTIC  </a:t>
            </a:r>
            <a:r>
              <a:rPr sz="2000" b="1" spc="-25" dirty="0">
                <a:solidFill>
                  <a:schemeClr val="bg1"/>
                </a:solidFill>
                <a:latin typeface="Times New Roman"/>
                <a:cs typeface="Times New Roman"/>
              </a:rPr>
              <a:t>TAGGER</a:t>
            </a:r>
            <a:endParaRPr sz="2000" dirty="0">
              <a:solidFill>
                <a:schemeClr val="bg1"/>
              </a:solidFill>
              <a:latin typeface="Times New Roman"/>
              <a:cs typeface="Times New Roman"/>
            </a:endParaRPr>
          </a:p>
        </p:txBody>
      </p:sp>
      <p:grpSp>
        <p:nvGrpSpPr>
          <p:cNvPr id="29" name="object 18">
            <a:extLst>
              <a:ext uri="{FF2B5EF4-FFF2-40B4-BE49-F238E27FC236}">
                <a16:creationId xmlns:a16="http://schemas.microsoft.com/office/drawing/2014/main" id="{206A9117-DA0D-4F0A-A5A9-B93CB22F248F}"/>
              </a:ext>
            </a:extLst>
          </p:cNvPr>
          <p:cNvGrpSpPr/>
          <p:nvPr/>
        </p:nvGrpSpPr>
        <p:grpSpPr>
          <a:xfrm>
            <a:off x="3667950" y="5417826"/>
            <a:ext cx="1080770" cy="532130"/>
            <a:chOff x="7197852" y="5276088"/>
            <a:chExt cx="1080770" cy="532130"/>
          </a:xfrm>
        </p:grpSpPr>
        <p:sp>
          <p:nvSpPr>
            <p:cNvPr id="30" name="object 19">
              <a:extLst>
                <a:ext uri="{FF2B5EF4-FFF2-40B4-BE49-F238E27FC236}">
                  <a16:creationId xmlns:a16="http://schemas.microsoft.com/office/drawing/2014/main" id="{8FEDD6DA-864E-4DAC-8D36-C43FB22653E2}"/>
                </a:ext>
              </a:extLst>
            </p:cNvPr>
            <p:cNvSpPr/>
            <p:nvPr/>
          </p:nvSpPr>
          <p:spPr>
            <a:xfrm>
              <a:off x="7203948" y="5282184"/>
              <a:ext cx="1068705" cy="520065"/>
            </a:xfrm>
            <a:custGeom>
              <a:avLst/>
              <a:gdLst/>
              <a:ahLst/>
              <a:cxnLst/>
              <a:rect l="l" t="t" r="r" b="b"/>
              <a:pathLst>
                <a:path w="1068704" h="520064">
                  <a:moveTo>
                    <a:pt x="259842" y="0"/>
                  </a:moveTo>
                  <a:lnTo>
                    <a:pt x="0" y="259841"/>
                  </a:lnTo>
                  <a:lnTo>
                    <a:pt x="259842" y="519683"/>
                  </a:lnTo>
                  <a:lnTo>
                    <a:pt x="259842" y="389762"/>
                  </a:lnTo>
                  <a:lnTo>
                    <a:pt x="1068324" y="389762"/>
                  </a:lnTo>
                  <a:lnTo>
                    <a:pt x="1068324" y="129920"/>
                  </a:lnTo>
                  <a:lnTo>
                    <a:pt x="259842" y="129920"/>
                  </a:lnTo>
                  <a:lnTo>
                    <a:pt x="259842" y="0"/>
                  </a:lnTo>
                  <a:close/>
                </a:path>
              </a:pathLst>
            </a:custGeom>
            <a:solidFill>
              <a:srgbClr val="4471C4"/>
            </a:solidFill>
          </p:spPr>
          <p:txBody>
            <a:bodyPr wrap="square" lIns="0" tIns="0" rIns="0" bIns="0" rtlCol="0"/>
            <a:lstStyle/>
            <a:p>
              <a:endParaRPr/>
            </a:p>
          </p:txBody>
        </p:sp>
        <p:sp>
          <p:nvSpPr>
            <p:cNvPr id="31" name="object 20">
              <a:extLst>
                <a:ext uri="{FF2B5EF4-FFF2-40B4-BE49-F238E27FC236}">
                  <a16:creationId xmlns:a16="http://schemas.microsoft.com/office/drawing/2014/main" id="{8BF5523D-47FC-42CB-A6FE-76F761325E3E}"/>
                </a:ext>
              </a:extLst>
            </p:cNvPr>
            <p:cNvSpPr/>
            <p:nvPr/>
          </p:nvSpPr>
          <p:spPr>
            <a:xfrm>
              <a:off x="7203948" y="5282184"/>
              <a:ext cx="1068705" cy="520065"/>
            </a:xfrm>
            <a:custGeom>
              <a:avLst/>
              <a:gdLst/>
              <a:ahLst/>
              <a:cxnLst/>
              <a:rect l="l" t="t" r="r" b="b"/>
              <a:pathLst>
                <a:path w="1068704" h="520064">
                  <a:moveTo>
                    <a:pt x="0" y="259841"/>
                  </a:moveTo>
                  <a:lnTo>
                    <a:pt x="259842" y="0"/>
                  </a:lnTo>
                  <a:lnTo>
                    <a:pt x="259842" y="129920"/>
                  </a:lnTo>
                  <a:lnTo>
                    <a:pt x="1068324" y="129920"/>
                  </a:lnTo>
                  <a:lnTo>
                    <a:pt x="1068324" y="389762"/>
                  </a:lnTo>
                  <a:lnTo>
                    <a:pt x="259842" y="389762"/>
                  </a:lnTo>
                  <a:lnTo>
                    <a:pt x="259842" y="519683"/>
                  </a:lnTo>
                  <a:lnTo>
                    <a:pt x="0" y="259841"/>
                  </a:lnTo>
                  <a:close/>
                </a:path>
              </a:pathLst>
            </a:custGeom>
            <a:ln w="12192">
              <a:solidFill>
                <a:srgbClr val="2E528F"/>
              </a:solidFill>
            </a:ln>
          </p:spPr>
          <p:txBody>
            <a:bodyPr wrap="square" lIns="0" tIns="0" rIns="0" bIns="0" rtlCol="0"/>
            <a:lstStyle/>
            <a:p>
              <a:endParaRPr/>
            </a:p>
          </p:txBody>
        </p:sp>
      </p:grpSp>
      <p:grpSp>
        <p:nvGrpSpPr>
          <p:cNvPr id="32" name="object 25">
            <a:extLst>
              <a:ext uri="{FF2B5EF4-FFF2-40B4-BE49-F238E27FC236}">
                <a16:creationId xmlns:a16="http://schemas.microsoft.com/office/drawing/2014/main" id="{CF3E42DE-4C54-48EA-BB38-86BB605391C9}"/>
              </a:ext>
            </a:extLst>
          </p:cNvPr>
          <p:cNvGrpSpPr/>
          <p:nvPr/>
        </p:nvGrpSpPr>
        <p:grpSpPr>
          <a:xfrm>
            <a:off x="1389253" y="4579619"/>
            <a:ext cx="2150745" cy="1978660"/>
            <a:chOff x="4870703" y="4573523"/>
            <a:chExt cx="2150745" cy="1978660"/>
          </a:xfrm>
        </p:grpSpPr>
        <p:sp>
          <p:nvSpPr>
            <p:cNvPr id="33" name="object 26">
              <a:extLst>
                <a:ext uri="{FF2B5EF4-FFF2-40B4-BE49-F238E27FC236}">
                  <a16:creationId xmlns:a16="http://schemas.microsoft.com/office/drawing/2014/main" id="{1F9471F7-0ED1-4C59-B242-52DC8E74D92A}"/>
                </a:ext>
              </a:extLst>
            </p:cNvPr>
            <p:cNvSpPr/>
            <p:nvPr/>
          </p:nvSpPr>
          <p:spPr>
            <a:xfrm>
              <a:off x="4876799" y="4579619"/>
              <a:ext cx="2138680" cy="1965960"/>
            </a:xfrm>
            <a:custGeom>
              <a:avLst/>
              <a:gdLst/>
              <a:ahLst/>
              <a:cxnLst/>
              <a:rect l="l" t="t" r="r" b="b"/>
              <a:pathLst>
                <a:path w="2138679" h="1965959">
                  <a:moveTo>
                    <a:pt x="1069086" y="0"/>
                  </a:moveTo>
                  <a:lnTo>
                    <a:pt x="1018760" y="1069"/>
                  </a:lnTo>
                  <a:lnTo>
                    <a:pt x="969033" y="4247"/>
                  </a:lnTo>
                  <a:lnTo>
                    <a:pt x="919957" y="9486"/>
                  </a:lnTo>
                  <a:lnTo>
                    <a:pt x="871582" y="16739"/>
                  </a:lnTo>
                  <a:lnTo>
                    <a:pt x="823959" y="25959"/>
                  </a:lnTo>
                  <a:lnTo>
                    <a:pt x="777141" y="37097"/>
                  </a:lnTo>
                  <a:lnTo>
                    <a:pt x="731178" y="50109"/>
                  </a:lnTo>
                  <a:lnTo>
                    <a:pt x="686122" y="64945"/>
                  </a:lnTo>
                  <a:lnTo>
                    <a:pt x="642024" y="81559"/>
                  </a:lnTo>
                  <a:lnTo>
                    <a:pt x="598936" y="99904"/>
                  </a:lnTo>
                  <a:lnTo>
                    <a:pt x="556908" y="119932"/>
                  </a:lnTo>
                  <a:lnTo>
                    <a:pt x="515993" y="141597"/>
                  </a:lnTo>
                  <a:lnTo>
                    <a:pt x="476241" y="164850"/>
                  </a:lnTo>
                  <a:lnTo>
                    <a:pt x="437704" y="189646"/>
                  </a:lnTo>
                  <a:lnTo>
                    <a:pt x="400434" y="215937"/>
                  </a:lnTo>
                  <a:lnTo>
                    <a:pt x="364481" y="243675"/>
                  </a:lnTo>
                  <a:lnTo>
                    <a:pt x="329897" y="272813"/>
                  </a:lnTo>
                  <a:lnTo>
                    <a:pt x="296733" y="303305"/>
                  </a:lnTo>
                  <a:lnTo>
                    <a:pt x="265040" y="335102"/>
                  </a:lnTo>
                  <a:lnTo>
                    <a:pt x="234871" y="368159"/>
                  </a:lnTo>
                  <a:lnTo>
                    <a:pt x="206276" y="402427"/>
                  </a:lnTo>
                  <a:lnTo>
                    <a:pt x="179307" y="437860"/>
                  </a:lnTo>
                  <a:lnTo>
                    <a:pt x="154014" y="474409"/>
                  </a:lnTo>
                  <a:lnTo>
                    <a:pt x="130450" y="512029"/>
                  </a:lnTo>
                  <a:lnTo>
                    <a:pt x="108666" y="550672"/>
                  </a:lnTo>
                  <a:lnTo>
                    <a:pt x="88712" y="590291"/>
                  </a:lnTo>
                  <a:lnTo>
                    <a:pt x="70641" y="630838"/>
                  </a:lnTo>
                  <a:lnTo>
                    <a:pt x="54504" y="672266"/>
                  </a:lnTo>
                  <a:lnTo>
                    <a:pt x="40352" y="714529"/>
                  </a:lnTo>
                  <a:lnTo>
                    <a:pt x="28236" y="757579"/>
                  </a:lnTo>
                  <a:lnTo>
                    <a:pt x="18208" y="801368"/>
                  </a:lnTo>
                  <a:lnTo>
                    <a:pt x="10319" y="845850"/>
                  </a:lnTo>
                  <a:lnTo>
                    <a:pt x="4620" y="890977"/>
                  </a:lnTo>
                  <a:lnTo>
                    <a:pt x="1163" y="936703"/>
                  </a:lnTo>
                  <a:lnTo>
                    <a:pt x="0" y="982979"/>
                  </a:lnTo>
                  <a:lnTo>
                    <a:pt x="1163" y="1029253"/>
                  </a:lnTo>
                  <a:lnTo>
                    <a:pt x="4620" y="1074976"/>
                  </a:lnTo>
                  <a:lnTo>
                    <a:pt x="10319" y="1120101"/>
                  </a:lnTo>
                  <a:lnTo>
                    <a:pt x="18208" y="1164581"/>
                  </a:lnTo>
                  <a:lnTo>
                    <a:pt x="28236" y="1208368"/>
                  </a:lnTo>
                  <a:lnTo>
                    <a:pt x="40352" y="1251417"/>
                  </a:lnTo>
                  <a:lnTo>
                    <a:pt x="54504" y="1293678"/>
                  </a:lnTo>
                  <a:lnTo>
                    <a:pt x="70641" y="1335106"/>
                  </a:lnTo>
                  <a:lnTo>
                    <a:pt x="88712" y="1375652"/>
                  </a:lnTo>
                  <a:lnTo>
                    <a:pt x="108666" y="1415270"/>
                  </a:lnTo>
                  <a:lnTo>
                    <a:pt x="130450" y="1453913"/>
                  </a:lnTo>
                  <a:lnTo>
                    <a:pt x="154014" y="1491533"/>
                  </a:lnTo>
                  <a:lnTo>
                    <a:pt x="179307" y="1528083"/>
                  </a:lnTo>
                  <a:lnTo>
                    <a:pt x="206276" y="1563516"/>
                  </a:lnTo>
                  <a:lnTo>
                    <a:pt x="234871" y="1597784"/>
                  </a:lnTo>
                  <a:lnTo>
                    <a:pt x="265040" y="1630841"/>
                  </a:lnTo>
                  <a:lnTo>
                    <a:pt x="296733" y="1662640"/>
                  </a:lnTo>
                  <a:lnTo>
                    <a:pt x="329897" y="1693132"/>
                  </a:lnTo>
                  <a:lnTo>
                    <a:pt x="364481" y="1722271"/>
                  </a:lnTo>
                  <a:lnTo>
                    <a:pt x="400434" y="1750010"/>
                  </a:lnTo>
                  <a:lnTo>
                    <a:pt x="437704" y="1776302"/>
                  </a:lnTo>
                  <a:lnTo>
                    <a:pt x="476241" y="1801099"/>
                  </a:lnTo>
                  <a:lnTo>
                    <a:pt x="515993" y="1824354"/>
                  </a:lnTo>
                  <a:lnTo>
                    <a:pt x="556908" y="1846019"/>
                  </a:lnTo>
                  <a:lnTo>
                    <a:pt x="598936" y="1866049"/>
                  </a:lnTo>
                  <a:lnTo>
                    <a:pt x="642024" y="1884394"/>
                  </a:lnTo>
                  <a:lnTo>
                    <a:pt x="686122" y="1901010"/>
                  </a:lnTo>
                  <a:lnTo>
                    <a:pt x="731178" y="1915847"/>
                  </a:lnTo>
                  <a:lnTo>
                    <a:pt x="777141" y="1928859"/>
                  </a:lnTo>
                  <a:lnTo>
                    <a:pt x="823959" y="1939998"/>
                  </a:lnTo>
                  <a:lnTo>
                    <a:pt x="871582" y="1949219"/>
                  </a:lnTo>
                  <a:lnTo>
                    <a:pt x="919957" y="1956472"/>
                  </a:lnTo>
                  <a:lnTo>
                    <a:pt x="969033" y="1961711"/>
                  </a:lnTo>
                  <a:lnTo>
                    <a:pt x="1018760" y="1964890"/>
                  </a:lnTo>
                  <a:lnTo>
                    <a:pt x="1069086" y="1965959"/>
                  </a:lnTo>
                  <a:lnTo>
                    <a:pt x="1119411" y="1964890"/>
                  </a:lnTo>
                  <a:lnTo>
                    <a:pt x="1169138" y="1961711"/>
                  </a:lnTo>
                  <a:lnTo>
                    <a:pt x="1218214" y="1956472"/>
                  </a:lnTo>
                  <a:lnTo>
                    <a:pt x="1266589" y="1949219"/>
                  </a:lnTo>
                  <a:lnTo>
                    <a:pt x="1314212" y="1939998"/>
                  </a:lnTo>
                  <a:lnTo>
                    <a:pt x="1361030" y="1928859"/>
                  </a:lnTo>
                  <a:lnTo>
                    <a:pt x="1406993" y="1915847"/>
                  </a:lnTo>
                  <a:lnTo>
                    <a:pt x="1452049" y="1901010"/>
                  </a:lnTo>
                  <a:lnTo>
                    <a:pt x="1496147" y="1884394"/>
                  </a:lnTo>
                  <a:lnTo>
                    <a:pt x="1539235" y="1866049"/>
                  </a:lnTo>
                  <a:lnTo>
                    <a:pt x="1581263" y="1846019"/>
                  </a:lnTo>
                  <a:lnTo>
                    <a:pt x="1622178" y="1824354"/>
                  </a:lnTo>
                  <a:lnTo>
                    <a:pt x="1661930" y="1801099"/>
                  </a:lnTo>
                  <a:lnTo>
                    <a:pt x="1700467" y="1776302"/>
                  </a:lnTo>
                  <a:lnTo>
                    <a:pt x="1737737" y="1750010"/>
                  </a:lnTo>
                  <a:lnTo>
                    <a:pt x="1773690" y="1722271"/>
                  </a:lnTo>
                  <a:lnTo>
                    <a:pt x="1808274" y="1693132"/>
                  </a:lnTo>
                  <a:lnTo>
                    <a:pt x="1841438" y="1662640"/>
                  </a:lnTo>
                  <a:lnTo>
                    <a:pt x="1873131" y="1630841"/>
                  </a:lnTo>
                  <a:lnTo>
                    <a:pt x="1903300" y="1597784"/>
                  </a:lnTo>
                  <a:lnTo>
                    <a:pt x="1931895" y="1563516"/>
                  </a:lnTo>
                  <a:lnTo>
                    <a:pt x="1958864" y="1528083"/>
                  </a:lnTo>
                  <a:lnTo>
                    <a:pt x="1984157" y="1491533"/>
                  </a:lnTo>
                  <a:lnTo>
                    <a:pt x="2007721" y="1453913"/>
                  </a:lnTo>
                  <a:lnTo>
                    <a:pt x="2029505" y="1415270"/>
                  </a:lnTo>
                  <a:lnTo>
                    <a:pt x="2049459" y="1375652"/>
                  </a:lnTo>
                  <a:lnTo>
                    <a:pt x="2067530" y="1335106"/>
                  </a:lnTo>
                  <a:lnTo>
                    <a:pt x="2083667" y="1293678"/>
                  </a:lnTo>
                  <a:lnTo>
                    <a:pt x="2097819" y="1251417"/>
                  </a:lnTo>
                  <a:lnTo>
                    <a:pt x="2109935" y="1208368"/>
                  </a:lnTo>
                  <a:lnTo>
                    <a:pt x="2119963" y="1164581"/>
                  </a:lnTo>
                  <a:lnTo>
                    <a:pt x="2127852" y="1120101"/>
                  </a:lnTo>
                  <a:lnTo>
                    <a:pt x="2133551" y="1074976"/>
                  </a:lnTo>
                  <a:lnTo>
                    <a:pt x="2137008" y="1029253"/>
                  </a:lnTo>
                  <a:lnTo>
                    <a:pt x="2138172" y="982979"/>
                  </a:lnTo>
                  <a:lnTo>
                    <a:pt x="2137008" y="936703"/>
                  </a:lnTo>
                  <a:lnTo>
                    <a:pt x="2133551" y="890977"/>
                  </a:lnTo>
                  <a:lnTo>
                    <a:pt x="2127852" y="845850"/>
                  </a:lnTo>
                  <a:lnTo>
                    <a:pt x="2119963" y="801368"/>
                  </a:lnTo>
                  <a:lnTo>
                    <a:pt x="2109935" y="757579"/>
                  </a:lnTo>
                  <a:lnTo>
                    <a:pt x="2097819" y="714529"/>
                  </a:lnTo>
                  <a:lnTo>
                    <a:pt x="2083667" y="672266"/>
                  </a:lnTo>
                  <a:lnTo>
                    <a:pt x="2067530" y="630838"/>
                  </a:lnTo>
                  <a:lnTo>
                    <a:pt x="2049459" y="590291"/>
                  </a:lnTo>
                  <a:lnTo>
                    <a:pt x="2029505" y="550672"/>
                  </a:lnTo>
                  <a:lnTo>
                    <a:pt x="2007721" y="512029"/>
                  </a:lnTo>
                  <a:lnTo>
                    <a:pt x="1984157" y="474409"/>
                  </a:lnTo>
                  <a:lnTo>
                    <a:pt x="1958864" y="437860"/>
                  </a:lnTo>
                  <a:lnTo>
                    <a:pt x="1931895" y="402427"/>
                  </a:lnTo>
                  <a:lnTo>
                    <a:pt x="1903300" y="368159"/>
                  </a:lnTo>
                  <a:lnTo>
                    <a:pt x="1873131" y="335102"/>
                  </a:lnTo>
                  <a:lnTo>
                    <a:pt x="1841438" y="303305"/>
                  </a:lnTo>
                  <a:lnTo>
                    <a:pt x="1808274" y="272813"/>
                  </a:lnTo>
                  <a:lnTo>
                    <a:pt x="1773690" y="243675"/>
                  </a:lnTo>
                  <a:lnTo>
                    <a:pt x="1737737" y="215937"/>
                  </a:lnTo>
                  <a:lnTo>
                    <a:pt x="1700467" y="189646"/>
                  </a:lnTo>
                  <a:lnTo>
                    <a:pt x="1661930" y="164850"/>
                  </a:lnTo>
                  <a:lnTo>
                    <a:pt x="1622178" y="141597"/>
                  </a:lnTo>
                  <a:lnTo>
                    <a:pt x="1581263" y="119932"/>
                  </a:lnTo>
                  <a:lnTo>
                    <a:pt x="1539235" y="99904"/>
                  </a:lnTo>
                  <a:lnTo>
                    <a:pt x="1496147" y="81559"/>
                  </a:lnTo>
                  <a:lnTo>
                    <a:pt x="1452049" y="64945"/>
                  </a:lnTo>
                  <a:lnTo>
                    <a:pt x="1406993" y="50109"/>
                  </a:lnTo>
                  <a:lnTo>
                    <a:pt x="1361030" y="37097"/>
                  </a:lnTo>
                  <a:lnTo>
                    <a:pt x="1314212" y="25959"/>
                  </a:lnTo>
                  <a:lnTo>
                    <a:pt x="1266589" y="16739"/>
                  </a:lnTo>
                  <a:lnTo>
                    <a:pt x="1218214" y="9486"/>
                  </a:lnTo>
                  <a:lnTo>
                    <a:pt x="1169138" y="4247"/>
                  </a:lnTo>
                  <a:lnTo>
                    <a:pt x="1119411" y="1069"/>
                  </a:lnTo>
                  <a:lnTo>
                    <a:pt x="1069086" y="0"/>
                  </a:lnTo>
                  <a:close/>
                </a:path>
              </a:pathLst>
            </a:custGeom>
            <a:solidFill>
              <a:srgbClr val="DAE2F3"/>
            </a:solidFill>
          </p:spPr>
          <p:txBody>
            <a:bodyPr wrap="square" lIns="0" tIns="0" rIns="0" bIns="0" rtlCol="0"/>
            <a:lstStyle/>
            <a:p>
              <a:endParaRPr/>
            </a:p>
          </p:txBody>
        </p:sp>
        <p:sp>
          <p:nvSpPr>
            <p:cNvPr id="34" name="object 27">
              <a:extLst>
                <a:ext uri="{FF2B5EF4-FFF2-40B4-BE49-F238E27FC236}">
                  <a16:creationId xmlns:a16="http://schemas.microsoft.com/office/drawing/2014/main" id="{265E081F-DBDE-4AF6-8D1F-CCEE30E4415D}"/>
                </a:ext>
              </a:extLst>
            </p:cNvPr>
            <p:cNvSpPr/>
            <p:nvPr/>
          </p:nvSpPr>
          <p:spPr>
            <a:xfrm>
              <a:off x="4876799" y="4579619"/>
              <a:ext cx="2138680" cy="1965960"/>
            </a:xfrm>
            <a:custGeom>
              <a:avLst/>
              <a:gdLst/>
              <a:ahLst/>
              <a:cxnLst/>
              <a:rect l="l" t="t" r="r" b="b"/>
              <a:pathLst>
                <a:path w="2138679" h="1965959">
                  <a:moveTo>
                    <a:pt x="0" y="982979"/>
                  </a:moveTo>
                  <a:lnTo>
                    <a:pt x="1163" y="936703"/>
                  </a:lnTo>
                  <a:lnTo>
                    <a:pt x="4620" y="890977"/>
                  </a:lnTo>
                  <a:lnTo>
                    <a:pt x="10319" y="845850"/>
                  </a:lnTo>
                  <a:lnTo>
                    <a:pt x="18208" y="801368"/>
                  </a:lnTo>
                  <a:lnTo>
                    <a:pt x="28236" y="757579"/>
                  </a:lnTo>
                  <a:lnTo>
                    <a:pt x="40352" y="714529"/>
                  </a:lnTo>
                  <a:lnTo>
                    <a:pt x="54504" y="672266"/>
                  </a:lnTo>
                  <a:lnTo>
                    <a:pt x="70641" y="630838"/>
                  </a:lnTo>
                  <a:lnTo>
                    <a:pt x="88712" y="590291"/>
                  </a:lnTo>
                  <a:lnTo>
                    <a:pt x="108666" y="550672"/>
                  </a:lnTo>
                  <a:lnTo>
                    <a:pt x="130450" y="512029"/>
                  </a:lnTo>
                  <a:lnTo>
                    <a:pt x="154014" y="474409"/>
                  </a:lnTo>
                  <a:lnTo>
                    <a:pt x="179307" y="437860"/>
                  </a:lnTo>
                  <a:lnTo>
                    <a:pt x="206276" y="402427"/>
                  </a:lnTo>
                  <a:lnTo>
                    <a:pt x="234871" y="368159"/>
                  </a:lnTo>
                  <a:lnTo>
                    <a:pt x="265040" y="335102"/>
                  </a:lnTo>
                  <a:lnTo>
                    <a:pt x="296733" y="303305"/>
                  </a:lnTo>
                  <a:lnTo>
                    <a:pt x="329897" y="272813"/>
                  </a:lnTo>
                  <a:lnTo>
                    <a:pt x="364481" y="243675"/>
                  </a:lnTo>
                  <a:lnTo>
                    <a:pt x="400434" y="215937"/>
                  </a:lnTo>
                  <a:lnTo>
                    <a:pt x="437704" y="189646"/>
                  </a:lnTo>
                  <a:lnTo>
                    <a:pt x="476241" y="164850"/>
                  </a:lnTo>
                  <a:lnTo>
                    <a:pt x="515993" y="141597"/>
                  </a:lnTo>
                  <a:lnTo>
                    <a:pt x="556908" y="119932"/>
                  </a:lnTo>
                  <a:lnTo>
                    <a:pt x="598936" y="99904"/>
                  </a:lnTo>
                  <a:lnTo>
                    <a:pt x="642024" y="81559"/>
                  </a:lnTo>
                  <a:lnTo>
                    <a:pt x="686122" y="64945"/>
                  </a:lnTo>
                  <a:lnTo>
                    <a:pt x="731178" y="50109"/>
                  </a:lnTo>
                  <a:lnTo>
                    <a:pt x="777141" y="37097"/>
                  </a:lnTo>
                  <a:lnTo>
                    <a:pt x="823959" y="25959"/>
                  </a:lnTo>
                  <a:lnTo>
                    <a:pt x="871582" y="16739"/>
                  </a:lnTo>
                  <a:lnTo>
                    <a:pt x="919957" y="9486"/>
                  </a:lnTo>
                  <a:lnTo>
                    <a:pt x="969033" y="4247"/>
                  </a:lnTo>
                  <a:lnTo>
                    <a:pt x="1018760" y="1069"/>
                  </a:lnTo>
                  <a:lnTo>
                    <a:pt x="1069086" y="0"/>
                  </a:lnTo>
                  <a:lnTo>
                    <a:pt x="1119411" y="1069"/>
                  </a:lnTo>
                  <a:lnTo>
                    <a:pt x="1169138" y="4247"/>
                  </a:lnTo>
                  <a:lnTo>
                    <a:pt x="1218214" y="9486"/>
                  </a:lnTo>
                  <a:lnTo>
                    <a:pt x="1266589" y="16739"/>
                  </a:lnTo>
                  <a:lnTo>
                    <a:pt x="1314212" y="25959"/>
                  </a:lnTo>
                  <a:lnTo>
                    <a:pt x="1361030" y="37097"/>
                  </a:lnTo>
                  <a:lnTo>
                    <a:pt x="1406993" y="50109"/>
                  </a:lnTo>
                  <a:lnTo>
                    <a:pt x="1452049" y="64945"/>
                  </a:lnTo>
                  <a:lnTo>
                    <a:pt x="1496147" y="81559"/>
                  </a:lnTo>
                  <a:lnTo>
                    <a:pt x="1539235" y="99904"/>
                  </a:lnTo>
                  <a:lnTo>
                    <a:pt x="1581263" y="119932"/>
                  </a:lnTo>
                  <a:lnTo>
                    <a:pt x="1622178" y="141597"/>
                  </a:lnTo>
                  <a:lnTo>
                    <a:pt x="1661930" y="164850"/>
                  </a:lnTo>
                  <a:lnTo>
                    <a:pt x="1700467" y="189646"/>
                  </a:lnTo>
                  <a:lnTo>
                    <a:pt x="1737737" y="215937"/>
                  </a:lnTo>
                  <a:lnTo>
                    <a:pt x="1773690" y="243675"/>
                  </a:lnTo>
                  <a:lnTo>
                    <a:pt x="1808274" y="272813"/>
                  </a:lnTo>
                  <a:lnTo>
                    <a:pt x="1841438" y="303305"/>
                  </a:lnTo>
                  <a:lnTo>
                    <a:pt x="1873131" y="335102"/>
                  </a:lnTo>
                  <a:lnTo>
                    <a:pt x="1903300" y="368159"/>
                  </a:lnTo>
                  <a:lnTo>
                    <a:pt x="1931895" y="402427"/>
                  </a:lnTo>
                  <a:lnTo>
                    <a:pt x="1958864" y="437860"/>
                  </a:lnTo>
                  <a:lnTo>
                    <a:pt x="1984157" y="474409"/>
                  </a:lnTo>
                  <a:lnTo>
                    <a:pt x="2007721" y="512029"/>
                  </a:lnTo>
                  <a:lnTo>
                    <a:pt x="2029505" y="550672"/>
                  </a:lnTo>
                  <a:lnTo>
                    <a:pt x="2049459" y="590291"/>
                  </a:lnTo>
                  <a:lnTo>
                    <a:pt x="2067530" y="630838"/>
                  </a:lnTo>
                  <a:lnTo>
                    <a:pt x="2083667" y="672266"/>
                  </a:lnTo>
                  <a:lnTo>
                    <a:pt x="2097819" y="714529"/>
                  </a:lnTo>
                  <a:lnTo>
                    <a:pt x="2109935" y="757579"/>
                  </a:lnTo>
                  <a:lnTo>
                    <a:pt x="2119963" y="801368"/>
                  </a:lnTo>
                  <a:lnTo>
                    <a:pt x="2127852" y="845850"/>
                  </a:lnTo>
                  <a:lnTo>
                    <a:pt x="2133551" y="890977"/>
                  </a:lnTo>
                  <a:lnTo>
                    <a:pt x="2137008" y="936703"/>
                  </a:lnTo>
                  <a:lnTo>
                    <a:pt x="2138172" y="982979"/>
                  </a:lnTo>
                  <a:lnTo>
                    <a:pt x="2137008" y="1029253"/>
                  </a:lnTo>
                  <a:lnTo>
                    <a:pt x="2133551" y="1074976"/>
                  </a:lnTo>
                  <a:lnTo>
                    <a:pt x="2127852" y="1120101"/>
                  </a:lnTo>
                  <a:lnTo>
                    <a:pt x="2119963" y="1164581"/>
                  </a:lnTo>
                  <a:lnTo>
                    <a:pt x="2109935" y="1208368"/>
                  </a:lnTo>
                  <a:lnTo>
                    <a:pt x="2097819" y="1251417"/>
                  </a:lnTo>
                  <a:lnTo>
                    <a:pt x="2083667" y="1293678"/>
                  </a:lnTo>
                  <a:lnTo>
                    <a:pt x="2067530" y="1335106"/>
                  </a:lnTo>
                  <a:lnTo>
                    <a:pt x="2049459" y="1375652"/>
                  </a:lnTo>
                  <a:lnTo>
                    <a:pt x="2029505" y="1415270"/>
                  </a:lnTo>
                  <a:lnTo>
                    <a:pt x="2007721" y="1453913"/>
                  </a:lnTo>
                  <a:lnTo>
                    <a:pt x="1984157" y="1491533"/>
                  </a:lnTo>
                  <a:lnTo>
                    <a:pt x="1958864" y="1528083"/>
                  </a:lnTo>
                  <a:lnTo>
                    <a:pt x="1931895" y="1563516"/>
                  </a:lnTo>
                  <a:lnTo>
                    <a:pt x="1903300" y="1597784"/>
                  </a:lnTo>
                  <a:lnTo>
                    <a:pt x="1873131" y="1630841"/>
                  </a:lnTo>
                  <a:lnTo>
                    <a:pt x="1841438" y="1662640"/>
                  </a:lnTo>
                  <a:lnTo>
                    <a:pt x="1808274" y="1693132"/>
                  </a:lnTo>
                  <a:lnTo>
                    <a:pt x="1773690" y="1722271"/>
                  </a:lnTo>
                  <a:lnTo>
                    <a:pt x="1737737" y="1750010"/>
                  </a:lnTo>
                  <a:lnTo>
                    <a:pt x="1700467" y="1776302"/>
                  </a:lnTo>
                  <a:lnTo>
                    <a:pt x="1661930" y="1801099"/>
                  </a:lnTo>
                  <a:lnTo>
                    <a:pt x="1622178" y="1824354"/>
                  </a:lnTo>
                  <a:lnTo>
                    <a:pt x="1581263" y="1846019"/>
                  </a:lnTo>
                  <a:lnTo>
                    <a:pt x="1539235" y="1866049"/>
                  </a:lnTo>
                  <a:lnTo>
                    <a:pt x="1496147" y="1884394"/>
                  </a:lnTo>
                  <a:lnTo>
                    <a:pt x="1452049" y="1901010"/>
                  </a:lnTo>
                  <a:lnTo>
                    <a:pt x="1406993" y="1915847"/>
                  </a:lnTo>
                  <a:lnTo>
                    <a:pt x="1361030" y="1928859"/>
                  </a:lnTo>
                  <a:lnTo>
                    <a:pt x="1314212" y="1939998"/>
                  </a:lnTo>
                  <a:lnTo>
                    <a:pt x="1266589" y="1949219"/>
                  </a:lnTo>
                  <a:lnTo>
                    <a:pt x="1218214" y="1956472"/>
                  </a:lnTo>
                  <a:lnTo>
                    <a:pt x="1169138" y="1961711"/>
                  </a:lnTo>
                  <a:lnTo>
                    <a:pt x="1119411" y="1964890"/>
                  </a:lnTo>
                  <a:lnTo>
                    <a:pt x="1069086" y="1965959"/>
                  </a:lnTo>
                  <a:lnTo>
                    <a:pt x="1018760" y="1964890"/>
                  </a:lnTo>
                  <a:lnTo>
                    <a:pt x="969033" y="1961711"/>
                  </a:lnTo>
                  <a:lnTo>
                    <a:pt x="919957" y="1956472"/>
                  </a:lnTo>
                  <a:lnTo>
                    <a:pt x="871582" y="1949219"/>
                  </a:lnTo>
                  <a:lnTo>
                    <a:pt x="823959" y="1939998"/>
                  </a:lnTo>
                  <a:lnTo>
                    <a:pt x="777141" y="1928859"/>
                  </a:lnTo>
                  <a:lnTo>
                    <a:pt x="731178" y="1915847"/>
                  </a:lnTo>
                  <a:lnTo>
                    <a:pt x="686122" y="1901010"/>
                  </a:lnTo>
                  <a:lnTo>
                    <a:pt x="642024" y="1884394"/>
                  </a:lnTo>
                  <a:lnTo>
                    <a:pt x="598936" y="1866049"/>
                  </a:lnTo>
                  <a:lnTo>
                    <a:pt x="556908" y="1846019"/>
                  </a:lnTo>
                  <a:lnTo>
                    <a:pt x="515993" y="1824354"/>
                  </a:lnTo>
                  <a:lnTo>
                    <a:pt x="476241" y="1801099"/>
                  </a:lnTo>
                  <a:lnTo>
                    <a:pt x="437704" y="1776302"/>
                  </a:lnTo>
                  <a:lnTo>
                    <a:pt x="400434" y="1750010"/>
                  </a:lnTo>
                  <a:lnTo>
                    <a:pt x="364481" y="1722271"/>
                  </a:lnTo>
                  <a:lnTo>
                    <a:pt x="329897" y="1693132"/>
                  </a:lnTo>
                  <a:lnTo>
                    <a:pt x="296733" y="1662640"/>
                  </a:lnTo>
                  <a:lnTo>
                    <a:pt x="265040" y="1630841"/>
                  </a:lnTo>
                  <a:lnTo>
                    <a:pt x="234871" y="1597784"/>
                  </a:lnTo>
                  <a:lnTo>
                    <a:pt x="206276" y="1563516"/>
                  </a:lnTo>
                  <a:lnTo>
                    <a:pt x="179307" y="1528083"/>
                  </a:lnTo>
                  <a:lnTo>
                    <a:pt x="154014" y="1491533"/>
                  </a:lnTo>
                  <a:lnTo>
                    <a:pt x="130450" y="1453913"/>
                  </a:lnTo>
                  <a:lnTo>
                    <a:pt x="108666" y="1415270"/>
                  </a:lnTo>
                  <a:lnTo>
                    <a:pt x="88712" y="1375652"/>
                  </a:lnTo>
                  <a:lnTo>
                    <a:pt x="70641" y="1335106"/>
                  </a:lnTo>
                  <a:lnTo>
                    <a:pt x="54504" y="1293678"/>
                  </a:lnTo>
                  <a:lnTo>
                    <a:pt x="40352" y="1251417"/>
                  </a:lnTo>
                  <a:lnTo>
                    <a:pt x="28236" y="1208368"/>
                  </a:lnTo>
                  <a:lnTo>
                    <a:pt x="18208" y="1164581"/>
                  </a:lnTo>
                  <a:lnTo>
                    <a:pt x="10319" y="1120101"/>
                  </a:lnTo>
                  <a:lnTo>
                    <a:pt x="4620" y="1074976"/>
                  </a:lnTo>
                  <a:lnTo>
                    <a:pt x="1163" y="1029253"/>
                  </a:lnTo>
                  <a:lnTo>
                    <a:pt x="0" y="982979"/>
                  </a:lnTo>
                  <a:close/>
                </a:path>
              </a:pathLst>
            </a:custGeom>
            <a:ln w="12192">
              <a:solidFill>
                <a:srgbClr val="DAE2F3"/>
              </a:solidFill>
            </a:ln>
          </p:spPr>
          <p:txBody>
            <a:bodyPr wrap="square" lIns="0" tIns="0" rIns="0" bIns="0" rtlCol="0"/>
            <a:lstStyle/>
            <a:p>
              <a:endParaRPr/>
            </a:p>
          </p:txBody>
        </p:sp>
      </p:grpSp>
      <p:sp>
        <p:nvSpPr>
          <p:cNvPr id="28" name="TextBox 27">
            <a:extLst>
              <a:ext uri="{FF2B5EF4-FFF2-40B4-BE49-F238E27FC236}">
                <a16:creationId xmlns:a16="http://schemas.microsoft.com/office/drawing/2014/main" id="{7C02865B-966C-4888-9447-7692C7C33E3D}"/>
              </a:ext>
            </a:extLst>
          </p:cNvPr>
          <p:cNvSpPr txBox="1"/>
          <p:nvPr/>
        </p:nvSpPr>
        <p:spPr>
          <a:xfrm>
            <a:off x="2103629" y="5353799"/>
            <a:ext cx="1200022" cy="400110"/>
          </a:xfrm>
          <a:prstGeom prst="rect">
            <a:avLst/>
          </a:prstGeom>
          <a:noFill/>
        </p:spPr>
        <p:txBody>
          <a:bodyPr wrap="square" rtlCol="0">
            <a:spAutoFit/>
          </a:bodyPr>
          <a:lstStyle/>
          <a:p>
            <a:r>
              <a:rPr lang="en-IN" sz="2000" b="1" dirty="0">
                <a:solidFill>
                  <a:schemeClr val="bg1"/>
                </a:solidFill>
              </a:rPr>
              <a:t>NER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8172</TotalTime>
  <Words>1183</Words>
  <Application>Microsoft Office PowerPoint</Application>
  <PresentationFormat>Widescreen</PresentationFormat>
  <Paragraphs>136</Paragraphs>
  <Slides>25</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Calibri Light</vt:lpstr>
      <vt:lpstr>Century Gothic</vt:lpstr>
      <vt:lpstr>Courier New</vt:lpstr>
      <vt:lpstr>Open Sans</vt:lpstr>
      <vt:lpstr>Times New Roman</vt:lpstr>
      <vt:lpstr>Wingdings</vt:lpstr>
      <vt:lpstr>Wingdings 3</vt:lpstr>
      <vt:lpstr>Ion</vt:lpstr>
      <vt:lpstr>   NAMED  ENTITY  RECOGNITION                                               </vt:lpstr>
      <vt:lpstr> Supervisor’s Name- Dr. Rakesh Kanji Group Members Batch-CS63 </vt:lpstr>
      <vt:lpstr> BUT WHAT BASICALLY IS A NAMED ENTITY?</vt:lpstr>
      <vt:lpstr>PowerPoint Presentation</vt:lpstr>
      <vt:lpstr>PowerPoint Presentation</vt:lpstr>
      <vt:lpstr>TYPES OF NAMED ENTITIES</vt:lpstr>
      <vt:lpstr>PowerPoint Presentation</vt:lpstr>
      <vt:lpstr>INPUT AND OUTPUT OF NER</vt:lpstr>
      <vt:lpstr>   WHAT   ACTUALLY     HAPPENS!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AUTOMATIC RETRIEVAL OF DATA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NAMED ENTITY RECOGNITON</dc:title>
  <dc:creator>hp</dc:creator>
  <cp:lastModifiedBy>hp</cp:lastModifiedBy>
  <cp:revision>81</cp:revision>
  <dcterms:created xsi:type="dcterms:W3CDTF">2021-03-16T14:53:08Z</dcterms:created>
  <dcterms:modified xsi:type="dcterms:W3CDTF">2021-05-21T04:05:16Z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2018-03-23T00:00:00Z</vt:filetime>
  </property>
  <property fmtid="{D5CDD505-2E9C-101B-9397-08002B2CF9AE}" pid="3" name="Creator">
    <vt:lpwstr>Microsoft® PowerPoint® 2013</vt:lpwstr>
  </property>
  <property fmtid="{D5CDD505-2E9C-101B-9397-08002B2CF9AE}" pid="4" name="LastSaved">
    <vt:filetime>2021-03-16T00:00:00Z</vt:filetime>
  </property>
</Properties>
</file>