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3"/>
  </p:notesMasterIdLst>
  <p:handoutMasterIdLst>
    <p:handoutMasterId r:id="rId14"/>
  </p:handoutMasterIdLst>
  <p:sldIdLst>
    <p:sldId id="334" r:id="rId5"/>
    <p:sldId id="337" r:id="rId6"/>
    <p:sldId id="316" r:id="rId7"/>
    <p:sldId id="343" r:id="rId8"/>
    <p:sldId id="350" r:id="rId9"/>
    <p:sldId id="328" r:id="rId10"/>
    <p:sldId id="346" r:id="rId11"/>
    <p:sldId id="349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09DF66-40E4-4837-970D-C68E4623CEB1}" v="66" dt="2024-04-21T18:29:26.402"/>
  </p1510:revLst>
</p1510:revInfo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108" d="100"/>
          <a:sy n="108" d="100"/>
        </p:scale>
        <p:origin x="88" y="28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3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DDD862-3BC1-4627-A929-B8672683DA0E}" type="datetime1">
              <a:rPr lang="ru-RU" smtClean="0"/>
              <a:t>21.04.2024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97C78D2-97D1-4B37-BDD1-08A09BD4CA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18A1D-57D3-4AB0-8C06-4DC19EF685A2}" type="datetime1">
              <a:rPr lang="ru-RU" smtClean="0"/>
              <a:pPr/>
              <a:t>21.04.2024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5939589-3E79-4C82-AA4A-FE78234FAA59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5939589-3E79-4C82-AA4A-FE78234FAA5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487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5939589-3E79-4C82-AA4A-FE78234FAA5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5939589-3E79-4C82-AA4A-FE78234FAA5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0776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5939589-3E79-4C82-AA4A-FE78234FAA5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993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5939589-3E79-4C82-AA4A-FE78234FAA5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69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5939589-3E79-4C82-AA4A-FE78234FAA59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только с заголовком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rtlCol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endParaRPr lang="ru-RU" noProof="0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Графический объект 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21" name="Графический объект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23" name="Графический объект 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изображени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rtlCol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rtlCol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 rtl="0"/>
            <a:r>
              <a:rPr lang="ru-RU" noProof="0" dirty="0"/>
              <a:t>Текст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бъект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 rtlCol="0"/>
          <a:lstStyle/>
          <a:p>
            <a:pPr lvl="0" rtl="0"/>
            <a:r>
              <a:rPr lang="ru-RU" noProof="0" dirty="0"/>
              <a:t>Текст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14" name="Нижний колонтитул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rtlCol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 rtl="0"/>
            <a:r>
              <a:rPr lang="ru-RU" noProof="0" dirty="0"/>
              <a:t>Текст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 rtlCol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 rtl="0"/>
            <a:r>
              <a:rPr lang="ru-RU" noProof="0" dirty="0"/>
              <a:t>Текст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Графический объект 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17" name="Графический объект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18" name="Графический объект 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  <p:sp>
        <p:nvSpPr>
          <p:cNvPr id="21" name="Нижний колонтитул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/>
            </a:lvl1pPr>
          </a:lstStyle>
          <a:p>
            <a:pPr rtl="0"/>
            <a:endParaRPr lang="ru-RU" noProof="0" dirty="0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Графический объект 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26" name="Графический объект 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27" name="Графический объект 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rtlCol="0" anchor="b" anchorCtr="0"/>
          <a:lstStyle>
            <a:lvl1pPr>
              <a:defRPr sz="4000" b="1" cap="all" baseline="0"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 rtlCol="0"/>
          <a:lstStyle/>
          <a:p>
            <a:pPr lvl="0" rtl="0"/>
            <a:r>
              <a:rPr lang="ru-RU" noProof="0" dirty="0"/>
              <a:t>Текст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tlCol="0"/>
          <a:lstStyle>
            <a:lvl1pPr algn="l">
              <a:defRPr/>
            </a:lvl1pPr>
          </a:lstStyle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, пузырьки и заголовок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rtlCol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7" name="Рисунок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добавить рисунок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 rtlCol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Графический объект 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5" name="Графический объект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6" name="Графический объект 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 rtlCol="0"/>
          <a:lstStyle/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изображение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rtlCol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rtlCol="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добавить рисунок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 rtlCol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Графический объект 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3" name="Графический объект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7" name="Графический объект 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рисунок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rtlCol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endParaRPr lang="ru-RU" noProof="0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Графический объект 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21" name="Графический объект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23" name="Графический объект 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  <p:sp>
        <p:nvSpPr>
          <p:cNvPr id="3" name="Рисунок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подзаголовок + рисунок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rtlCol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Графический объект 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21" name="Графический объект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23" name="Графический объект 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  <p:sp>
        <p:nvSpPr>
          <p:cNvPr id="5" name="Рисунок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изображение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rtlCol="0" anchor="b" anchorCtr="0"/>
          <a:lstStyle>
            <a:lvl1pPr>
              <a:defRPr sz="4000" b="1" cap="all" spc="0" baseline="0"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rtlCol="0"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rtlCol="0" anchor="t" anchorCtr="0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ru-RU" noProof="0" dirty="0"/>
              <a:t>Щелкните, чтобы добавить рисунок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 rtl="0"/>
            <a:r>
              <a:rPr lang="ru-RU" noProof="0" dirty="0"/>
              <a:t>Текст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Графический объект 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19" name="Графический объект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  <p:sp>
        <p:nvSpPr>
          <p:cNvPr id="4" name="Нижний колонтитул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/>
            </a:lvl1pPr>
          </a:lstStyle>
          <a:p>
            <a:pPr rtl="0"/>
            <a:endParaRPr lang="ru-RU" noProof="0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Слайд с заголовком + подзаголовком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rtlCol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rtlCol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Графический объект 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21" name="Графический объект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23" name="Графический объект 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 rtlCol="0"/>
          <a:lstStyle>
            <a:lvl1pPr>
              <a:defRPr sz="4000" b="1" cap="all" spc="0" baseline="0"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 rtlCol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 rtl="0"/>
            <a:r>
              <a:rPr lang="ru-RU" noProof="0" dirty="0"/>
              <a:t>Текст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 rtlCol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 rtl="0"/>
            <a:r>
              <a:rPr lang="ru-RU" noProof="0" dirty="0"/>
              <a:t>Текст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Графический объект 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4" name="Графический объект 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6" name="Графический объект 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rtlCol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4" name="Объект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rtlCol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 rtl="0"/>
            <a:r>
              <a:rPr lang="ru-RU" noProof="0" dirty="0"/>
              <a:t>Текст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7" name="Объект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rtlCol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rtlCol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 rtl="0"/>
            <a:r>
              <a:rPr lang="ru-RU" noProof="0" dirty="0"/>
              <a:t>Текст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21" name="Нижний колонтитул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/>
            </a:lvl1pPr>
          </a:lstStyle>
          <a:p>
            <a:pPr rtl="0"/>
            <a:endParaRPr lang="ru-RU" noProof="0" dirty="0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rtlCol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rtlCol="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добавить рисунок</a:t>
            </a:r>
          </a:p>
        </p:txBody>
      </p:sp>
      <p:sp>
        <p:nvSpPr>
          <p:cNvPr id="10" name="Нижний колонтитул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ru-RU" noProof="0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336145"/>
            <a:ext cx="6707567" cy="1101999"/>
          </a:xfrm>
        </p:spPr>
        <p:txBody>
          <a:bodyPr rtlCol="0"/>
          <a:lstStyle/>
          <a:p>
            <a:pPr rtl="0"/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Кинобиблио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бот</a:t>
            </a:r>
            <a:endParaRPr lang="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DC6151-B5FF-7C29-7222-1968954B9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942" y="2242343"/>
            <a:ext cx="1445342" cy="144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6F5F00-C432-48B0-88AB-899B3F621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994" y="3801324"/>
            <a:ext cx="3874033" cy="2467683"/>
          </a:xfrm>
          <a:prstGeom prst="round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028D4F-3B8D-6BA3-FF31-E85AE99013D8}"/>
              </a:ext>
            </a:extLst>
          </p:cNvPr>
          <p:cNvSpPr txBox="1"/>
          <p:nvPr/>
        </p:nvSpPr>
        <p:spPr>
          <a:xfrm>
            <a:off x="1404046" y="3801324"/>
            <a:ext cx="2379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Выполнили: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Сенченко Иван</a:t>
            </a:r>
          </a:p>
          <a:p>
            <a:r>
              <a:rPr lang="ru-RU" sz="2400" dirty="0">
                <a:solidFill>
                  <a:schemeClr val="bg1"/>
                </a:solidFill>
              </a:rPr>
              <a:t>Дудка Игорь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5A271-8875-6BCE-0A4A-542683BB3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rtlCol="0"/>
          <a:lstStyle/>
          <a:p>
            <a:pPr rtl="0"/>
            <a:r>
              <a:rPr lang="ru" dirty="0"/>
              <a:t>Основной</a:t>
            </a:r>
            <a:br>
              <a:rPr lang="ru" dirty="0"/>
            </a:br>
            <a:r>
              <a:rPr lang="ru" dirty="0"/>
              <a:t>функционал</a:t>
            </a:r>
          </a:p>
        </p:txBody>
      </p:sp>
    </p:spTree>
    <p:extLst>
      <p:ext uri="{BB962C8B-B14F-4D97-AF65-F5344CB8AC3E}">
        <p14:creationId xmlns:p14="http://schemas.microsoft.com/office/powerpoint/2010/main" val="194123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Панель навигации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n-US" dirty="0"/>
              <a:t>/book – </a:t>
            </a:r>
            <a:r>
              <a:rPr lang="ru-RU" dirty="0"/>
              <a:t>поиск книг</a:t>
            </a:r>
          </a:p>
          <a:p>
            <a:pPr rtl="0"/>
            <a:r>
              <a:rPr lang="en-US" dirty="0"/>
              <a:t>/film – </a:t>
            </a:r>
            <a:r>
              <a:rPr lang="ru-RU" dirty="0"/>
              <a:t>поиск фильмов</a:t>
            </a:r>
          </a:p>
          <a:p>
            <a:pPr rtl="0"/>
            <a:r>
              <a:rPr lang="en-US" dirty="0"/>
              <a:t>/help - </a:t>
            </a:r>
            <a:r>
              <a:rPr lang="ru-RU" dirty="0"/>
              <a:t>справка</a:t>
            </a:r>
          </a:p>
          <a:p>
            <a:pPr rtl="0"/>
            <a:r>
              <a:rPr lang="en-US" dirty="0"/>
              <a:t>/chat – </a:t>
            </a:r>
            <a:r>
              <a:rPr lang="ru-RU" dirty="0"/>
              <a:t>чат-бот помощник</a:t>
            </a:r>
          </a:p>
          <a:p>
            <a:pPr rtl="0"/>
            <a:endParaRPr lang="ru-RU" dirty="0"/>
          </a:p>
          <a:p>
            <a:pPr rtl="0"/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BF743CF-78B8-CAC0-A27F-E484E95D5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425" y="1925771"/>
            <a:ext cx="4112187" cy="3672717"/>
          </a:xfrm>
          <a:prstGeom prst="round2Diag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68171-F501-5EC9-8849-5D0FE73AE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8" y="-109138"/>
            <a:ext cx="10302240" cy="1852046"/>
          </a:xfrm>
        </p:spPr>
        <p:txBody>
          <a:bodyPr rtlCol="0"/>
          <a:lstStyle/>
          <a:p>
            <a:pPr rtl="0"/>
            <a:r>
              <a:rPr lang="ru" dirty="0"/>
              <a:t>Поиск фильмов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8A9D03-6CF8-D31E-2E06-88AEBCEF7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453" y="1845128"/>
            <a:ext cx="7853678" cy="726645"/>
          </a:xfrm>
        </p:spPr>
        <p:txBody>
          <a:bodyPr rtlCol="0"/>
          <a:lstStyle/>
          <a:p>
            <a:pPr rtl="0"/>
            <a:r>
              <a:rPr lang="ru" dirty="0"/>
              <a:t>Осуществляется по нескольким критериям, например, по таким, как: </a:t>
            </a:r>
            <a:r>
              <a:rPr lang="en-US" dirty="0"/>
              <a:t>“</a:t>
            </a:r>
            <a:r>
              <a:rPr lang="ru-RU" dirty="0"/>
              <a:t>Год:</a:t>
            </a:r>
            <a:r>
              <a:rPr lang="en-US" dirty="0"/>
              <a:t> ”, “</a:t>
            </a:r>
            <a:r>
              <a:rPr lang="ru-RU" dirty="0"/>
              <a:t>Автор: </a:t>
            </a:r>
            <a:r>
              <a:rPr lang="en-US" dirty="0"/>
              <a:t>”</a:t>
            </a:r>
            <a:endParaRPr lang="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E4722E9-0345-48B1-7D8E-96753929C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516" y="2879459"/>
            <a:ext cx="4991100" cy="3683000"/>
          </a:xfrm>
          <a:prstGeom prst="flowChartAlternateProcess">
            <a:avLst/>
          </a:prstGeom>
        </p:spPr>
      </p:pic>
    </p:spTree>
    <p:extLst>
      <p:ext uri="{BB962C8B-B14F-4D97-AF65-F5344CB8AC3E}">
        <p14:creationId xmlns:p14="http://schemas.microsoft.com/office/powerpoint/2010/main" val="396275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BC0AF-4BB0-6578-A7BB-AD0FF0ACC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8" y="-371659"/>
            <a:ext cx="10302240" cy="1852046"/>
          </a:xfrm>
        </p:spPr>
        <p:txBody>
          <a:bodyPr/>
          <a:lstStyle/>
          <a:p>
            <a:r>
              <a:rPr lang="ru-RU" dirty="0"/>
              <a:t>Поиск книг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7DC3E0-68DC-C557-FDF5-C56AA02F1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158" y="1537610"/>
            <a:ext cx="7853678" cy="726645"/>
          </a:xfrm>
        </p:spPr>
        <p:txBody>
          <a:bodyPr/>
          <a:lstStyle/>
          <a:p>
            <a:r>
              <a:rPr lang="ru-RU" dirty="0"/>
              <a:t>Поиск книг осуществляется по похожим с поиском фильмов критериям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6BF2300-9167-9214-810B-A6FECB819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207" y="2097302"/>
            <a:ext cx="4991100" cy="4445000"/>
          </a:xfrm>
          <a:prstGeom prst="flowChartAlternateProcess">
            <a:avLst/>
          </a:prstGeom>
        </p:spPr>
      </p:pic>
    </p:spTree>
    <p:extLst>
      <p:ext uri="{BB962C8B-B14F-4D97-AF65-F5344CB8AC3E}">
        <p14:creationId xmlns:p14="http://schemas.microsoft.com/office/powerpoint/2010/main" val="368356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247ABD4-990A-BAC8-69FC-AF4C84F3A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rtlCol="0"/>
          <a:lstStyle/>
          <a:p>
            <a:pPr rtl="0"/>
            <a:r>
              <a:rPr lang="ru" dirty="0"/>
              <a:t>ИИ-Чат помощник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61E6A21B-7748-174B-D77E-8EE0B288C7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rtlCol="0"/>
          <a:lstStyle/>
          <a:p>
            <a:pPr rtl="0"/>
            <a:r>
              <a:rPr lang="ru" dirty="0"/>
              <a:t>Чат бот с ИИ, который поможет выбрать фильм, книгу или поможет найти ответ на интересующий вопрос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F29093-D277-F3B5-E81A-41DC8DDF7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522" y="165624"/>
            <a:ext cx="3022442" cy="1074134"/>
          </a:xfrm>
          <a:prstGeom prst="round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CDBA476-2517-F752-7897-AF4AC4695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234" y="4168186"/>
            <a:ext cx="3680952" cy="2241666"/>
          </a:xfrm>
          <a:prstGeom prst="round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28676FC-DF9F-8966-6BC0-5BD08534B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7819" y="419994"/>
            <a:ext cx="3723472" cy="586470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11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База данных с информацией</a:t>
            </a:r>
            <a:br>
              <a:rPr lang="ru" dirty="0"/>
            </a:br>
            <a:r>
              <a:rPr lang="ru" dirty="0"/>
              <a:t>о книгах и </a:t>
            </a:r>
            <a:br>
              <a:rPr lang="ru" dirty="0"/>
            </a:br>
            <a:r>
              <a:rPr lang="ru" dirty="0"/>
              <a:t>фильмах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8A1A629-BE0C-B3C9-2B0B-F717C8EB0E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456"/>
          <a:stretch/>
        </p:blipFill>
        <p:spPr>
          <a:xfrm>
            <a:off x="1193032" y="2238805"/>
            <a:ext cx="4750192" cy="2380390"/>
          </a:xfrm>
          <a:prstGeom prst="round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966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0F27DE4-70B9-1BF1-C8B0-0FB5197DF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833437"/>
            <a:ext cx="89154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16729F-0CF3-48D0-9AFD-AAAEB43092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544979-59F0-4F8D-AA35-90255837C7E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5F9F641-3334-4981-BACF-D4CA6882CE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103</Words>
  <Application>Microsoft Office PowerPoint</Application>
  <PresentationFormat>Широкоэкранный</PresentationFormat>
  <Paragraphs>23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Univers</vt:lpstr>
      <vt:lpstr>GradientVTI</vt:lpstr>
      <vt:lpstr>Кинобиблио бот</vt:lpstr>
      <vt:lpstr>Основной функционал</vt:lpstr>
      <vt:lpstr>Панель навигации</vt:lpstr>
      <vt:lpstr>Поиск фильмов</vt:lpstr>
      <vt:lpstr>Поиск книг</vt:lpstr>
      <vt:lpstr>ИИ-Чат помощник</vt:lpstr>
      <vt:lpstr>База данных с информацией о книгах и  фильмах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Галактика</dc:title>
  <dc:creator>igor Dudka</dc:creator>
  <cp:lastModifiedBy>igor Dudka</cp:lastModifiedBy>
  <cp:revision>2</cp:revision>
  <dcterms:created xsi:type="dcterms:W3CDTF">2024-04-21T17:25:29Z</dcterms:created>
  <dcterms:modified xsi:type="dcterms:W3CDTF">2024-04-21T18:31:37Z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