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785B85-5631-4227-12CB-DD37817170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</a:t>
            </a:r>
            <a:r>
              <a:rPr lang="en-US" dirty="0" err="1"/>
              <a:t>pygame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DAE0125-3942-DC54-D524-5DE699856F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Выполнили:</a:t>
            </a:r>
            <a:br>
              <a:rPr lang="ru-RU" dirty="0"/>
            </a:br>
            <a:endParaRPr lang="ru-RU" dirty="0"/>
          </a:p>
          <a:p>
            <a:r>
              <a:rPr lang="ru-RU" dirty="0"/>
              <a:t>Сенченко </a:t>
            </a:r>
            <a:r>
              <a:rPr lang="ru-RU" dirty="0" err="1"/>
              <a:t>иван</a:t>
            </a:r>
            <a:endParaRPr lang="ru-RU" dirty="0"/>
          </a:p>
          <a:p>
            <a:r>
              <a:rPr lang="ru-RU" dirty="0"/>
              <a:t>Дудка игорь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81D3F2-C310-5DBB-3C39-4C6A1CA1E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654639">
            <a:off x="1856516" y="2163743"/>
            <a:ext cx="4211764" cy="126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140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6EF54D-B8C5-1953-3F2D-B223BEF71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Общая информация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58D930-87C6-607B-758C-C83724C08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4803"/>
            <a:ext cx="10131425" cy="3649133"/>
          </a:xfrm>
        </p:spPr>
        <p:txBody>
          <a:bodyPr/>
          <a:lstStyle/>
          <a:p>
            <a:r>
              <a:rPr lang="ru-RU" dirty="0"/>
              <a:t>Наш проект – это игра, которая представляет собой уровни.</a:t>
            </a:r>
          </a:p>
          <a:p>
            <a:r>
              <a:rPr lang="ru-RU" dirty="0"/>
              <a:t>Каждый уровень – это лабиринт с врагами и боссами, которых надо побеждать, чтобы пройти в следующий уровень и найти выход.</a:t>
            </a:r>
          </a:p>
        </p:txBody>
      </p:sp>
    </p:spTree>
    <p:extLst>
      <p:ext uri="{BB962C8B-B14F-4D97-AF65-F5344CB8AC3E}">
        <p14:creationId xmlns:p14="http://schemas.microsoft.com/office/powerpoint/2010/main" val="1514068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957D8B-76BD-A034-E950-C7D8EAFDF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Уровни и локации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689729-6444-AE9C-5C5C-1C9B6983C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790" y="241300"/>
            <a:ext cx="10131425" cy="3649133"/>
          </a:xfrm>
        </p:spPr>
        <p:txBody>
          <a:bodyPr/>
          <a:lstStyle/>
          <a:p>
            <a:r>
              <a:rPr lang="ru-RU" dirty="0"/>
              <a:t>В игре 4 уровня и 4 разные локации, в каждой локации присутствует своя музыка</a:t>
            </a:r>
            <a:r>
              <a:rPr lang="ru-RU" dirty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5729A12-CB9C-D59D-3DD4-C814866D7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90" y="2794878"/>
            <a:ext cx="2077680" cy="219110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DA08040-3CBE-7D18-46C4-106C12EF6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082" y="3278039"/>
            <a:ext cx="2442396" cy="253621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38F5A75-C513-7CF2-CAD9-0D9B13CD0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2090" y="2434167"/>
            <a:ext cx="2248206" cy="233158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3634C20-0ECC-BB4D-C68A-161051D236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2098" y="3190670"/>
            <a:ext cx="2344054" cy="249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373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3DA4F0-F702-30DE-7B81-9342429D9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38212"/>
            <a:ext cx="10131425" cy="1456267"/>
          </a:xfrm>
        </p:spPr>
        <p:txBody>
          <a:bodyPr/>
          <a:lstStyle/>
          <a:p>
            <a:r>
              <a:rPr lang="ru-RU" dirty="0"/>
              <a:t>Механика боя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5B054B-15CF-8BAF-E84F-24EC9AD8F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8" y="503047"/>
            <a:ext cx="10131425" cy="3649133"/>
          </a:xfrm>
        </p:spPr>
        <p:txBody>
          <a:bodyPr/>
          <a:lstStyle/>
          <a:p>
            <a:r>
              <a:rPr lang="ru-RU" dirty="0"/>
              <a:t>В игре присутствует 2 типа врагов: обычные монстры и монстры-боссы.</a:t>
            </a:r>
          </a:p>
          <a:p>
            <a:r>
              <a:rPr lang="ru-RU" dirty="0"/>
              <a:t>У первых кол-во здоровья – 100 единиц, а у вторых – 200. У игрока 500 единиц здоровья.</a:t>
            </a:r>
          </a:p>
          <a:p>
            <a:r>
              <a:rPr lang="ru-RU" dirty="0"/>
              <a:t>Для того, чтобы атаковать, нужно часто кликать мышью, а враги, в свою очередь, также будут забирать здоровье у игрока.</a:t>
            </a:r>
          </a:p>
          <a:p>
            <a:r>
              <a:rPr lang="ru-RU" dirty="0"/>
              <a:t>Полоска здоровья вверху у игрока и врагов.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550958-57A5-0554-7327-1377F0B49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474" y="3155894"/>
            <a:ext cx="2580602" cy="272224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8060CA5-3D73-6560-BF8F-08EE61033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879" y="3605850"/>
            <a:ext cx="2796124" cy="29419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FB431E-3EF0-F081-1A3B-DE4300739216}"/>
              </a:ext>
            </a:extLst>
          </p:cNvPr>
          <p:cNvSpPr txBox="1"/>
          <p:nvPr/>
        </p:nvSpPr>
        <p:spPr>
          <a:xfrm>
            <a:off x="1998576" y="5985621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/>
              <a:t>Обычный монстр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DC7137-E0D5-6557-392C-0DFC77CF9E48}"/>
              </a:ext>
            </a:extLst>
          </p:cNvPr>
          <p:cNvSpPr txBox="1"/>
          <p:nvPr/>
        </p:nvSpPr>
        <p:spPr>
          <a:xfrm>
            <a:off x="7769514" y="3067484"/>
            <a:ext cx="152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/>
              <a:t>Монстр-босс</a:t>
            </a:r>
          </a:p>
        </p:txBody>
      </p:sp>
    </p:spTree>
    <p:extLst>
      <p:ext uri="{BB962C8B-B14F-4D97-AF65-F5344CB8AC3E}">
        <p14:creationId xmlns:p14="http://schemas.microsoft.com/office/powerpoint/2010/main" val="2752390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F885FD-D270-B43A-BD50-DA799DE93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Экраны победы и поражения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37BBB2-8B2D-321F-6800-5270464D5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330520"/>
            <a:ext cx="10131425" cy="3649133"/>
          </a:xfrm>
        </p:spPr>
        <p:txBody>
          <a:bodyPr/>
          <a:lstStyle/>
          <a:p>
            <a:r>
              <a:rPr lang="ru-RU" dirty="0"/>
              <a:t>В случае прохождения игры, будет показан экран победы, а в случае истечения здоровья игрока – экран поражения.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6608046-48AF-3938-F79F-7304AB000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071" y="3124366"/>
            <a:ext cx="2962159" cy="311456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5C9D987-85C5-3819-6264-F3D478130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147" y="2653428"/>
            <a:ext cx="3091132" cy="32592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0B891A-6ECD-0C46-B41C-6BB6E413DEAF}"/>
              </a:ext>
            </a:extLst>
          </p:cNvPr>
          <p:cNvSpPr txBox="1"/>
          <p:nvPr/>
        </p:nvSpPr>
        <p:spPr>
          <a:xfrm>
            <a:off x="2252116" y="2653428"/>
            <a:ext cx="1587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/>
              <a:t>Экран победы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DE7ECD-AC07-777C-4BC2-FD4FA9A146C6}"/>
              </a:ext>
            </a:extLst>
          </p:cNvPr>
          <p:cNvSpPr txBox="1"/>
          <p:nvPr/>
        </p:nvSpPr>
        <p:spPr>
          <a:xfrm>
            <a:off x="7745034" y="6107870"/>
            <a:ext cx="1945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/>
              <a:t>Экран поражения</a:t>
            </a:r>
          </a:p>
        </p:txBody>
      </p:sp>
    </p:spTree>
    <p:extLst>
      <p:ext uri="{BB962C8B-B14F-4D97-AF65-F5344CB8AC3E}">
        <p14:creationId xmlns:p14="http://schemas.microsoft.com/office/powerpoint/2010/main" val="2665058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A56FB61-5466-0EEF-FF45-7E57581EF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422695"/>
            <a:ext cx="10131425" cy="5368506"/>
          </a:xfrm>
        </p:spPr>
        <p:txBody>
          <a:bodyPr/>
          <a:lstStyle/>
          <a:p>
            <a:r>
              <a:rPr lang="ru-RU" dirty="0"/>
              <a:t>Музыка для проекта взята из: </a:t>
            </a:r>
            <a:r>
              <a:rPr lang="en-US" b="1" dirty="0"/>
              <a:t>“</a:t>
            </a:r>
            <a:r>
              <a:rPr lang="ru-RU" b="1" dirty="0"/>
              <a:t>Времена года</a:t>
            </a:r>
            <a:r>
              <a:rPr lang="en-US" b="1" dirty="0"/>
              <a:t>”</a:t>
            </a:r>
            <a:r>
              <a:rPr lang="ru-RU" b="1"/>
              <a:t> (</a:t>
            </a:r>
            <a:r>
              <a:rPr lang="en-US" b="1" dirty="0"/>
              <a:t>“</a:t>
            </a:r>
            <a:r>
              <a:rPr lang="ru-RU" b="1" dirty="0"/>
              <a:t>Лето</a:t>
            </a:r>
            <a:r>
              <a:rPr lang="en-US" b="1" dirty="0"/>
              <a:t>”</a:t>
            </a:r>
            <a:r>
              <a:rPr lang="ru-RU" b="1" dirty="0"/>
              <a:t>, </a:t>
            </a:r>
            <a:r>
              <a:rPr lang="en-US" b="1" dirty="0"/>
              <a:t>”</a:t>
            </a:r>
            <a:r>
              <a:rPr lang="ru-RU" b="1" dirty="0"/>
              <a:t>Осень</a:t>
            </a:r>
            <a:r>
              <a:rPr lang="en-US" b="1" dirty="0"/>
              <a:t>”</a:t>
            </a:r>
            <a:r>
              <a:rPr lang="ru-RU" b="1" dirty="0"/>
              <a:t>, </a:t>
            </a:r>
            <a:r>
              <a:rPr lang="en-US" b="1" dirty="0"/>
              <a:t>”</a:t>
            </a:r>
            <a:r>
              <a:rPr lang="ru-RU" b="1" dirty="0"/>
              <a:t>Зима</a:t>
            </a:r>
            <a:r>
              <a:rPr lang="en-US" b="1" dirty="0"/>
              <a:t>”</a:t>
            </a:r>
            <a:r>
              <a:rPr lang="ru-RU" b="1" dirty="0"/>
              <a:t>) - Вивальди, </a:t>
            </a:r>
            <a:r>
              <a:rPr lang="en-US" b="1" dirty="0"/>
              <a:t>“</a:t>
            </a:r>
            <a:r>
              <a:rPr lang="ru-RU" b="1" dirty="0"/>
              <a:t>Земля в иллюминаторе</a:t>
            </a:r>
            <a:r>
              <a:rPr lang="en-US" b="1" dirty="0"/>
              <a:t>”</a:t>
            </a:r>
            <a:r>
              <a:rPr lang="ru-RU" b="1" dirty="0"/>
              <a:t> – группа </a:t>
            </a:r>
            <a:r>
              <a:rPr lang="en-US" b="1" dirty="0"/>
              <a:t>“</a:t>
            </a:r>
            <a:r>
              <a:rPr lang="ru-RU" b="1" dirty="0"/>
              <a:t>Земляне</a:t>
            </a:r>
            <a:r>
              <a:rPr lang="en-US" b="1" dirty="0"/>
              <a:t>”</a:t>
            </a:r>
            <a:r>
              <a:rPr lang="ru-RU" b="1" dirty="0"/>
              <a:t>.</a:t>
            </a:r>
          </a:p>
          <a:p>
            <a:r>
              <a:rPr lang="ru-RU" dirty="0"/>
              <a:t>Спрайты для проекта были использованы с сайта </a:t>
            </a:r>
            <a:r>
              <a:rPr lang="en-US" b="1" i="1" u="sng" dirty="0"/>
              <a:t>https://opengameart.org/</a:t>
            </a:r>
            <a:endParaRPr lang="ru-RU" b="1" i="1" u="sng" dirty="0"/>
          </a:p>
        </p:txBody>
      </p:sp>
    </p:spTree>
    <p:extLst>
      <p:ext uri="{BB962C8B-B14F-4D97-AF65-F5344CB8AC3E}">
        <p14:creationId xmlns:p14="http://schemas.microsoft.com/office/powerpoint/2010/main" val="38303115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{8DA3DEF8-9F4B-4B73-89F7-CB6D5CD16229}tf03457452</Template>
  <TotalTime>30</TotalTime>
  <Words>212</Words>
  <Application>Microsoft Office PowerPoint</Application>
  <PresentationFormat>Широкоэкранный</PresentationFormat>
  <Paragraphs>22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Небесная</vt:lpstr>
      <vt:lpstr>Проект pygame</vt:lpstr>
      <vt:lpstr>Общая информация</vt:lpstr>
      <vt:lpstr>Уровни и локации</vt:lpstr>
      <vt:lpstr>Механика боя</vt:lpstr>
      <vt:lpstr>Экраны победы и поражения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pygame</dc:title>
  <dc:creator>igor Dudka</dc:creator>
  <cp:lastModifiedBy>igor Dudka</cp:lastModifiedBy>
  <cp:revision>3</cp:revision>
  <dcterms:created xsi:type="dcterms:W3CDTF">2024-01-17T18:08:55Z</dcterms:created>
  <dcterms:modified xsi:type="dcterms:W3CDTF">2024-01-17T18:39:13Z</dcterms:modified>
</cp:coreProperties>
</file>