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4"/>
  </p:notesMasterIdLst>
  <p:sldIdLst>
    <p:sldId id="306" r:id="rId2"/>
    <p:sldId id="256" r:id="rId3"/>
    <p:sldId id="265" r:id="rId4"/>
    <p:sldId id="287" r:id="rId5"/>
    <p:sldId id="293" r:id="rId6"/>
    <p:sldId id="292" r:id="rId7"/>
    <p:sldId id="299" r:id="rId8"/>
    <p:sldId id="298" r:id="rId9"/>
    <p:sldId id="300" r:id="rId10"/>
    <p:sldId id="304" r:id="rId11"/>
    <p:sldId id="305" r:id="rId12"/>
    <p:sldId id="289" r:id="rId13"/>
    <p:sldId id="309" r:id="rId14"/>
    <p:sldId id="288" r:id="rId15"/>
    <p:sldId id="301" r:id="rId16"/>
    <p:sldId id="290" r:id="rId17"/>
    <p:sldId id="273" r:id="rId18"/>
    <p:sldId id="272" r:id="rId19"/>
    <p:sldId id="271" r:id="rId20"/>
    <p:sldId id="302" r:id="rId21"/>
    <p:sldId id="291" r:id="rId22"/>
    <p:sldId id="303" r:id="rId23"/>
    <p:sldId id="310" r:id="rId24"/>
    <p:sldId id="325" r:id="rId25"/>
    <p:sldId id="311" r:id="rId26"/>
    <p:sldId id="314" r:id="rId27"/>
    <p:sldId id="316" r:id="rId28"/>
    <p:sldId id="319" r:id="rId29"/>
    <p:sldId id="317" r:id="rId30"/>
    <p:sldId id="318" r:id="rId31"/>
    <p:sldId id="323" r:id="rId32"/>
    <p:sldId id="320" r:id="rId33"/>
    <p:sldId id="321" r:id="rId34"/>
    <p:sldId id="324" r:id="rId35"/>
    <p:sldId id="322" r:id="rId36"/>
    <p:sldId id="326" r:id="rId37"/>
    <p:sldId id="328" r:id="rId38"/>
    <p:sldId id="329" r:id="rId39"/>
    <p:sldId id="330" r:id="rId40"/>
    <p:sldId id="331" r:id="rId41"/>
    <p:sldId id="315" r:id="rId42"/>
    <p:sldId id="307"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0E06B7-26B4-4C08-B983-2EFFB9C0C057}">
  <a:tblStyle styleId="{9A0E06B7-26B4-4C08-B983-2EFFB9C0C057}" styleName="Table_0">
    <a:wholeTbl>
      <a:tcTxStyle b="off" i="off">
        <a:font>
          <a:latin typeface="Corbel"/>
          <a:ea typeface="Corbel"/>
          <a:cs typeface="Corbe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7E7E7"/>
          </a:solidFill>
        </a:fill>
      </a:tcStyle>
    </a:band1H>
    <a:band1V>
      <a:tcStyle>
        <a:tcBdr/>
        <a:fill>
          <a:solidFill>
            <a:srgbClr val="E7E7E7"/>
          </a:solidFill>
        </a:fill>
      </a:tcStyle>
    </a:band1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orbel"/>
          <a:ea typeface="Corbel"/>
          <a:cs typeface="Corbel"/>
        </a:font>
        <a:schemeClr val="dk1"/>
      </a:tcTxStyle>
      <a:tcStyle>
        <a:tcBdr/>
      </a:tcStyle>
    </a:seCell>
    <a:swCell>
      <a:tcTxStyle b="on" i="off">
        <a:font>
          <a:latin typeface="Corbel"/>
          <a:ea typeface="Corbel"/>
          <a:cs typeface="Corbel"/>
        </a:font>
        <a:schemeClr val="dk1"/>
      </a:tcTxStyle>
      <a:tcStyle>
        <a:tcBdr/>
      </a:tcStyle>
    </a:swCell>
    <a:firstRow>
      <a:tcTxStyle b="on" i="off">
        <a:font>
          <a:latin typeface="Corbel"/>
          <a:ea typeface="Corbel"/>
          <a:cs typeface="Corbel"/>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p:restoredTop sz="94667"/>
  </p:normalViewPr>
  <p:slideViewPr>
    <p:cSldViewPr snapToGrid="0" snapToObjects="1">
      <p:cViewPr varScale="1">
        <p:scale>
          <a:sx n="127" d="100"/>
          <a:sy n="127"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359247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facebook.github.io/react-nativ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facebook.github.io/react-nativ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solidFill>
                  <a:srgbClr val="C00000"/>
                </a:solidFill>
              </a:rPr>
              <a:t>Who has tried</a:t>
            </a:r>
            <a:r>
              <a:rPr lang="en-US" baseline="0" dirty="0" smtClean="0">
                <a:solidFill>
                  <a:srgbClr val="C00000"/>
                </a:solidFill>
              </a:rPr>
              <a:t> out React Native?</a:t>
            </a:r>
            <a:endParaRPr dirty="0">
              <a:solidFill>
                <a:srgbClr val="C00000"/>
              </a:solidFill>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88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Declarative</a:t>
            </a:r>
          </a:p>
          <a:p>
            <a:r>
              <a:rPr lang="en-US" dirty="0" smtClean="0"/>
              <a:t>React makes it painless to create interactive UIs. Design simple views for each state in your application, and React will efficiently update and render just the right components when your data changes.</a:t>
            </a:r>
          </a:p>
          <a:p>
            <a:r>
              <a:rPr lang="en-US" dirty="0" smtClean="0"/>
              <a:t>Declarative views make your code more predictable and easier to debug.</a:t>
            </a:r>
          </a:p>
          <a:p>
            <a:r>
              <a:rPr lang="en-US" dirty="0" smtClean="0"/>
              <a:t>Component-Based</a:t>
            </a:r>
          </a:p>
          <a:p>
            <a:r>
              <a:rPr lang="en-US" dirty="0" smtClean="0"/>
              <a:t>Build encapsulated components that manage their own state, then compose them to make complex UIs.</a:t>
            </a:r>
          </a:p>
          <a:p>
            <a:r>
              <a:rPr lang="en-US" dirty="0" smtClean="0"/>
              <a:t>Since component logic is written in JavaScript instead of templates, you can easily pass rich data through your app and keep state out of the DOM.</a:t>
            </a:r>
          </a:p>
          <a:p>
            <a:r>
              <a:rPr lang="en-US" dirty="0" smtClean="0"/>
              <a:t>Learn Once, Write Anywhere</a:t>
            </a:r>
          </a:p>
          <a:p>
            <a:r>
              <a:rPr lang="en-US" dirty="0" smtClean="0"/>
              <a:t>We don't make assumptions about the rest of your technology stack, so you can develop new features in React without rewriting existing code.</a:t>
            </a:r>
          </a:p>
          <a:p>
            <a:r>
              <a:rPr lang="en-US" dirty="0" smtClean="0"/>
              <a:t>React can also render on the server using Node and power mobile apps using </a:t>
            </a:r>
            <a:r>
              <a:rPr lang="en-US" dirty="0" smtClean="0">
                <a:hlinkClick r:id="rId3"/>
              </a:rPr>
              <a:t>React Native</a:t>
            </a:r>
            <a:r>
              <a:rPr lang="en-US" dirty="0" smtClean="0"/>
              <a:t>.</a:t>
            </a:r>
          </a:p>
          <a:p>
            <a:r>
              <a:rPr lang="en-US" dirty="0" smtClean="0"/>
              <a:t/>
            </a:r>
            <a:br>
              <a:rPr lang="en-US" dirty="0" smtClean="0"/>
            </a:br>
            <a:endParaRPr lang="en-US" dirty="0" smtClean="0"/>
          </a:p>
          <a:p>
            <a:r>
              <a:rPr lang="en-US" sz="1100" b="0" i="0" kern="1200" dirty="0" smtClean="0">
                <a:solidFill>
                  <a:schemeClr val="tx1"/>
                </a:solidFill>
                <a:effectLst/>
                <a:latin typeface="+mn-lt"/>
                <a:ea typeface="+mn-ea"/>
                <a:cs typeface="+mn-cs"/>
              </a:rPr>
              <a:t>When a user interacts with a React view, the view propagates an action through a central dispatcher, to the various stores that hold the application's data and business logic, which updates all of the views that are affected. This works especially well with </a:t>
            </a:r>
            <a:r>
              <a:rPr lang="en-US" sz="1100" b="0" i="0" kern="1200" dirty="0" err="1" smtClean="0">
                <a:solidFill>
                  <a:schemeClr val="tx1"/>
                </a:solidFill>
                <a:effectLst/>
                <a:latin typeface="+mn-lt"/>
                <a:ea typeface="+mn-ea"/>
                <a:cs typeface="+mn-cs"/>
              </a:rPr>
              <a:t>React's</a:t>
            </a:r>
            <a:r>
              <a:rPr lang="en-US" sz="1100" b="0" i="0" kern="1200" dirty="0" smtClean="0">
                <a:solidFill>
                  <a:schemeClr val="tx1"/>
                </a:solidFill>
                <a:effectLst/>
                <a:latin typeface="+mn-lt"/>
                <a:ea typeface="+mn-ea"/>
                <a:cs typeface="+mn-cs"/>
              </a:rPr>
              <a:t> declarative programming style, which allows the store to send updates without specifying how to transition views between states</a:t>
            </a:r>
            <a:endParaRPr lang="en-US" dirty="0"/>
          </a:p>
        </p:txBody>
      </p:sp>
    </p:spTree>
    <p:extLst>
      <p:ext uri="{BB962C8B-B14F-4D97-AF65-F5344CB8AC3E}">
        <p14:creationId xmlns:p14="http://schemas.microsoft.com/office/powerpoint/2010/main" val="66440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534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7113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59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862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713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Overivew</a:t>
            </a:r>
            <a:r>
              <a:rPr lang="en-US" dirty="0" smtClean="0"/>
              <a:t> 3 main</a:t>
            </a:r>
            <a:r>
              <a:rPr lang="en-US" baseline="0" dirty="0" smtClean="0"/>
              <a:t> technologies</a:t>
            </a:r>
            <a:endParaRPr lang="en-US" dirty="0"/>
          </a:p>
        </p:txBody>
      </p:sp>
    </p:spTree>
    <p:extLst>
      <p:ext uri="{BB962C8B-B14F-4D97-AF65-F5344CB8AC3E}">
        <p14:creationId xmlns:p14="http://schemas.microsoft.com/office/powerpoint/2010/main" val="149614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818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True native app.</a:t>
            </a:r>
            <a:endParaRPr lang="en-US" dirty="0"/>
          </a:p>
        </p:txBody>
      </p:sp>
    </p:spTree>
    <p:extLst>
      <p:ext uri="{BB962C8B-B14F-4D97-AF65-F5344CB8AC3E}">
        <p14:creationId xmlns:p14="http://schemas.microsoft.com/office/powerpoint/2010/main" val="208681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Facebook infamously tried web app, wanted to go to native.  Introduced React Native ~2 years ago.  Follows paradigms of React.</a:t>
            </a:r>
            <a:endParaRPr lang="en-US" dirty="0"/>
          </a:p>
        </p:txBody>
      </p:sp>
    </p:spTree>
    <p:extLst>
      <p:ext uri="{BB962C8B-B14F-4D97-AF65-F5344CB8AC3E}">
        <p14:creationId xmlns:p14="http://schemas.microsoft.com/office/powerpoint/2010/main" val="8967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introduces a novel, radical and highly functional approach to constructing user interfaces. In brief, the application UI is simply expressed as a function of the current application state.” – RW Tutorial</a:t>
            </a:r>
          </a:p>
          <a:p>
            <a:endParaRPr lang="en-US" dirty="0"/>
          </a:p>
        </p:txBody>
      </p:sp>
    </p:spTree>
    <p:extLst>
      <p:ext uri="{BB962C8B-B14F-4D97-AF65-F5344CB8AC3E}">
        <p14:creationId xmlns:p14="http://schemas.microsoft.com/office/powerpoint/2010/main" val="14873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Composable</a:t>
            </a:r>
            <a:r>
              <a:rPr lang="en-US" baseline="0" dirty="0" smtClean="0"/>
              <a:t> UI, UI only</a:t>
            </a:r>
            <a:endParaRPr lang="en-US" dirty="0"/>
          </a:p>
        </p:txBody>
      </p:sp>
    </p:spTree>
    <p:extLst>
      <p:ext uri="{BB962C8B-B14F-4D97-AF65-F5344CB8AC3E}">
        <p14:creationId xmlns:p14="http://schemas.microsoft.com/office/powerpoint/2010/main" val="48943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introduces a novel, radical and highly functional approach to constructing user interfaces. In brief, the application UI is simply expressed as a function of the current application state.” – RW Tutorial</a:t>
            </a:r>
          </a:p>
          <a:p>
            <a:endParaRPr lang="en-US" dirty="0"/>
          </a:p>
        </p:txBody>
      </p:sp>
    </p:spTree>
    <p:extLst>
      <p:ext uri="{BB962C8B-B14F-4D97-AF65-F5344CB8AC3E}">
        <p14:creationId xmlns:p14="http://schemas.microsoft.com/office/powerpoint/2010/main" val="140835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Declarative</a:t>
            </a:r>
          </a:p>
          <a:p>
            <a:r>
              <a:rPr lang="en-US" dirty="0" smtClean="0"/>
              <a:t>React makes it painless to create interactive UIs. Design simple views for each state in your application, and React will efficiently update and render just the right components when your data changes.</a:t>
            </a:r>
          </a:p>
          <a:p>
            <a:r>
              <a:rPr lang="en-US" dirty="0" smtClean="0"/>
              <a:t>Declarative views make your code more predictable and easier to debug.</a:t>
            </a:r>
          </a:p>
          <a:p>
            <a:r>
              <a:rPr lang="en-US" dirty="0" smtClean="0"/>
              <a:t>Component-Based</a:t>
            </a:r>
          </a:p>
          <a:p>
            <a:r>
              <a:rPr lang="en-US" dirty="0" smtClean="0"/>
              <a:t>Build encapsulated components that manage their own state, then compose them to make complex UIs.</a:t>
            </a:r>
          </a:p>
          <a:p>
            <a:r>
              <a:rPr lang="en-US" dirty="0" smtClean="0"/>
              <a:t>Since component logic is written in JavaScript instead of templates, you can easily pass rich data through your app and keep state out of the DOM.</a:t>
            </a:r>
          </a:p>
          <a:p>
            <a:r>
              <a:rPr lang="en-US" dirty="0" smtClean="0"/>
              <a:t>Learn Once, Write Anywhere</a:t>
            </a:r>
          </a:p>
          <a:p>
            <a:r>
              <a:rPr lang="en-US" dirty="0" smtClean="0"/>
              <a:t>We don't make assumptions about the rest of your technology stack, so you can develop new features in React without rewriting existing code.</a:t>
            </a:r>
          </a:p>
          <a:p>
            <a:r>
              <a:rPr lang="en-US" dirty="0" smtClean="0"/>
              <a:t>React can also render on the server using Node and power mobile apps using </a:t>
            </a:r>
            <a:r>
              <a:rPr lang="en-US" dirty="0" smtClean="0">
                <a:hlinkClick r:id="rId3"/>
              </a:rPr>
              <a:t>React Native</a:t>
            </a:r>
            <a:r>
              <a:rPr lang="en-US" dirty="0" smtClean="0"/>
              <a:t>.</a:t>
            </a:r>
          </a:p>
          <a:p>
            <a:r>
              <a:rPr lang="en-US" dirty="0" smtClean="0"/>
              <a:t/>
            </a:r>
            <a:br>
              <a:rPr lang="en-US" dirty="0" smtClean="0"/>
            </a:br>
            <a:endParaRPr lang="en-US" dirty="0" smtClean="0"/>
          </a:p>
          <a:p>
            <a:r>
              <a:rPr lang="en-US" sz="1100" b="0" i="0" kern="1200" dirty="0" smtClean="0">
                <a:solidFill>
                  <a:schemeClr val="tx1"/>
                </a:solidFill>
                <a:effectLst/>
                <a:latin typeface="+mn-lt"/>
                <a:ea typeface="+mn-ea"/>
                <a:cs typeface="+mn-cs"/>
              </a:rPr>
              <a:t>When a user interacts with a React view, the view propagates an action through a central dispatcher, to the various stores that hold the application's data and business logic, which updates all of the views that are affected. This works especially well with </a:t>
            </a:r>
            <a:r>
              <a:rPr lang="en-US" sz="1100" b="0" i="0" kern="1200" dirty="0" err="1" smtClean="0">
                <a:solidFill>
                  <a:schemeClr val="tx1"/>
                </a:solidFill>
                <a:effectLst/>
                <a:latin typeface="+mn-lt"/>
                <a:ea typeface="+mn-ea"/>
                <a:cs typeface="+mn-cs"/>
              </a:rPr>
              <a:t>React's</a:t>
            </a:r>
            <a:r>
              <a:rPr lang="en-US" sz="1100" b="0" i="0" kern="1200" dirty="0" smtClean="0">
                <a:solidFill>
                  <a:schemeClr val="tx1"/>
                </a:solidFill>
                <a:effectLst/>
                <a:latin typeface="+mn-lt"/>
                <a:ea typeface="+mn-ea"/>
                <a:cs typeface="+mn-cs"/>
              </a:rPr>
              <a:t> declarative programming style, which allows the store to send updates without specifying how to transition views between states</a:t>
            </a:r>
            <a:endParaRPr lang="en-US" dirty="0"/>
          </a:p>
        </p:txBody>
      </p:sp>
    </p:spTree>
    <p:extLst>
      <p:ext uri="{BB962C8B-B14F-4D97-AF65-F5344CB8AC3E}">
        <p14:creationId xmlns:p14="http://schemas.microsoft.com/office/powerpoint/2010/main" val="90949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Dark)">
    <p:bg>
      <p:bgPr>
        <a:solidFill>
          <a:schemeClr val="lt1"/>
        </a:solidFill>
        <a:effectLst/>
      </p:bgPr>
    </p:bg>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729263"/>
            <a:ext cx="7772400" cy="1102518"/>
          </a:xfrm>
          <a:prstGeom prst="rect">
            <a:avLst/>
          </a:prstGeom>
          <a:noFill/>
          <a:ln>
            <a:noFill/>
          </a:ln>
        </p:spPr>
        <p:txBody>
          <a:bodyPr lIns="91425" tIns="91425" rIns="91425" bIns="91425" anchor="b" anchorCtr="0"/>
          <a:lstStyle>
            <a:lvl1pPr marL="0" marR="0" lvl="0" indent="0" algn="ctr" rtl="0">
              <a:spcBef>
                <a:spcPts val="0"/>
              </a:spcBef>
              <a:buClr>
                <a:schemeClr val="accent2"/>
              </a:buClr>
              <a:buFont typeface="Calibri"/>
              <a:buNone/>
              <a:defRPr sz="4000" b="1" i="0" u="none" strike="noStrike" cap="none">
                <a:solidFill>
                  <a:schemeClr val="accen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subTitle" idx="1"/>
          </p:nvPr>
        </p:nvSpPr>
        <p:spPr>
          <a:xfrm>
            <a:off x="1371600" y="2888641"/>
            <a:ext cx="6400799" cy="1088135"/>
          </a:xfrm>
          <a:prstGeom prst="rect">
            <a:avLst/>
          </a:prstGeom>
          <a:noFill/>
          <a:ln>
            <a:noFill/>
          </a:ln>
        </p:spPr>
        <p:txBody>
          <a:bodyPr lIns="91425" tIns="91425" rIns="91425" bIns="91425" anchor="t" anchorCtr="0"/>
          <a:lstStyle>
            <a:lvl1pPr marL="0" marR="0" lvl="0" indent="0" algn="ctr" rtl="0">
              <a:spcBef>
                <a:spcPts val="0"/>
              </a:spcBef>
              <a:buClr>
                <a:schemeClr val="accent1"/>
              </a:buClr>
              <a:buFont typeface="Noto Sans Symbols"/>
              <a:buNone/>
              <a:defRPr sz="2000" b="0" i="0" u="none" strike="noStrike" cap="none">
                <a:solidFill>
                  <a:srgbClr val="333333"/>
                </a:solidFill>
                <a:latin typeface="Calibri"/>
                <a:ea typeface="Calibri"/>
                <a:cs typeface="Calibri"/>
                <a:sym typeface="Calibri"/>
              </a:defRPr>
            </a:lvl1pPr>
            <a:lvl2pPr marL="457200" marR="0" lvl="1"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2pPr>
            <a:lvl3pPr marL="914400" marR="0" lvl="2"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3pPr>
            <a:lvl4pPr marL="1371600" marR="0" lvl="3"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4pPr>
            <a:lvl5pPr marL="1828800" marR="0" lvl="4" indent="0" algn="ctr" rtl="0">
              <a:spcBef>
                <a:spcPts val="200"/>
              </a:spcBef>
              <a:buClr>
                <a:srgbClr val="262626"/>
              </a:buClr>
              <a:buFont typeface="Noto Sans Symbols"/>
              <a:buNone/>
              <a:defRPr sz="2000" b="0" i="0" u="none" strike="noStrike" cap="none">
                <a:solidFill>
                  <a:srgbClr val="898989"/>
                </a:solidFill>
                <a:latin typeface="Calibri"/>
                <a:ea typeface="Calibri"/>
                <a:cs typeface="Calibri"/>
                <a:sym typeface="Calibri"/>
              </a:defRPr>
            </a:lvl5pPr>
            <a:lvl6pPr marL="2286000" marR="0" lvl="5"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6pPr>
            <a:lvl7pPr marL="2743200" marR="0" lvl="6"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7pPr>
            <a:lvl8pPr marL="3200400" marR="0" lvl="7"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8pPr>
            <a:lvl9pPr marL="3657600" marR="0" lvl="8"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9pPr>
          </a:lstStyle>
          <a:p>
            <a:endParaRPr/>
          </a:p>
        </p:txBody>
      </p:sp>
      <p:grpSp>
        <p:nvGrpSpPr>
          <p:cNvPr id="58" name="Shape 58"/>
          <p:cNvGrpSpPr/>
          <p:nvPr/>
        </p:nvGrpSpPr>
        <p:grpSpPr>
          <a:xfrm>
            <a:off x="300181" y="387516"/>
            <a:ext cx="8543636" cy="364117"/>
            <a:chOff x="300181" y="387516"/>
            <a:chExt cx="8543636" cy="364117"/>
          </a:xfrm>
        </p:grpSpPr>
        <p:cxnSp>
          <p:nvCxnSpPr>
            <p:cNvPr id="59" name="Shape 59"/>
            <p:cNvCxnSpPr/>
            <p:nvPr/>
          </p:nvCxnSpPr>
          <p:spPr>
            <a:xfrm rot="10800000">
              <a:off x="300181" y="569575"/>
              <a:ext cx="4064000" cy="0"/>
            </a:xfrm>
            <a:prstGeom prst="straightConnector1">
              <a:avLst/>
            </a:prstGeom>
            <a:noFill/>
            <a:ln w="12700" cap="flat" cmpd="sng">
              <a:solidFill>
                <a:schemeClr val="dk1"/>
              </a:solidFill>
              <a:prstDash val="solid"/>
              <a:round/>
              <a:headEnd type="none" w="med" len="med"/>
              <a:tailEnd type="none" w="med" len="med"/>
            </a:ln>
          </p:spPr>
        </p:cxnSp>
        <p:cxnSp>
          <p:nvCxnSpPr>
            <p:cNvPr id="60" name="Shape 60"/>
            <p:cNvCxnSpPr/>
            <p:nvPr/>
          </p:nvCxnSpPr>
          <p:spPr>
            <a:xfrm rot="10800000">
              <a:off x="4779817" y="569575"/>
              <a:ext cx="4064000" cy="0"/>
            </a:xfrm>
            <a:prstGeom prst="straightConnector1">
              <a:avLst/>
            </a:prstGeom>
            <a:noFill/>
            <a:ln w="12700" cap="flat" cmpd="sng">
              <a:solidFill>
                <a:schemeClr val="dk1"/>
              </a:solidFill>
              <a:prstDash val="solid"/>
              <a:round/>
              <a:headEnd type="none" w="med" len="med"/>
              <a:tailEnd type="none" w="med" len="med"/>
            </a:ln>
          </p:spPr>
        </p:cxnSp>
        <p:pic>
          <p:nvPicPr>
            <p:cNvPr id="61" name="Shape 61" descr="bug-01.png"/>
            <p:cNvPicPr preferRelativeResize="0"/>
            <p:nvPr/>
          </p:nvPicPr>
          <p:blipFill rotWithShape="1">
            <a:blip r:embed="rId2">
              <a:alphaModFix/>
            </a:blip>
            <a:srcRect/>
            <a:stretch/>
          </p:blipFill>
          <p:spPr>
            <a:xfrm>
              <a:off x="4389941" y="387516"/>
              <a:ext cx="364117" cy="364117"/>
            </a:xfrm>
            <a:prstGeom prst="rect">
              <a:avLst/>
            </a:prstGeom>
            <a:noFill/>
            <a:ln>
              <a:noFill/>
            </a:ln>
          </p:spPr>
        </p:pic>
      </p:grpSp>
      <p:pic>
        <p:nvPicPr>
          <p:cNvPr id="62" name="Shape 62" descr="logo-01.png"/>
          <p:cNvPicPr preferRelativeResize="0"/>
          <p:nvPr/>
        </p:nvPicPr>
        <p:blipFill rotWithShape="1">
          <a:blip r:embed="rId3">
            <a:alphaModFix/>
          </a:blip>
          <a:srcRect/>
          <a:stretch/>
        </p:blipFill>
        <p:spPr>
          <a:xfrm>
            <a:off x="4059935" y="4510717"/>
            <a:ext cx="1024128" cy="248585"/>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2_Title and 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98156" y="47333"/>
            <a:ext cx="7998594" cy="537336"/>
          </a:xfrm>
          <a:prstGeom prst="rect">
            <a:avLst/>
          </a:prstGeom>
          <a:noFill/>
          <a:ln>
            <a:noFill/>
          </a:ln>
        </p:spPr>
        <p:txBody>
          <a:bodyPr lIns="91425" tIns="91425" rIns="91425" bIns="91425" anchor="ctr" anchorCtr="0"/>
          <a:lstStyle>
            <a:lvl1pPr marL="0" marR="0" lvl="0" indent="0" algn="l" rtl="0">
              <a:lnSpc>
                <a:spcPct val="80000"/>
              </a:lnSpc>
              <a:spcBef>
                <a:spcPts val="0"/>
              </a:spcBef>
              <a:buClr>
                <a:schemeClr val="accent2"/>
              </a:buClr>
              <a:buFont typeface="Calibri"/>
              <a:buNone/>
              <a:defRPr sz="2400" b="1" i="0" u="none" strike="noStrike" cap="none">
                <a:solidFill>
                  <a:schemeClr val="accen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457200" y="685800"/>
            <a:ext cx="8007739" cy="339447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300"/>
              </a:spcAft>
              <a:buClr>
                <a:schemeClr val="accent1"/>
              </a:buClr>
              <a:buFont typeface="Noto Sans Symbols"/>
              <a:buNone/>
              <a:defRPr sz="2000" b="0" i="0" u="none" strike="noStrike" cap="none">
                <a:solidFill>
                  <a:schemeClr val="dk1"/>
                </a:solidFill>
                <a:latin typeface="Calibri"/>
                <a:ea typeface="Calibri"/>
                <a:cs typeface="Calibri"/>
                <a:sym typeface="Calibri"/>
              </a:defRPr>
            </a:lvl1pPr>
            <a:lvl2pPr marL="230188" marR="0" lvl="1"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2pPr>
            <a:lvl3pPr marL="230188" marR="0" lvl="2"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3pPr>
            <a:lvl4pPr marL="230188" marR="0" lvl="3"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4pPr>
            <a:lvl5pPr marL="230188" marR="0" lvl="4"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3124200" y="4672594"/>
            <a:ext cx="2895600" cy="273843"/>
          </a:xfrm>
          <a:prstGeom prst="rect">
            <a:avLst/>
          </a:prstGeom>
          <a:noFill/>
          <a:ln>
            <a:noFill/>
          </a:ln>
        </p:spPr>
        <p:txBody>
          <a:bodyPr lIns="91425" tIns="91425" rIns="91425" bIns="91425" anchor="ctr" anchorCtr="0"/>
          <a:lstStyle>
            <a:lvl1pPr marL="0" marR="0" lvl="0" indent="0" algn="ctr" rtl="0">
              <a:spcBef>
                <a:spcPts val="0"/>
              </a:spcBef>
              <a:buNone/>
              <a:defRPr sz="850" b="0" i="0" u="none" strike="noStrike" cap="none">
                <a:solidFill>
                  <a:srgbClr val="CCCCCC"/>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8" name="Shape 68"/>
          <p:cNvSpPr txBox="1"/>
          <p:nvPr/>
        </p:nvSpPr>
        <p:spPr>
          <a:xfrm>
            <a:off x="8224639" y="4680483"/>
            <a:ext cx="740663"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850" b="0" u="none">
                <a:solidFill>
                  <a:srgbClr val="CCCCCC"/>
                </a:solidFill>
                <a:latin typeface="Calibri"/>
                <a:ea typeface="Calibri"/>
                <a:cs typeface="Calibri"/>
                <a:sym typeface="Calibri"/>
              </a:rPr>
              <a:t>‹#›</a:t>
            </a:fld>
            <a:endParaRPr lang="en" sz="850" b="0" u="none">
              <a:solidFill>
                <a:srgbClr val="CCCCCC"/>
              </a:solidFill>
              <a:latin typeface="Calibri"/>
              <a:ea typeface="Calibri"/>
              <a:cs typeface="Calibri"/>
              <a:sym typeface="Calibri"/>
            </a:endParaRPr>
          </a:p>
        </p:txBody>
      </p:sp>
      <p:pic>
        <p:nvPicPr>
          <p:cNvPr id="69" name="Shape 69" descr="bug-01.png"/>
          <p:cNvPicPr preferRelativeResize="0"/>
          <p:nvPr/>
        </p:nvPicPr>
        <p:blipFill rotWithShape="1">
          <a:blip r:embed="rId2">
            <a:alphaModFix/>
          </a:blip>
          <a:srcRect/>
          <a:stretch/>
        </p:blipFill>
        <p:spPr>
          <a:xfrm>
            <a:off x="8622497" y="166521"/>
            <a:ext cx="237743" cy="237743"/>
          </a:xfrm>
          <a:prstGeom prst="rect">
            <a:avLst/>
          </a:prstGeom>
          <a:noFill/>
          <a:ln>
            <a:noFill/>
          </a:ln>
        </p:spPr>
      </p:pic>
      <p:cxnSp>
        <p:nvCxnSpPr>
          <p:cNvPr id="70" name="Shape 70"/>
          <p:cNvCxnSpPr/>
          <p:nvPr/>
        </p:nvCxnSpPr>
        <p:spPr>
          <a:xfrm>
            <a:off x="285750" y="577185"/>
            <a:ext cx="8574088" cy="0"/>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Bar">
    <p:spTree>
      <p:nvGrpSpPr>
        <p:cNvPr id="1" name="Shape 86"/>
        <p:cNvGrpSpPr/>
        <p:nvPr/>
      </p:nvGrpSpPr>
      <p:grpSpPr>
        <a:xfrm>
          <a:off x="0" y="0"/>
          <a:ext cx="0" cy="0"/>
          <a:chOff x="0" y="0"/>
          <a:chExt cx="0" cy="0"/>
        </a:xfrm>
      </p:grpSpPr>
      <p:sp>
        <p:nvSpPr>
          <p:cNvPr id="92" name="Shape 92"/>
          <p:cNvSpPr txBox="1">
            <a:spLocks noGrp="1"/>
          </p:cNvSpPr>
          <p:nvPr>
            <p:ph type="ftr" idx="11"/>
          </p:nvPr>
        </p:nvSpPr>
        <p:spPr>
          <a:xfrm>
            <a:off x="3124200" y="4672594"/>
            <a:ext cx="2895600" cy="273843"/>
          </a:xfrm>
          <a:prstGeom prst="rect">
            <a:avLst/>
          </a:prstGeom>
          <a:noFill/>
          <a:ln>
            <a:noFill/>
          </a:ln>
        </p:spPr>
        <p:txBody>
          <a:bodyPr lIns="91425" tIns="91425" rIns="91425" bIns="91425" anchor="ctr" anchorCtr="0"/>
          <a:lstStyle>
            <a:lvl1pPr marL="0" marR="0" lvl="0" indent="0" algn="ctr" rtl="0">
              <a:spcBef>
                <a:spcPts val="0"/>
              </a:spcBef>
              <a:buNone/>
              <a:defRPr sz="850">
                <a:solidFill>
                  <a:srgbClr val="CCCCCC"/>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p:nvPr/>
        </p:nvSpPr>
        <p:spPr>
          <a:xfrm>
            <a:off x="8224639" y="4680483"/>
            <a:ext cx="740663"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850">
                <a:solidFill>
                  <a:srgbClr val="CCCCCC"/>
                </a:solidFill>
                <a:latin typeface="Calibri"/>
                <a:ea typeface="Calibri"/>
                <a:cs typeface="Calibri"/>
                <a:sym typeface="Calibri"/>
              </a:rPr>
              <a:t>‹#›</a:t>
            </a:fld>
            <a:endParaRPr lang="en" sz="850">
              <a:solidFill>
                <a:srgbClr val="CCCCCC"/>
              </a:solidFill>
              <a:latin typeface="Calibri"/>
              <a:ea typeface="Calibri"/>
              <a:cs typeface="Calibri"/>
              <a:sym typeface="Calibri"/>
            </a:endParaRPr>
          </a:p>
        </p:txBody>
      </p:sp>
      <p:grpSp>
        <p:nvGrpSpPr>
          <p:cNvPr id="10" name="Shape 88"/>
          <p:cNvGrpSpPr/>
          <p:nvPr userDrawn="1"/>
        </p:nvGrpSpPr>
        <p:grpSpPr>
          <a:xfrm>
            <a:off x="300181" y="23399"/>
            <a:ext cx="8543636" cy="364117"/>
            <a:chOff x="300181" y="387516"/>
            <a:chExt cx="8543636" cy="364117"/>
          </a:xfrm>
        </p:grpSpPr>
        <p:cxnSp>
          <p:nvCxnSpPr>
            <p:cNvPr id="11" name="Shape 89"/>
            <p:cNvCxnSpPr/>
            <p:nvPr/>
          </p:nvCxnSpPr>
          <p:spPr>
            <a:xfrm rot="10800000">
              <a:off x="300181" y="569575"/>
              <a:ext cx="4064000" cy="0"/>
            </a:xfrm>
            <a:prstGeom prst="straightConnector1">
              <a:avLst/>
            </a:prstGeom>
            <a:noFill/>
            <a:ln w="12700" cap="flat" cmpd="sng">
              <a:solidFill>
                <a:schemeClr val="dk1"/>
              </a:solidFill>
              <a:prstDash val="solid"/>
              <a:round/>
              <a:headEnd type="none" w="med" len="med"/>
              <a:tailEnd type="none" w="med" len="med"/>
            </a:ln>
          </p:spPr>
        </p:cxnSp>
        <p:cxnSp>
          <p:nvCxnSpPr>
            <p:cNvPr id="12" name="Shape 90"/>
            <p:cNvCxnSpPr/>
            <p:nvPr/>
          </p:nvCxnSpPr>
          <p:spPr>
            <a:xfrm rot="10800000">
              <a:off x="4779817" y="569575"/>
              <a:ext cx="4064000" cy="0"/>
            </a:xfrm>
            <a:prstGeom prst="straightConnector1">
              <a:avLst/>
            </a:prstGeom>
            <a:noFill/>
            <a:ln w="12700" cap="flat" cmpd="sng">
              <a:solidFill>
                <a:schemeClr val="dk1"/>
              </a:solidFill>
              <a:prstDash val="solid"/>
              <a:round/>
              <a:headEnd type="none" w="med" len="med"/>
              <a:tailEnd type="none" w="med" len="med"/>
            </a:ln>
          </p:spPr>
        </p:cxnSp>
        <p:pic>
          <p:nvPicPr>
            <p:cNvPr id="13" name="Shape 91" descr="bug-01.png"/>
            <p:cNvPicPr preferRelativeResize="0"/>
            <p:nvPr/>
          </p:nvPicPr>
          <p:blipFill rotWithShape="1">
            <a:blip r:embed="rId2">
              <a:alphaModFix/>
            </a:blip>
            <a:srcRect/>
            <a:stretch/>
          </p:blipFill>
          <p:spPr>
            <a:xfrm>
              <a:off x="4389941" y="387516"/>
              <a:ext cx="364117" cy="364117"/>
            </a:xfrm>
            <a:prstGeom prst="rect">
              <a:avLst/>
            </a:prstGeom>
            <a:noFill/>
            <a:ln>
              <a:noFill/>
            </a:ln>
          </p:spPr>
        </p:pic>
      </p:grpSp>
    </p:spTree>
    <p:extLst>
      <p:ext uri="{BB962C8B-B14F-4D97-AF65-F5344CB8AC3E}">
        <p14:creationId xmlns:p14="http://schemas.microsoft.com/office/powerpoint/2010/main" val="17670615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BarwText">
    <p:spTree>
      <p:nvGrpSpPr>
        <p:cNvPr id="1" name="Shape 86"/>
        <p:cNvGrpSpPr/>
        <p:nvPr/>
      </p:nvGrpSpPr>
      <p:grpSpPr>
        <a:xfrm>
          <a:off x="0" y="0"/>
          <a:ext cx="0" cy="0"/>
          <a:chOff x="0" y="0"/>
          <a:chExt cx="0" cy="0"/>
        </a:xfrm>
      </p:grpSpPr>
      <p:sp>
        <p:nvSpPr>
          <p:cNvPr id="92" name="Shape 92"/>
          <p:cNvSpPr txBox="1">
            <a:spLocks noGrp="1"/>
          </p:cNvSpPr>
          <p:nvPr>
            <p:ph type="ftr" idx="11"/>
          </p:nvPr>
        </p:nvSpPr>
        <p:spPr>
          <a:xfrm>
            <a:off x="3124200" y="4672594"/>
            <a:ext cx="2895600" cy="273843"/>
          </a:xfrm>
          <a:prstGeom prst="rect">
            <a:avLst/>
          </a:prstGeom>
          <a:noFill/>
          <a:ln>
            <a:noFill/>
          </a:ln>
        </p:spPr>
        <p:txBody>
          <a:bodyPr lIns="91425" tIns="91425" rIns="91425" bIns="91425" anchor="ctr" anchorCtr="0"/>
          <a:lstStyle>
            <a:lvl1pPr marL="0" marR="0" lvl="0" indent="0" algn="ctr" rtl="0">
              <a:spcBef>
                <a:spcPts val="0"/>
              </a:spcBef>
              <a:buNone/>
              <a:defRPr sz="850">
                <a:solidFill>
                  <a:srgbClr val="CCCCCC"/>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p:nvPr/>
        </p:nvSpPr>
        <p:spPr>
          <a:xfrm>
            <a:off x="8224639" y="4680483"/>
            <a:ext cx="740663"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850">
                <a:solidFill>
                  <a:srgbClr val="CCCCCC"/>
                </a:solidFill>
                <a:latin typeface="Calibri"/>
                <a:ea typeface="Calibri"/>
                <a:cs typeface="Calibri"/>
                <a:sym typeface="Calibri"/>
              </a:rPr>
              <a:t>‹#›</a:t>
            </a:fld>
            <a:endParaRPr lang="en" sz="850">
              <a:solidFill>
                <a:srgbClr val="CCCCCC"/>
              </a:solidFill>
              <a:latin typeface="Calibri"/>
              <a:ea typeface="Calibri"/>
              <a:cs typeface="Calibri"/>
              <a:sym typeface="Calibri"/>
            </a:endParaRPr>
          </a:p>
        </p:txBody>
      </p:sp>
      <p:grpSp>
        <p:nvGrpSpPr>
          <p:cNvPr id="10" name="Shape 88"/>
          <p:cNvGrpSpPr/>
          <p:nvPr userDrawn="1"/>
        </p:nvGrpSpPr>
        <p:grpSpPr>
          <a:xfrm>
            <a:off x="300181" y="23399"/>
            <a:ext cx="8543636" cy="364117"/>
            <a:chOff x="300181" y="387516"/>
            <a:chExt cx="8543636" cy="364117"/>
          </a:xfrm>
        </p:grpSpPr>
        <p:cxnSp>
          <p:nvCxnSpPr>
            <p:cNvPr id="11" name="Shape 89"/>
            <p:cNvCxnSpPr/>
            <p:nvPr/>
          </p:nvCxnSpPr>
          <p:spPr>
            <a:xfrm rot="10800000">
              <a:off x="300181" y="569575"/>
              <a:ext cx="4064000" cy="0"/>
            </a:xfrm>
            <a:prstGeom prst="straightConnector1">
              <a:avLst/>
            </a:prstGeom>
            <a:noFill/>
            <a:ln w="12700" cap="flat" cmpd="sng">
              <a:solidFill>
                <a:schemeClr val="dk1"/>
              </a:solidFill>
              <a:prstDash val="solid"/>
              <a:round/>
              <a:headEnd type="none" w="med" len="med"/>
              <a:tailEnd type="none" w="med" len="med"/>
            </a:ln>
          </p:spPr>
        </p:cxnSp>
        <p:cxnSp>
          <p:nvCxnSpPr>
            <p:cNvPr id="12" name="Shape 90"/>
            <p:cNvCxnSpPr/>
            <p:nvPr/>
          </p:nvCxnSpPr>
          <p:spPr>
            <a:xfrm rot="10800000">
              <a:off x="4779817" y="569575"/>
              <a:ext cx="4064000" cy="0"/>
            </a:xfrm>
            <a:prstGeom prst="straightConnector1">
              <a:avLst/>
            </a:prstGeom>
            <a:noFill/>
            <a:ln w="12700" cap="flat" cmpd="sng">
              <a:solidFill>
                <a:schemeClr val="dk1"/>
              </a:solidFill>
              <a:prstDash val="solid"/>
              <a:round/>
              <a:headEnd type="none" w="med" len="med"/>
              <a:tailEnd type="none" w="med" len="med"/>
            </a:ln>
          </p:spPr>
        </p:cxnSp>
        <p:pic>
          <p:nvPicPr>
            <p:cNvPr id="13" name="Shape 91" descr="bug-01.png"/>
            <p:cNvPicPr preferRelativeResize="0"/>
            <p:nvPr/>
          </p:nvPicPr>
          <p:blipFill rotWithShape="1">
            <a:blip r:embed="rId2">
              <a:alphaModFix/>
            </a:blip>
            <a:srcRect/>
            <a:stretch/>
          </p:blipFill>
          <p:spPr>
            <a:xfrm>
              <a:off x="4389941" y="387516"/>
              <a:ext cx="364117" cy="364117"/>
            </a:xfrm>
            <a:prstGeom prst="rect">
              <a:avLst/>
            </a:prstGeom>
            <a:noFill/>
            <a:ln>
              <a:noFill/>
            </a:ln>
          </p:spPr>
        </p:pic>
      </p:grpSp>
      <p:sp>
        <p:nvSpPr>
          <p:cNvPr id="15" name="Shape 65"/>
          <p:cNvSpPr txBox="1">
            <a:spLocks noGrp="1"/>
          </p:cNvSpPr>
          <p:nvPr>
            <p:ph type="body" idx="1"/>
          </p:nvPr>
        </p:nvSpPr>
        <p:spPr>
          <a:xfrm>
            <a:off x="457200" y="576072"/>
            <a:ext cx="8229600" cy="391363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300"/>
              </a:spcAft>
              <a:buClr>
                <a:schemeClr val="accent1"/>
              </a:buClr>
              <a:buFont typeface="Noto Sans Symbols"/>
              <a:buNone/>
              <a:defRPr sz="2000" b="0" i="0" u="none" strike="noStrike" cap="none">
                <a:solidFill>
                  <a:schemeClr val="dk1"/>
                </a:solidFill>
                <a:latin typeface="Calibri"/>
                <a:ea typeface="Calibri"/>
                <a:cs typeface="Calibri"/>
                <a:sym typeface="Calibri"/>
              </a:defRPr>
            </a:lvl1pPr>
            <a:lvl2pPr marL="230188" marR="0" lvl="1"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2pPr>
            <a:lvl3pPr marL="230188" marR="0" lvl="2"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3pPr>
            <a:lvl4pPr marL="230188" marR="0" lvl="3"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4pPr>
            <a:lvl5pPr marL="230188" marR="0" lvl="4" indent="-1588" algn="l" rtl="0">
              <a:lnSpc>
                <a:spcPct val="100000"/>
              </a:lnSpc>
              <a:spcBef>
                <a:spcPts val="0"/>
              </a:spcBef>
              <a:spcAft>
                <a:spcPts val="300"/>
              </a:spcAft>
              <a:buClr>
                <a:schemeClr val="accent1"/>
              </a:buClr>
              <a:buFont typeface="Noto Sans Symbols"/>
              <a:buNone/>
              <a:defRPr sz="16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139451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Break (Red)">
    <p:bg>
      <p:bgPr>
        <a:solidFill>
          <a:srgbClr val="E1001F"/>
        </a:soli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1883664"/>
            <a:ext cx="7772400" cy="1102518"/>
          </a:xfrm>
          <a:prstGeom prst="rect">
            <a:avLst/>
          </a:prstGeom>
          <a:noFill/>
          <a:ln>
            <a:noFill/>
          </a:ln>
          <a:effectLst>
            <a:outerShdw blurRad="127000" algn="tl" rotWithShape="0">
              <a:srgbClr val="000000">
                <a:alpha val="20000"/>
              </a:srgbClr>
            </a:outerShdw>
          </a:effectLst>
        </p:spPr>
        <p:txBody>
          <a:bodyPr lIns="91425" tIns="91425" rIns="91425" bIns="91425" anchor="b" anchorCtr="0"/>
          <a:lstStyle>
            <a:lvl1pPr marL="0" marR="0" lvl="0" indent="0" algn="ctr" rtl="0">
              <a:spcBef>
                <a:spcPts val="0"/>
              </a:spcBef>
              <a:buClr>
                <a:schemeClr val="lt1"/>
              </a:buClr>
              <a:buFont typeface="Calibri"/>
              <a:buNone/>
              <a:defRPr sz="29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1" name="Shape 101"/>
          <p:cNvSpPr txBox="1">
            <a:spLocks noGrp="1"/>
          </p:cNvSpPr>
          <p:nvPr>
            <p:ph type="subTitle" idx="1"/>
          </p:nvPr>
        </p:nvSpPr>
        <p:spPr>
          <a:xfrm>
            <a:off x="1371600" y="3063240"/>
            <a:ext cx="6400799" cy="1152144"/>
          </a:xfrm>
          <a:prstGeom prst="rect">
            <a:avLst/>
          </a:prstGeom>
          <a:noFill/>
          <a:ln>
            <a:noFill/>
          </a:ln>
        </p:spPr>
        <p:txBody>
          <a:bodyPr lIns="91425" tIns="91425" rIns="91425" bIns="91425" anchor="t" anchorCtr="0"/>
          <a:lstStyle>
            <a:lvl1pPr marL="0" marR="0" lvl="0" indent="0" algn="ctr" rtl="0">
              <a:spcBef>
                <a:spcPts val="0"/>
              </a:spcBef>
              <a:buClr>
                <a:schemeClr val="accent1"/>
              </a:buClr>
              <a:buFont typeface="Noto Sans Symbols"/>
              <a:buNone/>
              <a:defRPr sz="2000" b="0" i="0" u="none" strike="noStrike" cap="none">
                <a:solidFill>
                  <a:srgbClr val="FFFFFF"/>
                </a:solidFill>
                <a:latin typeface="Calibri"/>
                <a:ea typeface="Calibri"/>
                <a:cs typeface="Calibri"/>
                <a:sym typeface="Calibri"/>
              </a:defRPr>
            </a:lvl1pPr>
            <a:lvl2pPr marL="457200" marR="0" lvl="1"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2pPr>
            <a:lvl3pPr marL="914400" marR="0" lvl="2"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3pPr>
            <a:lvl4pPr marL="1371600" marR="0" lvl="3"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4pPr>
            <a:lvl5pPr marL="1828800" marR="0" lvl="4" indent="0" algn="ctr" rtl="0">
              <a:spcBef>
                <a:spcPts val="200"/>
              </a:spcBef>
              <a:buClr>
                <a:srgbClr val="262626"/>
              </a:buClr>
              <a:buFont typeface="Noto Sans Symbols"/>
              <a:buNone/>
              <a:defRPr sz="2000" b="0" i="0" u="none" strike="noStrike" cap="none">
                <a:solidFill>
                  <a:srgbClr val="898989"/>
                </a:solidFill>
                <a:latin typeface="Calibri"/>
                <a:ea typeface="Calibri"/>
                <a:cs typeface="Calibri"/>
                <a:sym typeface="Calibri"/>
              </a:defRPr>
            </a:lvl5pPr>
            <a:lvl6pPr marL="2286000" marR="0" lvl="5"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6pPr>
            <a:lvl7pPr marL="2743200" marR="0" lvl="6"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7pPr>
            <a:lvl8pPr marL="3200400" marR="0" lvl="7"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8pPr>
            <a:lvl9pPr marL="3657600" marR="0" lvl="8"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9pPr>
          </a:lstStyle>
          <a:p>
            <a:endParaRPr/>
          </a:p>
        </p:txBody>
      </p:sp>
      <p:pic>
        <p:nvPicPr>
          <p:cNvPr id="102" name="Shape 102" descr="bug test-01.png"/>
          <p:cNvPicPr preferRelativeResize="0"/>
          <p:nvPr/>
        </p:nvPicPr>
        <p:blipFill rotWithShape="1">
          <a:blip r:embed="rId2">
            <a:alphaModFix/>
          </a:blip>
          <a:srcRect/>
          <a:stretch/>
        </p:blipFill>
        <p:spPr>
          <a:xfrm>
            <a:off x="4324369" y="351895"/>
            <a:ext cx="495260" cy="49526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Break (Red)">
    <p:bg>
      <p:bgPr>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gra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355270"/>
            <a:ext cx="7772400" cy="630912"/>
          </a:xfrm>
          <a:prstGeom prst="rect">
            <a:avLst/>
          </a:prstGeom>
          <a:noFill/>
          <a:ln>
            <a:noFill/>
          </a:ln>
          <a:effectLst>
            <a:outerShdw blurRad="127000" algn="tl" rotWithShape="0">
              <a:srgbClr val="000000">
                <a:alpha val="20000"/>
              </a:srgbClr>
            </a:outerShdw>
          </a:effectLst>
        </p:spPr>
        <p:txBody>
          <a:bodyPr lIns="91425" tIns="91425" rIns="91425" bIns="91425" anchor="b" anchorCtr="0">
            <a:spAutoFit/>
          </a:bodyPr>
          <a:lstStyle>
            <a:lvl1pPr marL="0" marR="0" lvl="0" indent="0" algn="ctr" rtl="0">
              <a:spcBef>
                <a:spcPts val="0"/>
              </a:spcBef>
              <a:buClr>
                <a:schemeClr val="lt1"/>
              </a:buClr>
              <a:buFont typeface="Calibri"/>
              <a:buNone/>
              <a:defRPr sz="29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1" name="Shape 101"/>
          <p:cNvSpPr txBox="1">
            <a:spLocks noGrp="1"/>
          </p:cNvSpPr>
          <p:nvPr>
            <p:ph type="subTitle" idx="1"/>
          </p:nvPr>
        </p:nvSpPr>
        <p:spPr>
          <a:xfrm>
            <a:off x="1371600" y="3063240"/>
            <a:ext cx="6400799" cy="1152144"/>
          </a:xfrm>
          <a:prstGeom prst="rect">
            <a:avLst/>
          </a:prstGeom>
          <a:noFill/>
          <a:ln>
            <a:noFill/>
          </a:ln>
        </p:spPr>
        <p:txBody>
          <a:bodyPr lIns="91425" tIns="91425" rIns="91425" bIns="91425" anchor="t" anchorCtr="0"/>
          <a:lstStyle>
            <a:lvl1pPr marL="0" marR="0" lvl="0" indent="0" algn="ctr" rtl="0">
              <a:spcBef>
                <a:spcPts val="0"/>
              </a:spcBef>
              <a:buClr>
                <a:schemeClr val="accent1"/>
              </a:buClr>
              <a:buFont typeface="Noto Sans Symbols"/>
              <a:buNone/>
              <a:defRPr sz="2000" b="0" i="0" u="none" strike="noStrike" cap="none">
                <a:solidFill>
                  <a:srgbClr val="FFFFFF"/>
                </a:solidFill>
                <a:latin typeface="Calibri"/>
                <a:ea typeface="Calibri"/>
                <a:cs typeface="Calibri"/>
                <a:sym typeface="Calibri"/>
              </a:defRPr>
            </a:lvl1pPr>
            <a:lvl2pPr marL="457200" marR="0" lvl="1"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2pPr>
            <a:lvl3pPr marL="914400" marR="0" lvl="2"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3pPr>
            <a:lvl4pPr marL="1371600" marR="0" lvl="3"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4pPr>
            <a:lvl5pPr marL="1828800" marR="0" lvl="4" indent="0" algn="ctr" rtl="0">
              <a:spcBef>
                <a:spcPts val="200"/>
              </a:spcBef>
              <a:buClr>
                <a:srgbClr val="262626"/>
              </a:buClr>
              <a:buFont typeface="Noto Sans Symbols"/>
              <a:buNone/>
              <a:defRPr sz="2000" b="0" i="0" u="none" strike="noStrike" cap="none">
                <a:solidFill>
                  <a:srgbClr val="898989"/>
                </a:solidFill>
                <a:latin typeface="Calibri"/>
                <a:ea typeface="Calibri"/>
                <a:cs typeface="Calibri"/>
                <a:sym typeface="Calibri"/>
              </a:defRPr>
            </a:lvl5pPr>
            <a:lvl6pPr marL="2286000" marR="0" lvl="5"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6pPr>
            <a:lvl7pPr marL="2743200" marR="0" lvl="6"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7pPr>
            <a:lvl8pPr marL="3200400" marR="0" lvl="7"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8pPr>
            <a:lvl9pPr marL="3657600" marR="0" lvl="8"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9pPr>
          </a:lstStyle>
          <a:p>
            <a:endParaRPr/>
          </a:p>
        </p:txBody>
      </p:sp>
      <p:pic>
        <p:nvPicPr>
          <p:cNvPr id="102" name="Shape 102" descr="bug test-01.png"/>
          <p:cNvPicPr preferRelativeResize="0"/>
          <p:nvPr/>
        </p:nvPicPr>
        <p:blipFill rotWithShape="1">
          <a:blip r:embed="rId2">
            <a:alphaModFix/>
          </a:blip>
          <a:srcRect/>
          <a:stretch/>
        </p:blipFill>
        <p:spPr>
          <a:xfrm>
            <a:off x="4324369" y="351895"/>
            <a:ext cx="495260" cy="495260"/>
          </a:xfrm>
          <a:prstGeom prst="rect">
            <a:avLst/>
          </a:prstGeom>
          <a:noFill/>
          <a:ln>
            <a:noFill/>
          </a:ln>
        </p:spPr>
      </p:pic>
    </p:spTree>
    <p:extLst>
      <p:ext uri="{BB962C8B-B14F-4D97-AF65-F5344CB8AC3E}">
        <p14:creationId xmlns:p14="http://schemas.microsoft.com/office/powerpoint/2010/main" val="273348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ection Break (Re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0" y="2355270"/>
            <a:ext cx="9144000" cy="630912"/>
          </a:xfrm>
          <a:prstGeom prst="rect">
            <a:avLst/>
          </a:prstGeom>
          <a:gradFill>
            <a:gsLst>
              <a:gs pos="0">
                <a:schemeClr val="accent2">
                  <a:lumMod val="59000"/>
                  <a:lumOff val="41000"/>
                </a:schemeClr>
              </a:gs>
              <a:gs pos="46000">
                <a:schemeClr val="accent2">
                  <a:lumMod val="95000"/>
                  <a:lumOff val="5000"/>
                </a:schemeClr>
              </a:gs>
              <a:gs pos="100000">
                <a:schemeClr val="accent2">
                  <a:lumMod val="60000"/>
                </a:schemeClr>
              </a:gs>
            </a:gsLst>
            <a:path path="circle">
              <a:fillToRect l="50000" t="130000" r="50000" b="-30000"/>
            </a:path>
          </a:gradFill>
          <a:ln>
            <a:noFill/>
          </a:ln>
          <a:effectLst>
            <a:outerShdw blurRad="127000" algn="tl" rotWithShape="0">
              <a:srgbClr val="000000">
                <a:alpha val="20000"/>
              </a:srgbClr>
            </a:outerShdw>
          </a:effectLst>
        </p:spPr>
        <p:txBody>
          <a:bodyPr lIns="91425" tIns="91425" rIns="91425" bIns="91425" anchor="b" anchorCtr="0">
            <a:spAutoFit/>
          </a:bodyPr>
          <a:lstStyle>
            <a:lvl1pPr marL="0" marR="0" lvl="0" indent="0" algn="ctr" rtl="0">
              <a:spcBef>
                <a:spcPts val="0"/>
              </a:spcBef>
              <a:buClr>
                <a:schemeClr val="lt1"/>
              </a:buClr>
              <a:buFont typeface="Calibri"/>
              <a:buNone/>
              <a:defRPr sz="29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01" name="Shape 101"/>
          <p:cNvSpPr txBox="1">
            <a:spLocks noGrp="1"/>
          </p:cNvSpPr>
          <p:nvPr>
            <p:ph type="subTitle" idx="1"/>
          </p:nvPr>
        </p:nvSpPr>
        <p:spPr>
          <a:xfrm>
            <a:off x="1371600" y="3063240"/>
            <a:ext cx="6400799" cy="1152144"/>
          </a:xfrm>
          <a:prstGeom prst="rect">
            <a:avLst/>
          </a:prstGeom>
          <a:noFill/>
          <a:ln>
            <a:noFill/>
          </a:ln>
        </p:spPr>
        <p:txBody>
          <a:bodyPr lIns="91425" tIns="91425" rIns="91425" bIns="91425" anchor="t" anchorCtr="0"/>
          <a:lstStyle>
            <a:lvl1pPr marL="0" marR="0" lvl="0" indent="0" algn="ctr" rtl="0">
              <a:spcBef>
                <a:spcPts val="0"/>
              </a:spcBef>
              <a:buClr>
                <a:schemeClr val="accent1"/>
              </a:buClr>
              <a:buFont typeface="Noto Sans Symbols"/>
              <a:buNone/>
              <a:defRPr sz="2000" b="0" i="0" u="none" strike="noStrike" cap="none">
                <a:solidFill>
                  <a:srgbClr val="FFFFFF"/>
                </a:solidFill>
                <a:latin typeface="Calibri"/>
                <a:ea typeface="Calibri"/>
                <a:cs typeface="Calibri"/>
                <a:sym typeface="Calibri"/>
              </a:defRPr>
            </a:lvl1pPr>
            <a:lvl2pPr marL="457200" marR="0" lvl="1"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2pPr>
            <a:lvl3pPr marL="914400" marR="0" lvl="2"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3pPr>
            <a:lvl4pPr marL="1371600" marR="0" lvl="3" indent="0" algn="ctr" rtl="0">
              <a:spcBef>
                <a:spcPts val="0"/>
              </a:spcBef>
              <a:buClr>
                <a:srgbClr val="262626"/>
              </a:buClr>
              <a:buFont typeface="Noto Sans Symbols"/>
              <a:buNone/>
              <a:defRPr sz="2000" b="0" i="0" u="none" strike="noStrike" cap="none">
                <a:solidFill>
                  <a:srgbClr val="898989"/>
                </a:solidFill>
                <a:latin typeface="Calibri"/>
                <a:ea typeface="Calibri"/>
                <a:cs typeface="Calibri"/>
                <a:sym typeface="Calibri"/>
              </a:defRPr>
            </a:lvl4pPr>
            <a:lvl5pPr marL="1828800" marR="0" lvl="4" indent="0" algn="ctr" rtl="0">
              <a:spcBef>
                <a:spcPts val="200"/>
              </a:spcBef>
              <a:buClr>
                <a:srgbClr val="262626"/>
              </a:buClr>
              <a:buFont typeface="Noto Sans Symbols"/>
              <a:buNone/>
              <a:defRPr sz="2000" b="0" i="0" u="none" strike="noStrike" cap="none">
                <a:solidFill>
                  <a:srgbClr val="898989"/>
                </a:solidFill>
                <a:latin typeface="Calibri"/>
                <a:ea typeface="Calibri"/>
                <a:cs typeface="Calibri"/>
                <a:sym typeface="Calibri"/>
              </a:defRPr>
            </a:lvl5pPr>
            <a:lvl6pPr marL="2286000" marR="0" lvl="5"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6pPr>
            <a:lvl7pPr marL="2743200" marR="0" lvl="6"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7pPr>
            <a:lvl8pPr marL="3200400" marR="0" lvl="7"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8pPr>
            <a:lvl9pPr marL="3657600" marR="0" lvl="8" indent="0" algn="ctr" rtl="0">
              <a:spcBef>
                <a:spcPts val="400"/>
              </a:spcBef>
              <a:buClr>
                <a:srgbClr val="898989"/>
              </a:buClr>
              <a:buFont typeface="Arial"/>
              <a:buNone/>
              <a:defRPr sz="2000" b="0" i="0" u="none" strike="noStrike" cap="none">
                <a:solidFill>
                  <a:srgbClr val="898989"/>
                </a:solidFill>
                <a:latin typeface="Calibri"/>
                <a:ea typeface="Calibri"/>
                <a:cs typeface="Calibri"/>
                <a:sym typeface="Calibri"/>
              </a:defRPr>
            </a:lvl9pPr>
          </a:lstStyle>
          <a:p>
            <a:endParaRPr/>
          </a:p>
        </p:txBody>
      </p:sp>
      <p:grpSp>
        <p:nvGrpSpPr>
          <p:cNvPr id="5" name="Shape 88"/>
          <p:cNvGrpSpPr/>
          <p:nvPr userDrawn="1"/>
        </p:nvGrpSpPr>
        <p:grpSpPr>
          <a:xfrm>
            <a:off x="300181" y="23399"/>
            <a:ext cx="8543636" cy="364117"/>
            <a:chOff x="300181" y="387516"/>
            <a:chExt cx="8543636" cy="364117"/>
          </a:xfrm>
        </p:grpSpPr>
        <p:cxnSp>
          <p:nvCxnSpPr>
            <p:cNvPr id="6" name="Shape 89"/>
            <p:cNvCxnSpPr/>
            <p:nvPr/>
          </p:nvCxnSpPr>
          <p:spPr>
            <a:xfrm rot="10800000">
              <a:off x="300181" y="569575"/>
              <a:ext cx="4064000" cy="0"/>
            </a:xfrm>
            <a:prstGeom prst="straightConnector1">
              <a:avLst/>
            </a:prstGeom>
            <a:noFill/>
            <a:ln w="12700" cap="flat" cmpd="sng">
              <a:solidFill>
                <a:schemeClr val="dk1"/>
              </a:solidFill>
              <a:prstDash val="solid"/>
              <a:round/>
              <a:headEnd type="none" w="med" len="med"/>
              <a:tailEnd type="none" w="med" len="med"/>
            </a:ln>
          </p:spPr>
        </p:cxnSp>
        <p:cxnSp>
          <p:nvCxnSpPr>
            <p:cNvPr id="7" name="Shape 90"/>
            <p:cNvCxnSpPr/>
            <p:nvPr/>
          </p:nvCxnSpPr>
          <p:spPr>
            <a:xfrm rot="10800000">
              <a:off x="4779817" y="569575"/>
              <a:ext cx="4064000" cy="0"/>
            </a:xfrm>
            <a:prstGeom prst="straightConnector1">
              <a:avLst/>
            </a:prstGeom>
            <a:noFill/>
            <a:ln w="12700" cap="flat" cmpd="sng">
              <a:solidFill>
                <a:schemeClr val="dk1"/>
              </a:solidFill>
              <a:prstDash val="solid"/>
              <a:round/>
              <a:headEnd type="none" w="med" len="med"/>
              <a:tailEnd type="none" w="med" len="med"/>
            </a:ln>
          </p:spPr>
        </p:cxnSp>
        <p:pic>
          <p:nvPicPr>
            <p:cNvPr id="8" name="Shape 91" descr="bug-01.png"/>
            <p:cNvPicPr preferRelativeResize="0"/>
            <p:nvPr/>
          </p:nvPicPr>
          <p:blipFill rotWithShape="1">
            <a:blip r:embed="rId2">
              <a:alphaModFix/>
            </a:blip>
            <a:srcRect/>
            <a:stretch/>
          </p:blipFill>
          <p:spPr>
            <a:xfrm>
              <a:off x="4389941" y="387516"/>
              <a:ext cx="364117" cy="364117"/>
            </a:xfrm>
            <a:prstGeom prst="rect">
              <a:avLst/>
            </a:prstGeom>
            <a:noFill/>
            <a:ln>
              <a:noFill/>
            </a:ln>
          </p:spPr>
        </p:pic>
      </p:grpSp>
    </p:spTree>
    <p:extLst>
      <p:ext uri="{BB962C8B-B14F-4D97-AF65-F5344CB8AC3E}">
        <p14:creationId xmlns:p14="http://schemas.microsoft.com/office/powerpoint/2010/main" val="14978677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Break (Blu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6954"/>
            <a:ext cx="7772400" cy="1102519"/>
          </a:xfrm>
          <a:effectLst/>
        </p:spPr>
        <p:txBody>
          <a:bodyPr anchor="ctr"/>
          <a:lstStyle>
            <a:lvl1pPr algn="ctr">
              <a:defRPr sz="2900">
                <a:solidFill>
                  <a:srgbClr val="E10021"/>
                </a:solidFill>
              </a:defRPr>
            </a:lvl1pPr>
          </a:lstStyle>
          <a:p>
            <a:r>
              <a:rPr lang="en-US" dirty="0" smtClean="0"/>
              <a:t>Click to edit Master title style</a:t>
            </a:r>
            <a:endParaRPr lang="en-US" dirty="0"/>
          </a:p>
        </p:txBody>
      </p:sp>
      <p:grpSp>
        <p:nvGrpSpPr>
          <p:cNvPr id="5" name="Group 4"/>
          <p:cNvGrpSpPr/>
          <p:nvPr userDrawn="1"/>
        </p:nvGrpSpPr>
        <p:grpSpPr>
          <a:xfrm>
            <a:off x="300182" y="387517"/>
            <a:ext cx="8543636" cy="364117"/>
            <a:chOff x="300182" y="387517"/>
            <a:chExt cx="8543636" cy="364117"/>
          </a:xfrm>
        </p:grpSpPr>
        <p:cxnSp>
          <p:nvCxnSpPr>
            <p:cNvPr id="6" name="Straight Connector 5"/>
            <p:cNvCxnSpPr/>
            <p:nvPr userDrawn="1"/>
          </p:nvCxnSpPr>
          <p:spPr>
            <a:xfrm flipH="1">
              <a:off x="300182" y="569575"/>
              <a:ext cx="406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H="1">
              <a:off x="4779818" y="569575"/>
              <a:ext cx="406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9941" y="387517"/>
              <a:ext cx="364117" cy="364117"/>
            </a:xfrm>
            <a:prstGeom prst="rect">
              <a:avLst/>
            </a:prstGeom>
          </p:spPr>
        </p:pic>
      </p:grpSp>
      <p:sp>
        <p:nvSpPr>
          <p:cNvPr id="11" name="Footer Placeholder 4"/>
          <p:cNvSpPr>
            <a:spLocks noGrp="1"/>
          </p:cNvSpPr>
          <p:nvPr>
            <p:ph type="ftr" sz="quarter" idx="11"/>
          </p:nvPr>
        </p:nvSpPr>
        <p:spPr>
          <a:xfrm>
            <a:off x="3124200" y="4672595"/>
            <a:ext cx="2895600" cy="273844"/>
          </a:xfrm>
        </p:spPr>
        <p:txBody>
          <a:bodyPr/>
          <a:lstStyle/>
          <a:p>
            <a:endParaRPr lang="en-US" dirty="0"/>
          </a:p>
        </p:txBody>
      </p:sp>
      <p:sp>
        <p:nvSpPr>
          <p:cNvPr id="13"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b="0" i="0" smtClean="0">
                <a:latin typeface="Helvetica Neue Light" charset="0"/>
                <a:ea typeface="Helvetica Neue Light" charset="0"/>
                <a:cs typeface="Helvetica Neue Light" charset="0"/>
              </a:rPr>
              <a:t>‹#›</a:t>
            </a:fld>
            <a:endParaRPr lang="en-US" sz="850" b="0" i="0" dirty="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435593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9"/>
            <a:ext cx="8229600" cy="85725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8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457200" y="1148311"/>
            <a:ext cx="8229600" cy="3394472"/>
          </a:xfrm>
          <a:prstGeom prst="rect">
            <a:avLst/>
          </a:prstGeom>
          <a:noFill/>
          <a:ln>
            <a:noFill/>
          </a:ln>
        </p:spPr>
        <p:txBody>
          <a:bodyPr lIns="91425" tIns="91425" rIns="91425" bIns="91425" anchor="t" anchorCtr="0"/>
          <a:lstStyle>
            <a:lvl1pPr marL="228600" marR="0" lvl="0" indent="-76200" algn="l" rtl="0">
              <a:spcBef>
                <a:spcPts val="0"/>
              </a:spcBef>
              <a:buClr>
                <a:schemeClr val="accent1"/>
              </a:buClr>
              <a:buSzPct val="100000"/>
              <a:buFont typeface="Noto Sans Symbols"/>
              <a:buChar char="▪"/>
              <a:defRPr sz="2400" b="0" i="0" u="none" strike="noStrike" cap="none">
                <a:solidFill>
                  <a:schemeClr val="dk1"/>
                </a:solidFill>
                <a:latin typeface="Calibri"/>
                <a:ea typeface="Calibri"/>
                <a:cs typeface="Calibri"/>
                <a:sym typeface="Calibri"/>
              </a:defRPr>
            </a:lvl1pPr>
            <a:lvl2pPr marL="455613" marR="0" lvl="1" indent="-100012" algn="l" rtl="0">
              <a:spcBef>
                <a:spcPts val="0"/>
              </a:spcBef>
              <a:buClr>
                <a:srgbClr val="262626"/>
              </a:buClr>
              <a:buSzPct val="100000"/>
              <a:buFont typeface="Noto Sans Symbols"/>
              <a:buChar char="▪"/>
              <a:defRPr sz="2000" b="0" i="0" u="none" strike="noStrike" cap="none">
                <a:solidFill>
                  <a:schemeClr val="dk1"/>
                </a:solidFill>
                <a:latin typeface="Calibri"/>
                <a:ea typeface="Calibri"/>
                <a:cs typeface="Calibri"/>
                <a:sym typeface="Calibri"/>
              </a:defRPr>
            </a:lvl2pPr>
            <a:lvl3pPr marL="455613" marR="0" lvl="2" indent="-112712" algn="l" rtl="0">
              <a:spcBef>
                <a:spcPts val="0"/>
              </a:spcBef>
              <a:buClr>
                <a:srgbClr val="262626"/>
              </a:buClr>
              <a:buSzPct val="100000"/>
              <a:buFont typeface="Noto Sans Symbols"/>
              <a:buChar char="▪"/>
              <a:defRPr sz="2000" b="0" i="0" u="none" strike="noStrike" cap="none">
                <a:solidFill>
                  <a:schemeClr val="dk1"/>
                </a:solidFill>
                <a:latin typeface="Calibri"/>
                <a:ea typeface="Calibri"/>
                <a:cs typeface="Calibri"/>
                <a:sym typeface="Calibri"/>
              </a:defRPr>
            </a:lvl3pPr>
            <a:lvl4pPr marL="455613" marR="0" lvl="3" indent="-112712" algn="l" rtl="0">
              <a:spcBef>
                <a:spcPts val="0"/>
              </a:spcBef>
              <a:buClr>
                <a:srgbClr val="262626"/>
              </a:buClr>
              <a:buSzPct val="100000"/>
              <a:buFont typeface="Noto Sans Symbols"/>
              <a:buChar char="▪"/>
              <a:defRPr sz="2000" b="0" i="0" u="none" strike="noStrike" cap="none">
                <a:solidFill>
                  <a:schemeClr val="dk1"/>
                </a:solidFill>
                <a:latin typeface="Calibri"/>
                <a:ea typeface="Calibri"/>
                <a:cs typeface="Calibri"/>
                <a:sym typeface="Calibri"/>
              </a:defRPr>
            </a:lvl4pPr>
            <a:lvl5pPr marL="455613" marR="0" lvl="4" indent="-112712" algn="l" rtl="0">
              <a:spcBef>
                <a:spcPts val="200"/>
              </a:spcBef>
              <a:buClr>
                <a:srgbClr val="262626"/>
              </a:buClr>
              <a:buSzPct val="100000"/>
              <a:buFont typeface="Noto Sans Symbols"/>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chemeClr val="accent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dirty="0"/>
          </a:p>
        </p:txBody>
      </p:sp>
      <p:sp>
        <p:nvSpPr>
          <p:cNvPr id="54" name="Shape 54"/>
          <p:cNvSpPr txBox="1">
            <a:spLocks noGrp="1"/>
          </p:cNvSpPr>
          <p:nvPr>
            <p:ph type="sldNum" idx="12"/>
          </p:nvPr>
        </p:nvSpPr>
        <p:spPr>
          <a:xfrm>
            <a:off x="8229600" y="4767262"/>
            <a:ext cx="740663"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850" b="0" i="0" u="none" strike="noStrike" cap="none">
                <a:solidFill>
                  <a:srgbClr val="CCCCCC"/>
                </a:solidFill>
                <a:latin typeface="Calibri"/>
                <a:ea typeface="Calibri"/>
                <a:cs typeface="Calibri"/>
                <a:sym typeface="Calibri"/>
              </a:rPr>
              <a:t>‹#›</a:t>
            </a:fld>
            <a:endParaRPr lang="en" sz="850" b="0" i="0" u="none" strike="noStrike" cap="none">
              <a:solidFill>
                <a:srgbClr val="CCCCCC"/>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8" r:id="rId3"/>
    <p:sldLayoutId id="2147483671" r:id="rId4"/>
    <p:sldLayoutId id="2147483665" r:id="rId5"/>
    <p:sldLayoutId id="2147483670" r:id="rId6"/>
    <p:sldLayoutId id="2147483672" r:id="rId7"/>
    <p:sldLayoutId id="2147483673" r:id="rId8"/>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couchbaselabs/react-native-couchbase-lite" TargetMode="External"/><Relationship Id="rId3" Type="http://schemas.openxmlformats.org/officeDocument/2006/relationships/hyperlink" Target="https://github.com/couchbaselabs/mobile-training-tod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couchbaselabs/react-native-couchbase-lite" TargetMode="External"/><Relationship Id="rId3" Type="http://schemas.openxmlformats.org/officeDocument/2006/relationships/hyperlink" Target="https://github.com/couchbaselabs/mobile-training-tod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sz="4800" dirty="0" smtClean="0"/>
              <a:t>Try our 2.0 Developer Preview!</a:t>
            </a:r>
          </a:p>
          <a:p>
            <a:pPr algn="ctr"/>
            <a:r>
              <a:rPr lang="en-US" sz="2400" dirty="0"/>
              <a:t>https://</a:t>
            </a:r>
            <a:r>
              <a:rPr lang="en-US" sz="2400" dirty="0" err="1"/>
              <a:t>www.couchbase.com</a:t>
            </a:r>
            <a:r>
              <a:rPr lang="en-US" sz="2400" dirty="0"/>
              <a:t>/downloads</a:t>
            </a:r>
            <a:endParaRPr lang="en-US" sz="2400" dirty="0" smtClean="0"/>
          </a:p>
          <a:p>
            <a:pPr algn="ctr"/>
            <a:endParaRPr lang="en-US" sz="2400" dirty="0"/>
          </a:p>
          <a:p>
            <a:pPr algn="ctr"/>
            <a:r>
              <a:rPr lang="en-US" sz="3600" dirty="0" smtClean="0">
                <a:solidFill>
                  <a:srgbClr val="FF0000"/>
                </a:solidFill>
              </a:rPr>
              <a:t>Repos to Note!!</a:t>
            </a:r>
          </a:p>
          <a:p>
            <a:pPr algn="ctr"/>
            <a:r>
              <a:rPr lang="en-US" sz="2400" dirty="0" smtClean="0">
                <a:hlinkClick r:id="rId2"/>
              </a:rPr>
              <a:t>https://github.com/couchbaselabs/react-native-couchbase-lite</a:t>
            </a:r>
            <a:endParaRPr lang="en-US" sz="2400" dirty="0" smtClean="0"/>
          </a:p>
          <a:p>
            <a:pPr algn="ctr"/>
            <a:r>
              <a:rPr lang="en-US" sz="2400" dirty="0" smtClean="0"/>
              <a:t>^^React Native Bindings^^</a:t>
            </a:r>
            <a:endParaRPr lang="en-US" sz="2400" dirty="0" smtClean="0"/>
          </a:p>
          <a:p>
            <a:pPr algn="ctr"/>
            <a:r>
              <a:rPr lang="en-US" sz="2400" dirty="0" smtClean="0">
                <a:hlinkClick r:id="rId3"/>
              </a:rPr>
              <a:t>https</a:t>
            </a:r>
            <a:r>
              <a:rPr lang="en-US" sz="2400" dirty="0">
                <a:hlinkClick r:id="rId3"/>
              </a:rPr>
              <a:t>://</a:t>
            </a:r>
            <a:r>
              <a:rPr lang="en-US" sz="2400" dirty="0" smtClean="0">
                <a:hlinkClick r:id="rId3"/>
              </a:rPr>
              <a:t>github.com/couchbaselabs/mobile-training-todo</a:t>
            </a:r>
            <a:endParaRPr lang="en-US" sz="2400" dirty="0" smtClean="0"/>
          </a:p>
          <a:p>
            <a:pPr algn="ctr"/>
            <a:r>
              <a:rPr lang="en-US" sz="2400" dirty="0" smtClean="0"/>
              <a:t>^^Example Application^^</a:t>
            </a:r>
            <a:endParaRPr lang="en-US" sz="2400" dirty="0" smtClean="0"/>
          </a:p>
          <a:p>
            <a:pPr algn="ctr"/>
            <a:endParaRPr lang="en-US" sz="2400" dirty="0"/>
          </a:p>
        </p:txBody>
      </p:sp>
    </p:spTree>
    <p:extLst>
      <p:ext uri="{BB962C8B-B14F-4D97-AF65-F5344CB8AC3E}">
        <p14:creationId xmlns:p14="http://schemas.microsoft.com/office/powerpoint/2010/main" val="928849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chor="ctr"/>
          <a:lstStyle/>
          <a:p>
            <a:pPr marL="342900" indent="-342900">
              <a:buFont typeface="Arial" charset="0"/>
              <a:buChar char="•"/>
            </a:pPr>
            <a:r>
              <a:rPr lang="en-US" sz="6000" dirty="0"/>
              <a:t>Declarative UI</a:t>
            </a:r>
          </a:p>
          <a:p>
            <a:pPr marL="342900" indent="-342900">
              <a:buFont typeface="Arial" charset="0"/>
              <a:buChar char="•"/>
            </a:pPr>
            <a:r>
              <a:rPr lang="en-US" sz="6000" dirty="0" smtClean="0"/>
              <a:t>JSX</a:t>
            </a:r>
            <a:endParaRPr lang="en-US" sz="6000" dirty="0" smtClean="0"/>
          </a:p>
          <a:p>
            <a:pPr marL="342900" indent="-342900">
              <a:buFont typeface="Arial" charset="0"/>
              <a:buChar char="•"/>
            </a:pPr>
            <a:r>
              <a:rPr lang="en-US" sz="6000" dirty="0" smtClean="0"/>
              <a:t>Unidirectional data flow</a:t>
            </a:r>
          </a:p>
        </p:txBody>
      </p:sp>
    </p:spTree>
    <p:extLst>
      <p:ext uri="{BB962C8B-B14F-4D97-AF65-F5344CB8AC3E}">
        <p14:creationId xmlns:p14="http://schemas.microsoft.com/office/powerpoint/2010/main" val="142804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chor="ctr"/>
          <a:lstStyle/>
          <a:p>
            <a:pPr marL="342900" indent="-342900">
              <a:buFont typeface="Arial" charset="0"/>
              <a:buChar char="•"/>
            </a:pPr>
            <a:r>
              <a:rPr lang="en-US" sz="6000" dirty="0" smtClean="0"/>
              <a:t>Bridging</a:t>
            </a:r>
          </a:p>
          <a:p>
            <a:pPr marL="342900" indent="-342900">
              <a:buFont typeface="Arial" charset="0"/>
              <a:buChar char="•"/>
            </a:pPr>
            <a:r>
              <a:rPr lang="en-US" sz="6000" dirty="0" smtClean="0"/>
              <a:t>ES6  (Babel)</a:t>
            </a:r>
          </a:p>
          <a:p>
            <a:pPr marL="342900" indent="-342900">
              <a:buFont typeface="Arial" charset="0"/>
              <a:buChar char="•"/>
            </a:pPr>
            <a:r>
              <a:rPr lang="en-US" sz="6000" dirty="0" smtClean="0"/>
              <a:t>Styling (~CSS)</a:t>
            </a:r>
          </a:p>
        </p:txBody>
      </p:sp>
    </p:spTree>
    <p:extLst>
      <p:ext uri="{BB962C8B-B14F-4D97-AF65-F5344CB8AC3E}">
        <p14:creationId xmlns:p14="http://schemas.microsoft.com/office/powerpoint/2010/main" val="14351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25188"/>
            <a:ext cx="7772400" cy="3093124"/>
          </a:xfrm>
        </p:spPr>
        <p:txBody>
          <a:bodyPr/>
          <a:lstStyle/>
          <a:p>
            <a:r>
              <a:rPr lang="en-US" dirty="0" smtClean="0"/>
              <a:t>What is</a:t>
            </a:r>
            <a:br>
              <a:rPr lang="en-US" dirty="0" smtClean="0"/>
            </a:br>
            <a:r>
              <a:rPr lang="en-US" sz="8000" dirty="0" err="1" smtClean="0"/>
              <a:t>Couchbase</a:t>
            </a:r>
            <a:r>
              <a:rPr lang="en-US" sz="8000" dirty="0" smtClean="0"/>
              <a:t> Mobile</a:t>
            </a:r>
            <a:endParaRPr lang="en-US" dirty="0"/>
          </a:p>
        </p:txBody>
      </p:sp>
    </p:spTree>
    <p:extLst>
      <p:ext uri="{BB962C8B-B14F-4D97-AF65-F5344CB8AC3E}">
        <p14:creationId xmlns:p14="http://schemas.microsoft.com/office/powerpoint/2010/main" val="1210504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r="64333"/>
          <a:stretch/>
        </p:blipFill>
        <p:spPr>
          <a:xfrm>
            <a:off x="0" y="1079500"/>
            <a:ext cx="3261360" cy="2959564"/>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80889"/>
          <a:stretch/>
        </p:blipFill>
        <p:spPr>
          <a:xfrm>
            <a:off x="7396480" y="1079500"/>
            <a:ext cx="1747520" cy="2959564"/>
          </a:xfrm>
          <a:prstGeom prst="rect">
            <a:avLst/>
          </a:prstGeom>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52111" r="32889"/>
          <a:stretch/>
        </p:blipFill>
        <p:spPr>
          <a:xfrm>
            <a:off x="4765040" y="1079500"/>
            <a:ext cx="1371600" cy="2959564"/>
          </a:xfrm>
          <a:prstGeom prst="rect">
            <a:avLst/>
          </a:prstGeom>
        </p:spPr>
      </p:pic>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7111" r="17889"/>
          <a:stretch/>
        </p:blipFill>
        <p:spPr>
          <a:xfrm>
            <a:off x="6136640" y="1079500"/>
            <a:ext cx="1371600" cy="2959564"/>
          </a:xfrm>
          <a:prstGeom prst="rect">
            <a:avLst/>
          </a:prstGeom>
        </p:spPr>
      </p:pic>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34556" r="47000"/>
          <a:stretch/>
        </p:blipFill>
        <p:spPr>
          <a:xfrm>
            <a:off x="3159760" y="1079500"/>
            <a:ext cx="1686560" cy="2959564"/>
          </a:xfrm>
          <a:prstGeom prst="rect">
            <a:avLst/>
          </a:prstGeom>
        </p:spPr>
      </p:pic>
      <p:grpSp>
        <p:nvGrpSpPr>
          <p:cNvPr id="21" name="Group 20"/>
          <p:cNvGrpSpPr>
            <a:grpSpLocks noChangeAspect="1"/>
          </p:cNvGrpSpPr>
          <p:nvPr/>
        </p:nvGrpSpPr>
        <p:grpSpPr>
          <a:xfrm>
            <a:off x="1808480" y="1195786"/>
            <a:ext cx="5486400" cy="4071815"/>
            <a:chOff x="5859463" y="1312863"/>
            <a:chExt cx="2228850" cy="1654175"/>
          </a:xfrm>
        </p:grpSpPr>
        <p:sp>
          <p:nvSpPr>
            <p:cNvPr id="15" name="Freeform 24"/>
            <p:cNvSpPr>
              <a:spLocks noChangeArrowheads="1"/>
            </p:cNvSpPr>
            <p:nvPr/>
          </p:nvSpPr>
          <p:spPr bwMode="auto">
            <a:xfrm>
              <a:off x="6577013" y="1312863"/>
              <a:ext cx="820737" cy="823912"/>
            </a:xfrm>
            <a:custGeom>
              <a:avLst/>
              <a:gdLst>
                <a:gd name="T0" fmla="*/ 1050 w 2100"/>
                <a:gd name="T1" fmla="*/ 2100 h 2101"/>
                <a:gd name="T2" fmla="*/ 0 w 2100"/>
                <a:gd name="T3" fmla="*/ 1050 h 2101"/>
                <a:gd name="T4" fmla="*/ 1050 w 2100"/>
                <a:gd name="T5" fmla="*/ 0 h 2101"/>
                <a:gd name="T6" fmla="*/ 2099 w 2100"/>
                <a:gd name="T7" fmla="*/ 1050 h 2101"/>
                <a:gd name="T8" fmla="*/ 1050 w 2100"/>
                <a:gd name="T9" fmla="*/ 2100 h 2101"/>
                <a:gd name="T10" fmla="*/ 1050 w 2100"/>
                <a:gd name="T11" fmla="*/ 43 h 2101"/>
                <a:gd name="T12" fmla="*/ 43 w 2100"/>
                <a:gd name="T13" fmla="*/ 1050 h 2101"/>
                <a:gd name="T14" fmla="*/ 1050 w 2100"/>
                <a:gd name="T15" fmla="*/ 2057 h 2101"/>
                <a:gd name="T16" fmla="*/ 2056 w 2100"/>
                <a:gd name="T17" fmla="*/ 1050 h 2101"/>
                <a:gd name="T18" fmla="*/ 1050 w 2100"/>
                <a:gd name="T19" fmla="*/ 43 h 2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0" h="2101">
                  <a:moveTo>
                    <a:pt x="1050" y="2100"/>
                  </a:moveTo>
                  <a:cubicBezTo>
                    <a:pt x="471" y="2100"/>
                    <a:pt x="0" y="1629"/>
                    <a:pt x="0" y="1050"/>
                  </a:cubicBezTo>
                  <a:cubicBezTo>
                    <a:pt x="0" y="471"/>
                    <a:pt x="471" y="0"/>
                    <a:pt x="1050" y="0"/>
                  </a:cubicBezTo>
                  <a:cubicBezTo>
                    <a:pt x="1628" y="0"/>
                    <a:pt x="2099" y="471"/>
                    <a:pt x="2099" y="1050"/>
                  </a:cubicBezTo>
                  <a:cubicBezTo>
                    <a:pt x="2099" y="1629"/>
                    <a:pt x="1628" y="2100"/>
                    <a:pt x="1050" y="2100"/>
                  </a:cubicBezTo>
                  <a:close/>
                  <a:moveTo>
                    <a:pt x="1050" y="43"/>
                  </a:moveTo>
                  <a:cubicBezTo>
                    <a:pt x="495" y="43"/>
                    <a:pt x="43" y="494"/>
                    <a:pt x="43" y="1050"/>
                  </a:cubicBezTo>
                  <a:cubicBezTo>
                    <a:pt x="43" y="1605"/>
                    <a:pt x="495" y="2057"/>
                    <a:pt x="1050" y="2057"/>
                  </a:cubicBezTo>
                  <a:cubicBezTo>
                    <a:pt x="1604" y="2057"/>
                    <a:pt x="2056" y="1605"/>
                    <a:pt x="2056" y="1050"/>
                  </a:cubicBezTo>
                  <a:cubicBezTo>
                    <a:pt x="2056" y="494"/>
                    <a:pt x="1604" y="43"/>
                    <a:pt x="1050" y="43"/>
                  </a:cubicBezTo>
                  <a:close/>
                </a:path>
              </a:pathLst>
            </a:custGeom>
            <a:solidFill>
              <a:srgbClr val="00ADE0"/>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6" name="Freeform 25"/>
            <p:cNvSpPr>
              <a:spLocks noChangeArrowheads="1"/>
            </p:cNvSpPr>
            <p:nvPr/>
          </p:nvSpPr>
          <p:spPr bwMode="auto">
            <a:xfrm>
              <a:off x="6678613" y="1509713"/>
              <a:ext cx="441325" cy="525462"/>
            </a:xfrm>
            <a:custGeom>
              <a:avLst/>
              <a:gdLst>
                <a:gd name="T0" fmla="*/ 793 w 1128"/>
                <a:gd name="T1" fmla="*/ 1341 h 1342"/>
                <a:gd name="T2" fmla="*/ 0 w 1128"/>
                <a:gd name="T3" fmla="*/ 548 h 1342"/>
                <a:gd name="T4" fmla="*/ 212 w 1128"/>
                <a:gd name="T5" fmla="*/ 10 h 1342"/>
                <a:gd name="T6" fmla="*/ 242 w 1128"/>
                <a:gd name="T7" fmla="*/ 8 h 1342"/>
                <a:gd name="T8" fmla="*/ 243 w 1128"/>
                <a:gd name="T9" fmla="*/ 39 h 1342"/>
                <a:gd name="T10" fmla="*/ 43 w 1128"/>
                <a:gd name="T11" fmla="*/ 548 h 1342"/>
                <a:gd name="T12" fmla="*/ 793 w 1128"/>
                <a:gd name="T13" fmla="*/ 1298 h 1342"/>
                <a:gd name="T14" fmla="*/ 1094 w 1128"/>
                <a:gd name="T15" fmla="*/ 1235 h 1342"/>
                <a:gd name="T16" fmla="*/ 1122 w 1128"/>
                <a:gd name="T17" fmla="*/ 1246 h 1342"/>
                <a:gd name="T18" fmla="*/ 1111 w 1128"/>
                <a:gd name="T19" fmla="*/ 1274 h 1342"/>
                <a:gd name="T20" fmla="*/ 793 w 1128"/>
                <a:gd name="T21" fmla="*/ 1341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8" h="1342">
                  <a:moveTo>
                    <a:pt x="793" y="1341"/>
                  </a:moveTo>
                  <a:cubicBezTo>
                    <a:pt x="356" y="1341"/>
                    <a:pt x="0" y="985"/>
                    <a:pt x="0" y="548"/>
                  </a:cubicBezTo>
                  <a:cubicBezTo>
                    <a:pt x="0" y="348"/>
                    <a:pt x="75" y="157"/>
                    <a:pt x="212" y="10"/>
                  </a:cubicBezTo>
                  <a:cubicBezTo>
                    <a:pt x="220" y="1"/>
                    <a:pt x="233" y="0"/>
                    <a:pt x="242" y="8"/>
                  </a:cubicBezTo>
                  <a:cubicBezTo>
                    <a:pt x="251" y="16"/>
                    <a:pt x="251" y="30"/>
                    <a:pt x="243" y="39"/>
                  </a:cubicBezTo>
                  <a:cubicBezTo>
                    <a:pt x="114" y="178"/>
                    <a:pt x="43" y="359"/>
                    <a:pt x="43" y="548"/>
                  </a:cubicBezTo>
                  <a:cubicBezTo>
                    <a:pt x="43" y="962"/>
                    <a:pt x="379" y="1298"/>
                    <a:pt x="793" y="1298"/>
                  </a:cubicBezTo>
                  <a:cubicBezTo>
                    <a:pt x="897" y="1298"/>
                    <a:pt x="999" y="1277"/>
                    <a:pt x="1094" y="1235"/>
                  </a:cubicBezTo>
                  <a:cubicBezTo>
                    <a:pt x="1105" y="1230"/>
                    <a:pt x="1117" y="1235"/>
                    <a:pt x="1122" y="1246"/>
                  </a:cubicBezTo>
                  <a:cubicBezTo>
                    <a:pt x="1127" y="1257"/>
                    <a:pt x="1122" y="1270"/>
                    <a:pt x="1111" y="1274"/>
                  </a:cubicBezTo>
                  <a:cubicBezTo>
                    <a:pt x="1010" y="1319"/>
                    <a:pt x="903" y="1341"/>
                    <a:pt x="793" y="1341"/>
                  </a:cubicBezTo>
                </a:path>
              </a:pathLst>
            </a:custGeom>
            <a:solidFill>
              <a:srgbClr val="00ADE0"/>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7" name="Freeform 26"/>
            <p:cNvSpPr>
              <a:spLocks noChangeArrowheads="1"/>
            </p:cNvSpPr>
            <p:nvPr/>
          </p:nvSpPr>
          <p:spPr bwMode="auto">
            <a:xfrm>
              <a:off x="6938963" y="1412875"/>
              <a:ext cx="358775" cy="519113"/>
            </a:xfrm>
            <a:custGeom>
              <a:avLst/>
              <a:gdLst>
                <a:gd name="T0" fmla="*/ 704 w 918"/>
                <a:gd name="T1" fmla="*/ 1322 h 1323"/>
                <a:gd name="T2" fmla="*/ 690 w 918"/>
                <a:gd name="T3" fmla="*/ 1317 h 1323"/>
                <a:gd name="T4" fmla="*/ 688 w 918"/>
                <a:gd name="T5" fmla="*/ 1286 h 1323"/>
                <a:gd name="T6" fmla="*/ 874 w 918"/>
                <a:gd name="T7" fmla="*/ 792 h 1323"/>
                <a:gd name="T8" fmla="*/ 125 w 918"/>
                <a:gd name="T9" fmla="*/ 42 h 1323"/>
                <a:gd name="T10" fmla="*/ 26 w 918"/>
                <a:gd name="T11" fmla="*/ 49 h 1323"/>
                <a:gd name="T12" fmla="*/ 2 w 918"/>
                <a:gd name="T13" fmla="*/ 30 h 1323"/>
                <a:gd name="T14" fmla="*/ 20 w 918"/>
                <a:gd name="T15" fmla="*/ 6 h 1323"/>
                <a:gd name="T16" fmla="*/ 125 w 918"/>
                <a:gd name="T17" fmla="*/ 0 h 1323"/>
                <a:gd name="T18" fmla="*/ 917 w 918"/>
                <a:gd name="T19" fmla="*/ 792 h 1323"/>
                <a:gd name="T20" fmla="*/ 720 w 918"/>
                <a:gd name="T21" fmla="*/ 1315 h 1323"/>
                <a:gd name="T22" fmla="*/ 704 w 918"/>
                <a:gd name="T23" fmla="*/ 1322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8" h="1323">
                  <a:moveTo>
                    <a:pt x="704" y="1322"/>
                  </a:moveTo>
                  <a:cubicBezTo>
                    <a:pt x="699" y="1322"/>
                    <a:pt x="694" y="1320"/>
                    <a:pt x="690" y="1317"/>
                  </a:cubicBezTo>
                  <a:cubicBezTo>
                    <a:pt x="681" y="1309"/>
                    <a:pt x="680" y="1295"/>
                    <a:pt x="688" y="1286"/>
                  </a:cubicBezTo>
                  <a:cubicBezTo>
                    <a:pt x="808" y="1150"/>
                    <a:pt x="874" y="974"/>
                    <a:pt x="874" y="792"/>
                  </a:cubicBezTo>
                  <a:cubicBezTo>
                    <a:pt x="874" y="379"/>
                    <a:pt x="538" y="42"/>
                    <a:pt x="125" y="42"/>
                  </a:cubicBezTo>
                  <a:cubicBezTo>
                    <a:pt x="92" y="42"/>
                    <a:pt x="58" y="45"/>
                    <a:pt x="26" y="49"/>
                  </a:cubicBezTo>
                  <a:cubicBezTo>
                    <a:pt x="14" y="50"/>
                    <a:pt x="3" y="42"/>
                    <a:pt x="2" y="30"/>
                  </a:cubicBezTo>
                  <a:cubicBezTo>
                    <a:pt x="0" y="19"/>
                    <a:pt x="8" y="8"/>
                    <a:pt x="20" y="6"/>
                  </a:cubicBezTo>
                  <a:cubicBezTo>
                    <a:pt x="55" y="2"/>
                    <a:pt x="90" y="0"/>
                    <a:pt x="125" y="0"/>
                  </a:cubicBezTo>
                  <a:cubicBezTo>
                    <a:pt x="562" y="0"/>
                    <a:pt x="917" y="355"/>
                    <a:pt x="917" y="792"/>
                  </a:cubicBezTo>
                  <a:cubicBezTo>
                    <a:pt x="917" y="984"/>
                    <a:pt x="847" y="1170"/>
                    <a:pt x="720" y="1315"/>
                  </a:cubicBezTo>
                  <a:cubicBezTo>
                    <a:pt x="716" y="1319"/>
                    <a:pt x="710" y="1322"/>
                    <a:pt x="704" y="1322"/>
                  </a:cubicBezTo>
                </a:path>
              </a:pathLst>
            </a:custGeom>
            <a:solidFill>
              <a:srgbClr val="00ADE0"/>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8" name="Freeform 27"/>
            <p:cNvSpPr>
              <a:spLocks noChangeArrowheads="1"/>
            </p:cNvSpPr>
            <p:nvPr/>
          </p:nvSpPr>
          <p:spPr bwMode="auto">
            <a:xfrm>
              <a:off x="6794500" y="1411288"/>
              <a:ext cx="387350" cy="627062"/>
            </a:xfrm>
            <a:custGeom>
              <a:avLst/>
              <a:gdLst>
                <a:gd name="T0" fmla="*/ 86 w 991"/>
                <a:gd name="T1" fmla="*/ 26 h 1595"/>
                <a:gd name="T2" fmla="*/ 43 w 991"/>
                <a:gd name="T3" fmla="*/ 68 h 1595"/>
                <a:gd name="T4" fmla="*/ 38 w 991"/>
                <a:gd name="T5" fmla="*/ 89 h 1595"/>
                <a:gd name="T6" fmla="*/ 92 w 991"/>
                <a:gd name="T7" fmla="*/ 273 h 1595"/>
                <a:gd name="T8" fmla="*/ 157 w 991"/>
                <a:gd name="T9" fmla="*/ 347 h 1595"/>
                <a:gd name="T10" fmla="*/ 338 w 991"/>
                <a:gd name="T11" fmla="*/ 494 h 1595"/>
                <a:gd name="T12" fmla="*/ 447 w 991"/>
                <a:gd name="T13" fmla="*/ 555 h 1595"/>
                <a:gd name="T14" fmla="*/ 396 w 991"/>
                <a:gd name="T15" fmla="*/ 565 h 1595"/>
                <a:gd name="T16" fmla="*/ 480 w 991"/>
                <a:gd name="T17" fmla="*/ 657 h 1595"/>
                <a:gd name="T18" fmla="*/ 632 w 991"/>
                <a:gd name="T19" fmla="*/ 802 h 1595"/>
                <a:gd name="T20" fmla="*/ 753 w 991"/>
                <a:gd name="T21" fmla="*/ 1050 h 1595"/>
                <a:gd name="T22" fmla="*/ 826 w 991"/>
                <a:gd name="T23" fmla="*/ 1118 h 1595"/>
                <a:gd name="T24" fmla="*/ 819 w 991"/>
                <a:gd name="T25" fmla="*/ 1119 h 1595"/>
                <a:gd name="T26" fmla="*/ 874 w 991"/>
                <a:gd name="T27" fmla="*/ 1137 h 1595"/>
                <a:gd name="T28" fmla="*/ 782 w 991"/>
                <a:gd name="T29" fmla="*/ 1204 h 1595"/>
                <a:gd name="T30" fmla="*/ 891 w 991"/>
                <a:gd name="T31" fmla="*/ 1182 h 1595"/>
                <a:gd name="T32" fmla="*/ 943 w 991"/>
                <a:gd name="T33" fmla="*/ 1557 h 1595"/>
                <a:gd name="T34" fmla="*/ 951 w 991"/>
                <a:gd name="T35" fmla="*/ 1569 h 1595"/>
                <a:gd name="T36" fmla="*/ 897 w 991"/>
                <a:gd name="T37" fmla="*/ 1105 h 1595"/>
                <a:gd name="T38" fmla="*/ 806 w 991"/>
                <a:gd name="T39" fmla="*/ 775 h 1595"/>
                <a:gd name="T40" fmla="*/ 375 w 991"/>
                <a:gd name="T41" fmla="*/ 181 h 1595"/>
                <a:gd name="T42" fmla="*/ 391 w 991"/>
                <a:gd name="T43" fmla="*/ 161 h 1595"/>
                <a:gd name="T44" fmla="*/ 815 w 991"/>
                <a:gd name="T45" fmla="*/ 723 h 1595"/>
                <a:gd name="T46" fmla="*/ 830 w 991"/>
                <a:gd name="T47" fmla="*/ 766 h 1595"/>
                <a:gd name="T48" fmla="*/ 923 w 991"/>
                <a:gd name="T49" fmla="*/ 1100 h 1595"/>
                <a:gd name="T50" fmla="*/ 981 w 991"/>
                <a:gd name="T51" fmla="*/ 1545 h 1595"/>
                <a:gd name="T52" fmla="*/ 942 w 991"/>
                <a:gd name="T53" fmla="*/ 1593 h 1595"/>
                <a:gd name="T54" fmla="*/ 919 w 991"/>
                <a:gd name="T55" fmla="*/ 1565 h 1595"/>
                <a:gd name="T56" fmla="*/ 901 w 991"/>
                <a:gd name="T57" fmla="*/ 1437 h 1595"/>
                <a:gd name="T58" fmla="*/ 818 w 991"/>
                <a:gd name="T59" fmla="*/ 1218 h 1595"/>
                <a:gd name="T60" fmla="*/ 795 w 991"/>
                <a:gd name="T61" fmla="*/ 1227 h 1595"/>
                <a:gd name="T62" fmla="*/ 780 w 991"/>
                <a:gd name="T63" fmla="*/ 1230 h 1595"/>
                <a:gd name="T64" fmla="*/ 759 w 991"/>
                <a:gd name="T65" fmla="*/ 1192 h 1595"/>
                <a:gd name="T66" fmla="*/ 734 w 991"/>
                <a:gd name="T67" fmla="*/ 1105 h 1595"/>
                <a:gd name="T68" fmla="*/ 739 w 991"/>
                <a:gd name="T69" fmla="*/ 1073 h 1595"/>
                <a:gd name="T70" fmla="*/ 681 w 991"/>
                <a:gd name="T71" fmla="*/ 975 h 1595"/>
                <a:gd name="T72" fmla="*/ 679 w 991"/>
                <a:gd name="T73" fmla="*/ 970 h 1595"/>
                <a:gd name="T74" fmla="*/ 609 w 991"/>
                <a:gd name="T75" fmla="*/ 814 h 1595"/>
                <a:gd name="T76" fmla="*/ 457 w 991"/>
                <a:gd name="T77" fmla="*/ 672 h 1595"/>
                <a:gd name="T78" fmla="*/ 376 w 991"/>
                <a:gd name="T79" fmla="*/ 582 h 1595"/>
                <a:gd name="T80" fmla="*/ 307 w 991"/>
                <a:gd name="T81" fmla="*/ 510 h 1595"/>
                <a:gd name="T82" fmla="*/ 267 w 991"/>
                <a:gd name="T83" fmla="*/ 458 h 1595"/>
                <a:gd name="T84" fmla="*/ 237 w 991"/>
                <a:gd name="T85" fmla="*/ 436 h 1595"/>
                <a:gd name="T86" fmla="*/ 147 w 991"/>
                <a:gd name="T87" fmla="*/ 370 h 1595"/>
                <a:gd name="T88" fmla="*/ 69 w 991"/>
                <a:gd name="T89" fmla="*/ 288 h 1595"/>
                <a:gd name="T90" fmla="*/ 12 w 991"/>
                <a:gd name="T91" fmla="*/ 87 h 1595"/>
                <a:gd name="T92" fmla="*/ 9 w 991"/>
                <a:gd name="T93" fmla="*/ 58 h 1595"/>
                <a:gd name="T94" fmla="*/ 86 w 991"/>
                <a:gd name="T95" fmla="*/ 0 h 1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1" h="1595">
                  <a:moveTo>
                    <a:pt x="375" y="181"/>
                  </a:moveTo>
                  <a:cubicBezTo>
                    <a:pt x="232" y="64"/>
                    <a:pt x="118" y="26"/>
                    <a:pt x="86" y="26"/>
                  </a:cubicBezTo>
                  <a:cubicBezTo>
                    <a:pt x="53" y="26"/>
                    <a:pt x="32" y="70"/>
                    <a:pt x="31" y="71"/>
                  </a:cubicBezTo>
                  <a:cubicBezTo>
                    <a:pt x="35" y="68"/>
                    <a:pt x="39" y="68"/>
                    <a:pt x="43" y="68"/>
                  </a:cubicBezTo>
                  <a:cubicBezTo>
                    <a:pt x="50" y="68"/>
                    <a:pt x="56" y="71"/>
                    <a:pt x="56" y="71"/>
                  </a:cubicBezTo>
                  <a:cubicBezTo>
                    <a:pt x="52" y="73"/>
                    <a:pt x="41" y="78"/>
                    <a:pt x="38" y="89"/>
                  </a:cubicBezTo>
                  <a:cubicBezTo>
                    <a:pt x="35" y="99"/>
                    <a:pt x="25" y="139"/>
                    <a:pt x="36" y="191"/>
                  </a:cubicBezTo>
                  <a:cubicBezTo>
                    <a:pt x="47" y="242"/>
                    <a:pt x="92" y="273"/>
                    <a:pt x="92" y="273"/>
                  </a:cubicBezTo>
                  <a:cubicBezTo>
                    <a:pt x="97" y="310"/>
                    <a:pt x="138" y="322"/>
                    <a:pt x="138" y="323"/>
                  </a:cubicBezTo>
                  <a:cubicBezTo>
                    <a:pt x="140" y="339"/>
                    <a:pt x="157" y="347"/>
                    <a:pt x="157" y="347"/>
                  </a:cubicBezTo>
                  <a:cubicBezTo>
                    <a:pt x="190" y="357"/>
                    <a:pt x="254" y="418"/>
                    <a:pt x="267" y="429"/>
                  </a:cubicBezTo>
                  <a:cubicBezTo>
                    <a:pt x="281" y="440"/>
                    <a:pt x="292" y="431"/>
                    <a:pt x="338" y="494"/>
                  </a:cubicBezTo>
                  <a:cubicBezTo>
                    <a:pt x="372" y="542"/>
                    <a:pt x="451" y="548"/>
                    <a:pt x="486" y="549"/>
                  </a:cubicBezTo>
                  <a:cubicBezTo>
                    <a:pt x="468" y="550"/>
                    <a:pt x="447" y="555"/>
                    <a:pt x="447" y="555"/>
                  </a:cubicBezTo>
                  <a:cubicBezTo>
                    <a:pt x="383" y="554"/>
                    <a:pt x="330" y="499"/>
                    <a:pt x="330" y="499"/>
                  </a:cubicBezTo>
                  <a:cubicBezTo>
                    <a:pt x="338" y="515"/>
                    <a:pt x="397" y="565"/>
                    <a:pt x="396" y="565"/>
                  </a:cubicBezTo>
                  <a:cubicBezTo>
                    <a:pt x="402" y="576"/>
                    <a:pt x="433" y="605"/>
                    <a:pt x="433" y="605"/>
                  </a:cubicBezTo>
                  <a:cubicBezTo>
                    <a:pt x="439" y="623"/>
                    <a:pt x="480" y="657"/>
                    <a:pt x="480" y="657"/>
                  </a:cubicBezTo>
                  <a:cubicBezTo>
                    <a:pt x="480" y="658"/>
                    <a:pt x="479" y="672"/>
                    <a:pt x="538" y="707"/>
                  </a:cubicBezTo>
                  <a:cubicBezTo>
                    <a:pt x="597" y="742"/>
                    <a:pt x="606" y="759"/>
                    <a:pt x="632" y="802"/>
                  </a:cubicBezTo>
                  <a:cubicBezTo>
                    <a:pt x="658" y="845"/>
                    <a:pt x="701" y="951"/>
                    <a:pt x="704" y="964"/>
                  </a:cubicBezTo>
                  <a:cubicBezTo>
                    <a:pt x="708" y="976"/>
                    <a:pt x="712" y="999"/>
                    <a:pt x="753" y="1050"/>
                  </a:cubicBezTo>
                  <a:cubicBezTo>
                    <a:pt x="789" y="1094"/>
                    <a:pt x="852" y="1116"/>
                    <a:pt x="869" y="1122"/>
                  </a:cubicBezTo>
                  <a:cubicBezTo>
                    <a:pt x="860" y="1120"/>
                    <a:pt x="843" y="1118"/>
                    <a:pt x="826" y="1118"/>
                  </a:cubicBezTo>
                  <a:cubicBezTo>
                    <a:pt x="824" y="1118"/>
                    <a:pt x="822" y="1118"/>
                    <a:pt x="820" y="1119"/>
                  </a:cubicBezTo>
                  <a:cubicBezTo>
                    <a:pt x="819" y="1119"/>
                    <a:pt x="819" y="1119"/>
                    <a:pt x="819" y="1119"/>
                  </a:cubicBezTo>
                  <a:cubicBezTo>
                    <a:pt x="796" y="1119"/>
                    <a:pt x="757" y="1092"/>
                    <a:pt x="756" y="1092"/>
                  </a:cubicBezTo>
                  <a:cubicBezTo>
                    <a:pt x="777" y="1127"/>
                    <a:pt x="857" y="1135"/>
                    <a:pt x="874" y="1137"/>
                  </a:cubicBezTo>
                  <a:cubicBezTo>
                    <a:pt x="869" y="1137"/>
                    <a:pt x="858" y="1139"/>
                    <a:pt x="835" y="1146"/>
                  </a:cubicBezTo>
                  <a:cubicBezTo>
                    <a:pt x="805" y="1156"/>
                    <a:pt x="783" y="1203"/>
                    <a:pt x="782" y="1204"/>
                  </a:cubicBezTo>
                  <a:cubicBezTo>
                    <a:pt x="782" y="1204"/>
                    <a:pt x="790" y="1195"/>
                    <a:pt x="815" y="1193"/>
                  </a:cubicBezTo>
                  <a:cubicBezTo>
                    <a:pt x="842" y="1191"/>
                    <a:pt x="891" y="1182"/>
                    <a:pt x="891" y="1182"/>
                  </a:cubicBezTo>
                  <a:cubicBezTo>
                    <a:pt x="915" y="1266"/>
                    <a:pt x="928" y="1438"/>
                    <a:pt x="927" y="1438"/>
                  </a:cubicBezTo>
                  <a:cubicBezTo>
                    <a:pt x="930" y="1487"/>
                    <a:pt x="940" y="1548"/>
                    <a:pt x="943" y="1557"/>
                  </a:cubicBezTo>
                  <a:cubicBezTo>
                    <a:pt x="946" y="1566"/>
                    <a:pt x="946" y="1567"/>
                    <a:pt x="950" y="1569"/>
                  </a:cubicBezTo>
                  <a:cubicBezTo>
                    <a:pt x="951" y="1569"/>
                    <a:pt x="951" y="1569"/>
                    <a:pt x="951" y="1569"/>
                  </a:cubicBezTo>
                  <a:cubicBezTo>
                    <a:pt x="955" y="1569"/>
                    <a:pt x="957" y="1544"/>
                    <a:pt x="957" y="1544"/>
                  </a:cubicBezTo>
                  <a:cubicBezTo>
                    <a:pt x="972" y="1325"/>
                    <a:pt x="898" y="1105"/>
                    <a:pt x="897" y="1105"/>
                  </a:cubicBezTo>
                  <a:lnTo>
                    <a:pt x="897" y="1105"/>
                  </a:lnTo>
                  <a:cubicBezTo>
                    <a:pt x="843" y="773"/>
                    <a:pt x="815" y="799"/>
                    <a:pt x="806" y="775"/>
                  </a:cubicBezTo>
                  <a:cubicBezTo>
                    <a:pt x="792" y="753"/>
                    <a:pt x="790" y="711"/>
                    <a:pt x="749" y="608"/>
                  </a:cubicBezTo>
                  <a:cubicBezTo>
                    <a:pt x="711" y="503"/>
                    <a:pt x="519" y="293"/>
                    <a:pt x="375" y="181"/>
                  </a:cubicBezTo>
                  <a:close/>
                  <a:moveTo>
                    <a:pt x="86" y="0"/>
                  </a:moveTo>
                  <a:cubicBezTo>
                    <a:pt x="129" y="1"/>
                    <a:pt x="249" y="45"/>
                    <a:pt x="391" y="161"/>
                  </a:cubicBezTo>
                  <a:cubicBezTo>
                    <a:pt x="538" y="275"/>
                    <a:pt x="732" y="487"/>
                    <a:pt x="773" y="599"/>
                  </a:cubicBezTo>
                  <a:cubicBezTo>
                    <a:pt x="796" y="657"/>
                    <a:pt x="807" y="697"/>
                    <a:pt x="815" y="723"/>
                  </a:cubicBezTo>
                  <a:cubicBezTo>
                    <a:pt x="820" y="742"/>
                    <a:pt x="824" y="755"/>
                    <a:pt x="828" y="762"/>
                  </a:cubicBezTo>
                  <a:cubicBezTo>
                    <a:pt x="829" y="763"/>
                    <a:pt x="830" y="765"/>
                    <a:pt x="830" y="766"/>
                  </a:cubicBezTo>
                  <a:cubicBezTo>
                    <a:pt x="831" y="767"/>
                    <a:pt x="832" y="768"/>
                    <a:pt x="833" y="769"/>
                  </a:cubicBezTo>
                  <a:cubicBezTo>
                    <a:pt x="849" y="789"/>
                    <a:pt x="877" y="822"/>
                    <a:pt x="923" y="1100"/>
                  </a:cubicBezTo>
                  <a:cubicBezTo>
                    <a:pt x="934" y="1129"/>
                    <a:pt x="951" y="1199"/>
                    <a:pt x="959" y="1238"/>
                  </a:cubicBezTo>
                  <a:cubicBezTo>
                    <a:pt x="973" y="1314"/>
                    <a:pt x="990" y="1429"/>
                    <a:pt x="981" y="1545"/>
                  </a:cubicBezTo>
                  <a:cubicBezTo>
                    <a:pt x="981" y="1588"/>
                    <a:pt x="962" y="1594"/>
                    <a:pt x="951" y="1594"/>
                  </a:cubicBezTo>
                  <a:cubicBezTo>
                    <a:pt x="948" y="1594"/>
                    <a:pt x="945" y="1594"/>
                    <a:pt x="942" y="1593"/>
                  </a:cubicBezTo>
                  <a:cubicBezTo>
                    <a:pt x="926" y="1587"/>
                    <a:pt x="922" y="1576"/>
                    <a:pt x="920" y="1569"/>
                  </a:cubicBezTo>
                  <a:lnTo>
                    <a:pt x="919" y="1565"/>
                  </a:lnTo>
                  <a:cubicBezTo>
                    <a:pt x="914" y="1553"/>
                    <a:pt x="905" y="1489"/>
                    <a:pt x="901" y="1440"/>
                  </a:cubicBezTo>
                  <a:cubicBezTo>
                    <a:pt x="901" y="1439"/>
                    <a:pt x="901" y="1438"/>
                    <a:pt x="901" y="1437"/>
                  </a:cubicBezTo>
                  <a:cubicBezTo>
                    <a:pt x="901" y="1421"/>
                    <a:pt x="890" y="1292"/>
                    <a:pt x="872" y="1211"/>
                  </a:cubicBezTo>
                  <a:cubicBezTo>
                    <a:pt x="855" y="1214"/>
                    <a:pt x="833" y="1217"/>
                    <a:pt x="818" y="1218"/>
                  </a:cubicBezTo>
                  <a:cubicBezTo>
                    <a:pt x="806" y="1219"/>
                    <a:pt x="802" y="1222"/>
                    <a:pt x="800" y="1222"/>
                  </a:cubicBezTo>
                  <a:cubicBezTo>
                    <a:pt x="799" y="1224"/>
                    <a:pt x="797" y="1226"/>
                    <a:pt x="795" y="1227"/>
                  </a:cubicBezTo>
                  <a:cubicBezTo>
                    <a:pt x="791" y="1229"/>
                    <a:pt x="787" y="1230"/>
                    <a:pt x="782" y="1230"/>
                  </a:cubicBezTo>
                  <a:cubicBezTo>
                    <a:pt x="781" y="1230"/>
                    <a:pt x="781" y="1230"/>
                    <a:pt x="780" y="1230"/>
                  </a:cubicBezTo>
                  <a:cubicBezTo>
                    <a:pt x="771" y="1229"/>
                    <a:pt x="762" y="1223"/>
                    <a:pt x="758" y="1215"/>
                  </a:cubicBezTo>
                  <a:cubicBezTo>
                    <a:pt x="755" y="1207"/>
                    <a:pt x="756" y="1199"/>
                    <a:pt x="759" y="1192"/>
                  </a:cubicBezTo>
                  <a:cubicBezTo>
                    <a:pt x="766" y="1179"/>
                    <a:pt x="777" y="1161"/>
                    <a:pt x="791" y="1146"/>
                  </a:cubicBezTo>
                  <a:cubicBezTo>
                    <a:pt x="767" y="1137"/>
                    <a:pt x="746" y="1124"/>
                    <a:pt x="734" y="1105"/>
                  </a:cubicBezTo>
                  <a:cubicBezTo>
                    <a:pt x="730" y="1097"/>
                    <a:pt x="730" y="1087"/>
                    <a:pt x="734" y="1079"/>
                  </a:cubicBezTo>
                  <a:cubicBezTo>
                    <a:pt x="736" y="1077"/>
                    <a:pt x="737" y="1075"/>
                    <a:pt x="739" y="1073"/>
                  </a:cubicBezTo>
                  <a:cubicBezTo>
                    <a:pt x="737" y="1071"/>
                    <a:pt x="735" y="1068"/>
                    <a:pt x="733" y="1066"/>
                  </a:cubicBezTo>
                  <a:cubicBezTo>
                    <a:pt x="692" y="1016"/>
                    <a:pt x="685" y="989"/>
                    <a:pt x="681" y="975"/>
                  </a:cubicBezTo>
                  <a:cubicBezTo>
                    <a:pt x="680" y="973"/>
                    <a:pt x="680" y="972"/>
                    <a:pt x="680" y="971"/>
                  </a:cubicBezTo>
                  <a:cubicBezTo>
                    <a:pt x="680" y="971"/>
                    <a:pt x="680" y="971"/>
                    <a:pt x="679" y="970"/>
                  </a:cubicBezTo>
                  <a:cubicBezTo>
                    <a:pt x="676" y="957"/>
                    <a:pt x="634" y="856"/>
                    <a:pt x="610" y="815"/>
                  </a:cubicBezTo>
                  <a:lnTo>
                    <a:pt x="609" y="814"/>
                  </a:lnTo>
                  <a:cubicBezTo>
                    <a:pt x="585" y="773"/>
                    <a:pt x="577" y="760"/>
                    <a:pt x="525" y="729"/>
                  </a:cubicBezTo>
                  <a:cubicBezTo>
                    <a:pt x="488" y="707"/>
                    <a:pt x="466" y="689"/>
                    <a:pt x="457" y="672"/>
                  </a:cubicBezTo>
                  <a:cubicBezTo>
                    <a:pt x="428" y="646"/>
                    <a:pt x="417" y="630"/>
                    <a:pt x="411" y="620"/>
                  </a:cubicBezTo>
                  <a:cubicBezTo>
                    <a:pt x="390" y="600"/>
                    <a:pt x="381" y="589"/>
                    <a:pt x="376" y="582"/>
                  </a:cubicBezTo>
                  <a:cubicBezTo>
                    <a:pt x="375" y="581"/>
                    <a:pt x="375" y="580"/>
                    <a:pt x="374" y="580"/>
                  </a:cubicBezTo>
                  <a:cubicBezTo>
                    <a:pt x="332" y="542"/>
                    <a:pt x="313" y="523"/>
                    <a:pt x="307" y="510"/>
                  </a:cubicBezTo>
                  <a:cubicBezTo>
                    <a:pt x="304" y="505"/>
                    <a:pt x="304" y="499"/>
                    <a:pt x="305" y="493"/>
                  </a:cubicBezTo>
                  <a:cubicBezTo>
                    <a:pt x="283" y="466"/>
                    <a:pt x="274" y="461"/>
                    <a:pt x="267" y="458"/>
                  </a:cubicBezTo>
                  <a:cubicBezTo>
                    <a:pt x="263" y="456"/>
                    <a:pt x="257" y="454"/>
                    <a:pt x="251" y="449"/>
                  </a:cubicBezTo>
                  <a:cubicBezTo>
                    <a:pt x="248" y="446"/>
                    <a:pt x="243" y="442"/>
                    <a:pt x="237" y="436"/>
                  </a:cubicBezTo>
                  <a:cubicBezTo>
                    <a:pt x="217" y="419"/>
                    <a:pt x="170" y="378"/>
                    <a:pt x="149" y="371"/>
                  </a:cubicBezTo>
                  <a:cubicBezTo>
                    <a:pt x="149" y="371"/>
                    <a:pt x="148" y="370"/>
                    <a:pt x="147" y="370"/>
                  </a:cubicBezTo>
                  <a:cubicBezTo>
                    <a:pt x="136" y="365"/>
                    <a:pt x="124" y="355"/>
                    <a:pt x="117" y="342"/>
                  </a:cubicBezTo>
                  <a:cubicBezTo>
                    <a:pt x="101" y="334"/>
                    <a:pt x="78" y="317"/>
                    <a:pt x="69" y="288"/>
                  </a:cubicBezTo>
                  <a:cubicBezTo>
                    <a:pt x="52" y="274"/>
                    <a:pt x="21" y="242"/>
                    <a:pt x="11" y="196"/>
                  </a:cubicBezTo>
                  <a:cubicBezTo>
                    <a:pt x="0" y="145"/>
                    <a:pt x="7" y="105"/>
                    <a:pt x="12" y="87"/>
                  </a:cubicBezTo>
                  <a:cubicBezTo>
                    <a:pt x="11" y="87"/>
                    <a:pt x="11" y="87"/>
                    <a:pt x="11" y="86"/>
                  </a:cubicBezTo>
                  <a:cubicBezTo>
                    <a:pt x="4" y="78"/>
                    <a:pt x="4" y="67"/>
                    <a:pt x="9" y="58"/>
                  </a:cubicBezTo>
                  <a:cubicBezTo>
                    <a:pt x="18" y="40"/>
                    <a:pt x="45" y="1"/>
                    <a:pt x="86" y="0"/>
                  </a:cubicBezTo>
                  <a:lnTo>
                    <a:pt x="86" y="0"/>
                  </a:lnTo>
                  <a:close/>
                </a:path>
              </a:pathLst>
            </a:custGeom>
            <a:solidFill>
              <a:srgbClr val="00ADE0"/>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19" name="Freeform 28"/>
            <p:cNvSpPr>
              <a:spLocks noChangeArrowheads="1"/>
            </p:cNvSpPr>
            <p:nvPr/>
          </p:nvSpPr>
          <p:spPr bwMode="auto">
            <a:xfrm>
              <a:off x="6824663" y="1439863"/>
              <a:ext cx="312737" cy="404812"/>
            </a:xfrm>
            <a:custGeom>
              <a:avLst/>
              <a:gdLst>
                <a:gd name="T0" fmla="*/ 795 w 802"/>
                <a:gd name="T1" fmla="*/ 1030 h 1031"/>
                <a:gd name="T2" fmla="*/ 794 w 802"/>
                <a:gd name="T3" fmla="*/ 1030 h 1031"/>
                <a:gd name="T4" fmla="*/ 789 w 802"/>
                <a:gd name="T5" fmla="*/ 1026 h 1031"/>
                <a:gd name="T6" fmla="*/ 694 w 802"/>
                <a:gd name="T7" fmla="*/ 739 h 1031"/>
                <a:gd name="T8" fmla="*/ 689 w 802"/>
                <a:gd name="T9" fmla="*/ 730 h 1031"/>
                <a:gd name="T10" fmla="*/ 536 w 802"/>
                <a:gd name="T11" fmla="*/ 489 h 1031"/>
                <a:gd name="T12" fmla="*/ 324 w 802"/>
                <a:gd name="T13" fmla="*/ 240 h 1031"/>
                <a:gd name="T14" fmla="*/ 7 w 802"/>
                <a:gd name="T15" fmla="*/ 14 h 1031"/>
                <a:gd name="T16" fmla="*/ 2 w 802"/>
                <a:gd name="T17" fmla="*/ 5 h 1031"/>
                <a:gd name="T18" fmla="*/ 10 w 802"/>
                <a:gd name="T19" fmla="*/ 1 h 1031"/>
                <a:gd name="T20" fmla="*/ 461 w 802"/>
                <a:gd name="T21" fmla="*/ 343 h 1031"/>
                <a:gd name="T22" fmla="*/ 735 w 802"/>
                <a:gd name="T23" fmla="*/ 763 h 1031"/>
                <a:gd name="T24" fmla="*/ 784 w 802"/>
                <a:gd name="T25" fmla="*/ 928 h 1031"/>
                <a:gd name="T26" fmla="*/ 800 w 802"/>
                <a:gd name="T27" fmla="*/ 1020 h 1031"/>
                <a:gd name="T28" fmla="*/ 801 w 802"/>
                <a:gd name="T29" fmla="*/ 1022 h 1031"/>
                <a:gd name="T30" fmla="*/ 801 w 802"/>
                <a:gd name="T31" fmla="*/ 1023 h 1031"/>
                <a:gd name="T32" fmla="*/ 800 w 802"/>
                <a:gd name="T33" fmla="*/ 1028 h 1031"/>
                <a:gd name="T34" fmla="*/ 795 w 802"/>
                <a:gd name="T35" fmla="*/ 1030 h 1031"/>
                <a:gd name="T36" fmla="*/ 87 w 802"/>
                <a:gd name="T37" fmla="*/ 44 h 1031"/>
                <a:gd name="T38" fmla="*/ 332 w 802"/>
                <a:gd name="T39" fmla="*/ 231 h 1031"/>
                <a:gd name="T40" fmla="*/ 546 w 802"/>
                <a:gd name="T41" fmla="*/ 482 h 1031"/>
                <a:gd name="T42" fmla="*/ 700 w 802"/>
                <a:gd name="T43" fmla="*/ 724 h 1031"/>
                <a:gd name="T44" fmla="*/ 705 w 802"/>
                <a:gd name="T45" fmla="*/ 733 h 1031"/>
                <a:gd name="T46" fmla="*/ 724 w 802"/>
                <a:gd name="T47" fmla="*/ 771 h 1031"/>
                <a:gd name="T48" fmla="*/ 723 w 802"/>
                <a:gd name="T49" fmla="*/ 768 h 1031"/>
                <a:gd name="T50" fmla="*/ 723 w 802"/>
                <a:gd name="T51" fmla="*/ 768 h 1031"/>
                <a:gd name="T52" fmla="*/ 452 w 802"/>
                <a:gd name="T53" fmla="*/ 352 h 1031"/>
                <a:gd name="T54" fmla="*/ 87 w 802"/>
                <a:gd name="T55" fmla="*/ 44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2" h="1031">
                  <a:moveTo>
                    <a:pt x="795" y="1030"/>
                  </a:moveTo>
                  <a:cubicBezTo>
                    <a:pt x="794" y="1030"/>
                    <a:pt x="794" y="1030"/>
                    <a:pt x="794" y="1030"/>
                  </a:cubicBezTo>
                  <a:cubicBezTo>
                    <a:pt x="791" y="1030"/>
                    <a:pt x="789" y="1028"/>
                    <a:pt x="789" y="1026"/>
                  </a:cubicBezTo>
                  <a:cubicBezTo>
                    <a:pt x="744" y="848"/>
                    <a:pt x="719" y="785"/>
                    <a:pt x="694" y="739"/>
                  </a:cubicBezTo>
                  <a:lnTo>
                    <a:pt x="689" y="730"/>
                  </a:lnTo>
                  <a:cubicBezTo>
                    <a:pt x="667" y="691"/>
                    <a:pt x="608" y="587"/>
                    <a:pt x="536" y="489"/>
                  </a:cubicBezTo>
                  <a:cubicBezTo>
                    <a:pt x="458" y="380"/>
                    <a:pt x="365" y="278"/>
                    <a:pt x="324" y="240"/>
                  </a:cubicBezTo>
                  <a:cubicBezTo>
                    <a:pt x="188" y="113"/>
                    <a:pt x="47" y="35"/>
                    <a:pt x="7" y="14"/>
                  </a:cubicBezTo>
                  <a:cubicBezTo>
                    <a:pt x="5" y="13"/>
                    <a:pt x="0" y="10"/>
                    <a:pt x="2" y="5"/>
                  </a:cubicBezTo>
                  <a:cubicBezTo>
                    <a:pt x="3" y="2"/>
                    <a:pt x="6" y="0"/>
                    <a:pt x="10" y="1"/>
                  </a:cubicBezTo>
                  <a:cubicBezTo>
                    <a:pt x="122" y="26"/>
                    <a:pt x="320" y="176"/>
                    <a:pt x="461" y="343"/>
                  </a:cubicBezTo>
                  <a:cubicBezTo>
                    <a:pt x="607" y="507"/>
                    <a:pt x="713" y="708"/>
                    <a:pt x="735" y="763"/>
                  </a:cubicBezTo>
                  <a:cubicBezTo>
                    <a:pt x="756" y="812"/>
                    <a:pt x="773" y="880"/>
                    <a:pt x="784" y="928"/>
                  </a:cubicBezTo>
                  <a:cubicBezTo>
                    <a:pt x="784" y="929"/>
                    <a:pt x="799" y="997"/>
                    <a:pt x="800" y="1020"/>
                  </a:cubicBezTo>
                  <a:cubicBezTo>
                    <a:pt x="801" y="1021"/>
                    <a:pt x="801" y="1022"/>
                    <a:pt x="801" y="1022"/>
                  </a:cubicBezTo>
                  <a:lnTo>
                    <a:pt x="801" y="1023"/>
                  </a:lnTo>
                  <a:cubicBezTo>
                    <a:pt x="801" y="1025"/>
                    <a:pt x="801" y="1027"/>
                    <a:pt x="800" y="1028"/>
                  </a:cubicBezTo>
                  <a:cubicBezTo>
                    <a:pt x="799" y="1029"/>
                    <a:pt x="797" y="1030"/>
                    <a:pt x="795" y="1030"/>
                  </a:cubicBezTo>
                  <a:close/>
                  <a:moveTo>
                    <a:pt x="87" y="44"/>
                  </a:moveTo>
                  <a:cubicBezTo>
                    <a:pt x="151" y="84"/>
                    <a:pt x="243" y="147"/>
                    <a:pt x="332" y="231"/>
                  </a:cubicBezTo>
                  <a:cubicBezTo>
                    <a:pt x="374" y="269"/>
                    <a:pt x="468" y="372"/>
                    <a:pt x="546" y="482"/>
                  </a:cubicBezTo>
                  <a:cubicBezTo>
                    <a:pt x="618" y="580"/>
                    <a:pt x="678" y="685"/>
                    <a:pt x="700" y="724"/>
                  </a:cubicBezTo>
                  <a:lnTo>
                    <a:pt x="705" y="733"/>
                  </a:lnTo>
                  <a:cubicBezTo>
                    <a:pt x="712" y="744"/>
                    <a:pt x="718" y="757"/>
                    <a:pt x="724" y="771"/>
                  </a:cubicBezTo>
                  <a:cubicBezTo>
                    <a:pt x="724" y="770"/>
                    <a:pt x="723" y="769"/>
                    <a:pt x="723" y="768"/>
                  </a:cubicBezTo>
                  <a:lnTo>
                    <a:pt x="723" y="768"/>
                  </a:lnTo>
                  <a:cubicBezTo>
                    <a:pt x="701" y="714"/>
                    <a:pt x="597" y="515"/>
                    <a:pt x="452" y="352"/>
                  </a:cubicBezTo>
                  <a:cubicBezTo>
                    <a:pt x="355" y="238"/>
                    <a:pt x="205" y="106"/>
                    <a:pt x="87" y="44"/>
                  </a:cubicBezTo>
                  <a:close/>
                </a:path>
              </a:pathLst>
            </a:custGeom>
            <a:solidFill>
              <a:srgbClr val="00ADE0"/>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0" name="Rectangle 234"/>
            <p:cNvSpPr>
              <a:spLocks noChangeArrowheads="1"/>
            </p:cNvSpPr>
            <p:nvPr/>
          </p:nvSpPr>
          <p:spPr bwMode="auto">
            <a:xfrm>
              <a:off x="5859463" y="2320925"/>
              <a:ext cx="22288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rbel" charset="0"/>
                  <a:ea typeface="ヒラギノ角ゴ Pro W3" charset="-128"/>
                </a:defRPr>
              </a:lvl1pPr>
              <a:lvl2pPr marL="742950" indent="-285750">
                <a:defRPr sz="2400">
                  <a:solidFill>
                    <a:schemeClr val="tx1"/>
                  </a:solidFill>
                  <a:latin typeface="Corbel" charset="0"/>
                  <a:ea typeface="ヒラギノ角ゴ Pro W3" charset="-128"/>
                </a:defRPr>
              </a:lvl2pPr>
              <a:lvl3pPr marL="1143000" indent="-228600">
                <a:defRPr sz="2400">
                  <a:solidFill>
                    <a:schemeClr val="tx1"/>
                  </a:solidFill>
                  <a:latin typeface="Corbel" charset="0"/>
                  <a:ea typeface="ヒラギノ角ゴ Pro W3" charset="-128"/>
                </a:defRPr>
              </a:lvl3pPr>
              <a:lvl4pPr marL="1600200" indent="-228600">
                <a:defRPr sz="2400">
                  <a:solidFill>
                    <a:schemeClr val="tx1"/>
                  </a:solidFill>
                  <a:latin typeface="Corbel" charset="0"/>
                  <a:ea typeface="ヒラギノ角ゴ Pro W3" charset="-128"/>
                </a:defRPr>
              </a:lvl4pPr>
              <a:lvl5pPr marL="2057400" indent="-228600">
                <a:defRPr sz="2400">
                  <a:solidFill>
                    <a:schemeClr val="tx1"/>
                  </a:solidFill>
                  <a:latin typeface="Corbel" charset="0"/>
                  <a:ea typeface="ヒラギノ角ゴ Pro W3" charset="-128"/>
                </a:defRPr>
              </a:lvl5pPr>
              <a:lvl6pPr marL="2514600" indent="-228600" defTabSz="457200" eaLnBrk="0" fontAlgn="base" hangingPunct="0">
                <a:spcBef>
                  <a:spcPct val="0"/>
                </a:spcBef>
                <a:spcAft>
                  <a:spcPct val="0"/>
                </a:spcAft>
                <a:defRPr sz="2400">
                  <a:solidFill>
                    <a:schemeClr val="tx1"/>
                  </a:solidFill>
                  <a:latin typeface="Corbel" charset="0"/>
                  <a:ea typeface="ヒラギノ角ゴ Pro W3" charset="-128"/>
                </a:defRPr>
              </a:lvl6pPr>
              <a:lvl7pPr marL="2971800" indent="-228600" defTabSz="457200" eaLnBrk="0" fontAlgn="base" hangingPunct="0">
                <a:spcBef>
                  <a:spcPct val="0"/>
                </a:spcBef>
                <a:spcAft>
                  <a:spcPct val="0"/>
                </a:spcAft>
                <a:defRPr sz="2400">
                  <a:solidFill>
                    <a:schemeClr val="tx1"/>
                  </a:solidFill>
                  <a:latin typeface="Corbel" charset="0"/>
                  <a:ea typeface="ヒラギノ角ゴ Pro W3" charset="-128"/>
                </a:defRPr>
              </a:lvl7pPr>
              <a:lvl8pPr marL="3429000" indent="-228600" defTabSz="457200" eaLnBrk="0" fontAlgn="base" hangingPunct="0">
                <a:spcBef>
                  <a:spcPct val="0"/>
                </a:spcBef>
                <a:spcAft>
                  <a:spcPct val="0"/>
                </a:spcAft>
                <a:defRPr sz="2400">
                  <a:solidFill>
                    <a:schemeClr val="tx1"/>
                  </a:solidFill>
                  <a:latin typeface="Corbel" charset="0"/>
                  <a:ea typeface="ヒラギノ角ゴ Pro W3" charset="-128"/>
                </a:defRPr>
              </a:lvl8pPr>
              <a:lvl9pPr marL="3886200" indent="-228600" defTabSz="457200" eaLnBrk="0" fontAlgn="base" hangingPunct="0">
                <a:spcBef>
                  <a:spcPct val="0"/>
                </a:spcBef>
                <a:spcAft>
                  <a:spcPct val="0"/>
                </a:spcAft>
                <a:defRPr sz="2400">
                  <a:solidFill>
                    <a:schemeClr val="tx1"/>
                  </a:solidFill>
                  <a:latin typeface="Corbel" charset="0"/>
                  <a:ea typeface="ヒラギノ角ゴ Pro W3" charset="-128"/>
                </a:defRPr>
              </a:lvl9pPr>
            </a:lstStyle>
            <a:p>
              <a:pPr algn="ctr"/>
              <a:r>
                <a:rPr lang="en-US" altLang="en-US" sz="2200" dirty="0" err="1">
                  <a:solidFill>
                    <a:srgbClr val="00ADE0"/>
                  </a:solidFill>
                  <a:latin typeface="Helvetica Neue Medium" charset="0"/>
                </a:rPr>
                <a:t>Couchbase</a:t>
              </a:r>
              <a:r>
                <a:rPr lang="en-US" altLang="en-US" sz="2200" dirty="0">
                  <a:solidFill>
                    <a:srgbClr val="00ADE0"/>
                  </a:solidFill>
                  <a:latin typeface="Helvetica Neue Medium" charset="0"/>
                </a:rPr>
                <a:t> Lite</a:t>
              </a:r>
            </a:p>
            <a:p>
              <a:pPr algn="ctr"/>
              <a:r>
                <a:rPr lang="en-US" altLang="en-US" sz="1400" dirty="0">
                  <a:latin typeface="Helvetica Neue Thin" charset="0"/>
                </a:rPr>
                <a:t>Embedded Database</a:t>
              </a:r>
              <a:endParaRPr lang="en-US" altLang="en-US" sz="1400" dirty="0"/>
            </a:p>
          </p:txBody>
        </p:sp>
      </p:grpSp>
      <p:grpSp>
        <p:nvGrpSpPr>
          <p:cNvPr id="29" name="Group 28"/>
          <p:cNvGrpSpPr>
            <a:grpSpLocks noChangeAspect="1"/>
          </p:cNvGrpSpPr>
          <p:nvPr/>
        </p:nvGrpSpPr>
        <p:grpSpPr>
          <a:xfrm>
            <a:off x="1808480" y="1079500"/>
            <a:ext cx="5486400" cy="4304387"/>
            <a:chOff x="5956300" y="1312863"/>
            <a:chExt cx="2055813" cy="1612900"/>
          </a:xfrm>
        </p:grpSpPr>
        <p:grpSp>
          <p:nvGrpSpPr>
            <p:cNvPr id="22" name="Group 2"/>
            <p:cNvGrpSpPr>
              <a:grpSpLocks/>
            </p:cNvGrpSpPr>
            <p:nvPr/>
          </p:nvGrpSpPr>
          <p:grpSpPr bwMode="auto">
            <a:xfrm>
              <a:off x="6583363" y="1312863"/>
              <a:ext cx="803275" cy="801687"/>
              <a:chOff x="6594952" y="1312702"/>
              <a:chExt cx="803098" cy="801256"/>
            </a:xfrm>
          </p:grpSpPr>
          <p:sp>
            <p:nvSpPr>
              <p:cNvPr id="23" name="Freeform 208"/>
              <p:cNvSpPr>
                <a:spLocks noChangeArrowheads="1"/>
              </p:cNvSpPr>
              <p:nvPr/>
            </p:nvSpPr>
            <p:spPr bwMode="auto">
              <a:xfrm>
                <a:off x="6679070" y="1488819"/>
                <a:ext cx="515824" cy="534700"/>
              </a:xfrm>
              <a:custGeom>
                <a:avLst/>
                <a:gdLst>
                  <a:gd name="T0" fmla="*/ 925 w 1351"/>
                  <a:gd name="T1" fmla="*/ 70 h 1396"/>
                  <a:gd name="T2" fmla="*/ 842 w 1351"/>
                  <a:gd name="T3" fmla="*/ 54 h 1396"/>
                  <a:gd name="T4" fmla="*/ 791 w 1351"/>
                  <a:gd name="T5" fmla="*/ 54 h 1396"/>
                  <a:gd name="T6" fmla="*/ 693 w 1351"/>
                  <a:gd name="T7" fmla="*/ 82 h 1396"/>
                  <a:gd name="T8" fmla="*/ 630 w 1351"/>
                  <a:gd name="T9" fmla="*/ 149 h 1396"/>
                  <a:gd name="T10" fmla="*/ 618 w 1351"/>
                  <a:gd name="T11" fmla="*/ 206 h 1396"/>
                  <a:gd name="T12" fmla="*/ 617 w 1351"/>
                  <a:gd name="T13" fmla="*/ 207 h 1396"/>
                  <a:gd name="T14" fmla="*/ 618 w 1351"/>
                  <a:gd name="T15" fmla="*/ 213 h 1396"/>
                  <a:gd name="T16" fmla="*/ 620 w 1351"/>
                  <a:gd name="T17" fmla="*/ 242 h 1396"/>
                  <a:gd name="T18" fmla="*/ 699 w 1351"/>
                  <a:gd name="T19" fmla="*/ 348 h 1396"/>
                  <a:gd name="T20" fmla="*/ 902 w 1351"/>
                  <a:gd name="T21" fmla="*/ 446 h 1396"/>
                  <a:gd name="T22" fmla="*/ 1134 w 1351"/>
                  <a:gd name="T23" fmla="*/ 557 h 1396"/>
                  <a:gd name="T24" fmla="*/ 1226 w 1351"/>
                  <a:gd name="T25" fmla="*/ 627 h 1396"/>
                  <a:gd name="T26" fmla="*/ 1258 w 1351"/>
                  <a:gd name="T27" fmla="*/ 661 h 1396"/>
                  <a:gd name="T28" fmla="*/ 1345 w 1351"/>
                  <a:gd name="T29" fmla="*/ 859 h 1396"/>
                  <a:gd name="T30" fmla="*/ 1349 w 1351"/>
                  <a:gd name="T31" fmla="*/ 908 h 1396"/>
                  <a:gd name="T32" fmla="*/ 1350 w 1351"/>
                  <a:gd name="T33" fmla="*/ 936 h 1396"/>
                  <a:gd name="T34" fmla="*/ 1350 w 1351"/>
                  <a:gd name="T35" fmla="*/ 945 h 1396"/>
                  <a:gd name="T36" fmla="*/ 1348 w 1351"/>
                  <a:gd name="T37" fmla="*/ 980 h 1396"/>
                  <a:gd name="T38" fmla="*/ 1340 w 1351"/>
                  <a:gd name="T39" fmla="*/ 1030 h 1396"/>
                  <a:gd name="T40" fmla="*/ 1241 w 1351"/>
                  <a:gd name="T41" fmla="*/ 1230 h 1396"/>
                  <a:gd name="T42" fmla="*/ 885 w 1351"/>
                  <a:gd name="T43" fmla="*/ 1393 h 1396"/>
                  <a:gd name="T44" fmla="*/ 788 w 1351"/>
                  <a:gd name="T45" fmla="*/ 1393 h 1396"/>
                  <a:gd name="T46" fmla="*/ 340 w 1351"/>
                  <a:gd name="T47" fmla="*/ 1246 h 1396"/>
                  <a:gd name="T48" fmla="*/ 7 w 1351"/>
                  <a:gd name="T49" fmla="*/ 683 h 1396"/>
                  <a:gd name="T50" fmla="*/ 21 w 1351"/>
                  <a:gd name="T51" fmla="*/ 416 h 1396"/>
                  <a:gd name="T52" fmla="*/ 91 w 1351"/>
                  <a:gd name="T53" fmla="*/ 223 h 1396"/>
                  <a:gd name="T54" fmla="*/ 184 w 1351"/>
                  <a:gd name="T55" fmla="*/ 83 h 1396"/>
                  <a:gd name="T56" fmla="*/ 199 w 1351"/>
                  <a:gd name="T57" fmla="*/ 73 h 1396"/>
                  <a:gd name="T58" fmla="*/ 200 w 1351"/>
                  <a:gd name="T59" fmla="*/ 81 h 1396"/>
                  <a:gd name="T60" fmla="*/ 171 w 1351"/>
                  <a:gd name="T61" fmla="*/ 118 h 1396"/>
                  <a:gd name="T62" fmla="*/ 66 w 1351"/>
                  <a:gd name="T63" fmla="*/ 314 h 1396"/>
                  <a:gd name="T64" fmla="*/ 20 w 1351"/>
                  <a:gd name="T65" fmla="*/ 543 h 1396"/>
                  <a:gd name="T66" fmla="*/ 123 w 1351"/>
                  <a:gd name="T67" fmla="*/ 973 h 1396"/>
                  <a:gd name="T68" fmla="*/ 695 w 1351"/>
                  <a:gd name="T69" fmla="*/ 1356 h 1396"/>
                  <a:gd name="T70" fmla="*/ 836 w 1351"/>
                  <a:gd name="T71" fmla="*/ 1364 h 1396"/>
                  <a:gd name="T72" fmla="*/ 1065 w 1351"/>
                  <a:gd name="T73" fmla="*/ 1317 h 1396"/>
                  <a:gd name="T74" fmla="*/ 1299 w 1351"/>
                  <a:gd name="T75" fmla="*/ 1045 h 1396"/>
                  <a:gd name="T76" fmla="*/ 1227 w 1351"/>
                  <a:gd name="T77" fmla="*/ 688 h 1396"/>
                  <a:gd name="T78" fmla="*/ 1197 w 1351"/>
                  <a:gd name="T79" fmla="*/ 657 h 1396"/>
                  <a:gd name="T80" fmla="*/ 1112 w 1351"/>
                  <a:gd name="T81" fmla="*/ 594 h 1396"/>
                  <a:gd name="T82" fmla="*/ 885 w 1351"/>
                  <a:gd name="T83" fmla="*/ 488 h 1396"/>
                  <a:gd name="T84" fmla="*/ 673 w 1351"/>
                  <a:gd name="T85" fmla="*/ 387 h 1396"/>
                  <a:gd name="T86" fmla="*/ 576 w 1351"/>
                  <a:gd name="T87" fmla="*/ 269 h 1396"/>
                  <a:gd name="T88" fmla="*/ 569 w 1351"/>
                  <a:gd name="T89" fmla="*/ 231 h 1396"/>
                  <a:gd name="T90" fmla="*/ 568 w 1351"/>
                  <a:gd name="T91" fmla="*/ 211 h 1396"/>
                  <a:gd name="T92" fmla="*/ 568 w 1351"/>
                  <a:gd name="T93" fmla="*/ 197 h 1396"/>
                  <a:gd name="T94" fmla="*/ 620 w 1351"/>
                  <a:gd name="T95" fmla="*/ 74 h 1396"/>
                  <a:gd name="T96" fmla="*/ 766 w 1351"/>
                  <a:gd name="T97" fmla="*/ 4 h 1396"/>
                  <a:gd name="T98" fmla="*/ 809 w 1351"/>
                  <a:gd name="T99" fmla="*/ 0 h 1396"/>
                  <a:gd name="T100" fmla="*/ 905 w 1351"/>
                  <a:gd name="T101" fmla="*/ 9 h 1396"/>
                  <a:gd name="T102" fmla="*/ 952 w 1351"/>
                  <a:gd name="T103" fmla="*/ 21 h 1396"/>
                  <a:gd name="T104" fmla="*/ 937 w 1351"/>
                  <a:gd name="T105" fmla="*/ 73 h 1396"/>
                  <a:gd name="T106" fmla="*/ 936 w 1351"/>
                  <a:gd name="T107" fmla="*/ 73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1" h="1396">
                    <a:moveTo>
                      <a:pt x="936" y="73"/>
                    </a:moveTo>
                    <a:cubicBezTo>
                      <a:pt x="936" y="73"/>
                      <a:pt x="933" y="72"/>
                      <a:pt x="925" y="70"/>
                    </a:cubicBezTo>
                    <a:cubicBezTo>
                      <a:pt x="918" y="68"/>
                      <a:pt x="908" y="65"/>
                      <a:pt x="894" y="62"/>
                    </a:cubicBezTo>
                    <a:cubicBezTo>
                      <a:pt x="880" y="59"/>
                      <a:pt x="863" y="56"/>
                      <a:pt x="842" y="54"/>
                    </a:cubicBezTo>
                    <a:cubicBezTo>
                      <a:pt x="832" y="53"/>
                      <a:pt x="821" y="53"/>
                      <a:pt x="810" y="53"/>
                    </a:cubicBezTo>
                    <a:cubicBezTo>
                      <a:pt x="804" y="54"/>
                      <a:pt x="797" y="54"/>
                      <a:pt x="791" y="54"/>
                    </a:cubicBezTo>
                    <a:cubicBezTo>
                      <a:pt x="785" y="55"/>
                      <a:pt x="779" y="55"/>
                      <a:pt x="773" y="56"/>
                    </a:cubicBezTo>
                    <a:cubicBezTo>
                      <a:pt x="748" y="60"/>
                      <a:pt x="719" y="67"/>
                      <a:pt x="693" y="82"/>
                    </a:cubicBezTo>
                    <a:cubicBezTo>
                      <a:pt x="680" y="89"/>
                      <a:pt x="668" y="98"/>
                      <a:pt x="657" y="109"/>
                    </a:cubicBezTo>
                    <a:cubicBezTo>
                      <a:pt x="646" y="121"/>
                      <a:pt x="637" y="134"/>
                      <a:pt x="630" y="149"/>
                    </a:cubicBezTo>
                    <a:cubicBezTo>
                      <a:pt x="623" y="164"/>
                      <a:pt x="619" y="181"/>
                      <a:pt x="618" y="199"/>
                    </a:cubicBezTo>
                    <a:lnTo>
                      <a:pt x="618" y="206"/>
                    </a:lnTo>
                    <a:lnTo>
                      <a:pt x="618" y="207"/>
                    </a:lnTo>
                    <a:cubicBezTo>
                      <a:pt x="618" y="208"/>
                      <a:pt x="617" y="206"/>
                      <a:pt x="617" y="207"/>
                    </a:cubicBezTo>
                    <a:lnTo>
                      <a:pt x="618" y="209"/>
                    </a:lnTo>
                    <a:lnTo>
                      <a:pt x="618" y="213"/>
                    </a:lnTo>
                    <a:cubicBezTo>
                      <a:pt x="618" y="218"/>
                      <a:pt x="618" y="224"/>
                      <a:pt x="618" y="229"/>
                    </a:cubicBezTo>
                    <a:cubicBezTo>
                      <a:pt x="619" y="233"/>
                      <a:pt x="619" y="237"/>
                      <a:pt x="620" y="242"/>
                    </a:cubicBezTo>
                    <a:cubicBezTo>
                      <a:pt x="621" y="246"/>
                      <a:pt x="622" y="251"/>
                      <a:pt x="623" y="256"/>
                    </a:cubicBezTo>
                    <a:cubicBezTo>
                      <a:pt x="632" y="291"/>
                      <a:pt x="661" y="322"/>
                      <a:pt x="699" y="348"/>
                    </a:cubicBezTo>
                    <a:cubicBezTo>
                      <a:pt x="737" y="373"/>
                      <a:pt x="782" y="395"/>
                      <a:pt x="830" y="416"/>
                    </a:cubicBezTo>
                    <a:cubicBezTo>
                      <a:pt x="853" y="426"/>
                      <a:pt x="877" y="437"/>
                      <a:pt x="902" y="446"/>
                    </a:cubicBezTo>
                    <a:cubicBezTo>
                      <a:pt x="927" y="457"/>
                      <a:pt x="952" y="467"/>
                      <a:pt x="978" y="478"/>
                    </a:cubicBezTo>
                    <a:cubicBezTo>
                      <a:pt x="1031" y="500"/>
                      <a:pt x="1083" y="526"/>
                      <a:pt x="1134" y="557"/>
                    </a:cubicBezTo>
                    <a:cubicBezTo>
                      <a:pt x="1160" y="573"/>
                      <a:pt x="1184" y="591"/>
                      <a:pt x="1208" y="611"/>
                    </a:cubicBezTo>
                    <a:cubicBezTo>
                      <a:pt x="1214" y="616"/>
                      <a:pt x="1220" y="622"/>
                      <a:pt x="1226" y="627"/>
                    </a:cubicBezTo>
                    <a:lnTo>
                      <a:pt x="1243" y="643"/>
                    </a:lnTo>
                    <a:cubicBezTo>
                      <a:pt x="1248" y="649"/>
                      <a:pt x="1253" y="655"/>
                      <a:pt x="1258" y="661"/>
                    </a:cubicBezTo>
                    <a:cubicBezTo>
                      <a:pt x="1263" y="667"/>
                      <a:pt x="1269" y="673"/>
                      <a:pt x="1273" y="680"/>
                    </a:cubicBezTo>
                    <a:cubicBezTo>
                      <a:pt x="1312" y="731"/>
                      <a:pt x="1338" y="794"/>
                      <a:pt x="1345" y="859"/>
                    </a:cubicBezTo>
                    <a:lnTo>
                      <a:pt x="1348" y="883"/>
                    </a:lnTo>
                    <a:cubicBezTo>
                      <a:pt x="1349" y="891"/>
                      <a:pt x="1349" y="899"/>
                      <a:pt x="1349" y="908"/>
                    </a:cubicBezTo>
                    <a:cubicBezTo>
                      <a:pt x="1350" y="916"/>
                      <a:pt x="1350" y="924"/>
                      <a:pt x="1350" y="932"/>
                    </a:cubicBezTo>
                    <a:lnTo>
                      <a:pt x="1350" y="936"/>
                    </a:lnTo>
                    <a:lnTo>
                      <a:pt x="1350" y="939"/>
                    </a:lnTo>
                    <a:lnTo>
                      <a:pt x="1350" y="945"/>
                    </a:lnTo>
                    <a:lnTo>
                      <a:pt x="1349" y="957"/>
                    </a:lnTo>
                    <a:lnTo>
                      <a:pt x="1348" y="980"/>
                    </a:lnTo>
                    <a:cubicBezTo>
                      <a:pt x="1347" y="988"/>
                      <a:pt x="1345" y="997"/>
                      <a:pt x="1344" y="1005"/>
                    </a:cubicBezTo>
                    <a:lnTo>
                      <a:pt x="1340" y="1030"/>
                    </a:lnTo>
                    <a:cubicBezTo>
                      <a:pt x="1339" y="1038"/>
                      <a:pt x="1336" y="1046"/>
                      <a:pt x="1334" y="1054"/>
                    </a:cubicBezTo>
                    <a:cubicBezTo>
                      <a:pt x="1318" y="1119"/>
                      <a:pt x="1286" y="1180"/>
                      <a:pt x="1241" y="1230"/>
                    </a:cubicBezTo>
                    <a:cubicBezTo>
                      <a:pt x="1197" y="1281"/>
                      <a:pt x="1140" y="1320"/>
                      <a:pt x="1079" y="1347"/>
                    </a:cubicBezTo>
                    <a:cubicBezTo>
                      <a:pt x="1017" y="1373"/>
                      <a:pt x="951" y="1388"/>
                      <a:pt x="885" y="1393"/>
                    </a:cubicBezTo>
                    <a:lnTo>
                      <a:pt x="836" y="1394"/>
                    </a:lnTo>
                    <a:cubicBezTo>
                      <a:pt x="820" y="1395"/>
                      <a:pt x="805" y="1394"/>
                      <a:pt x="788" y="1393"/>
                    </a:cubicBezTo>
                    <a:cubicBezTo>
                      <a:pt x="755" y="1392"/>
                      <a:pt x="723" y="1389"/>
                      <a:pt x="691" y="1384"/>
                    </a:cubicBezTo>
                    <a:cubicBezTo>
                      <a:pt x="563" y="1366"/>
                      <a:pt x="440" y="1318"/>
                      <a:pt x="340" y="1246"/>
                    </a:cubicBezTo>
                    <a:cubicBezTo>
                      <a:pt x="239" y="1174"/>
                      <a:pt x="159" y="1082"/>
                      <a:pt x="104" y="983"/>
                    </a:cubicBezTo>
                    <a:cubicBezTo>
                      <a:pt x="49" y="885"/>
                      <a:pt x="17" y="781"/>
                      <a:pt x="7" y="683"/>
                    </a:cubicBezTo>
                    <a:cubicBezTo>
                      <a:pt x="2" y="634"/>
                      <a:pt x="0" y="587"/>
                      <a:pt x="3" y="542"/>
                    </a:cubicBezTo>
                    <a:cubicBezTo>
                      <a:pt x="6" y="497"/>
                      <a:pt x="12" y="455"/>
                      <a:pt x="21" y="416"/>
                    </a:cubicBezTo>
                    <a:cubicBezTo>
                      <a:pt x="30" y="378"/>
                      <a:pt x="41" y="342"/>
                      <a:pt x="52" y="309"/>
                    </a:cubicBezTo>
                    <a:cubicBezTo>
                      <a:pt x="65" y="277"/>
                      <a:pt x="78" y="248"/>
                      <a:pt x="91" y="223"/>
                    </a:cubicBezTo>
                    <a:cubicBezTo>
                      <a:pt x="117" y="172"/>
                      <a:pt x="143" y="135"/>
                      <a:pt x="162" y="111"/>
                    </a:cubicBezTo>
                    <a:cubicBezTo>
                      <a:pt x="171" y="99"/>
                      <a:pt x="179" y="90"/>
                      <a:pt x="184" y="83"/>
                    </a:cubicBezTo>
                    <a:cubicBezTo>
                      <a:pt x="188" y="77"/>
                      <a:pt x="191" y="74"/>
                      <a:pt x="191" y="74"/>
                    </a:cubicBezTo>
                    <a:cubicBezTo>
                      <a:pt x="193" y="72"/>
                      <a:pt x="197" y="71"/>
                      <a:pt x="199" y="73"/>
                    </a:cubicBezTo>
                    <a:cubicBezTo>
                      <a:pt x="202" y="75"/>
                      <a:pt x="202" y="79"/>
                      <a:pt x="200" y="81"/>
                    </a:cubicBezTo>
                    <a:lnTo>
                      <a:pt x="200" y="81"/>
                    </a:lnTo>
                    <a:cubicBezTo>
                      <a:pt x="200" y="81"/>
                      <a:pt x="197" y="85"/>
                      <a:pt x="192" y="91"/>
                    </a:cubicBezTo>
                    <a:cubicBezTo>
                      <a:pt x="188" y="97"/>
                      <a:pt x="180" y="106"/>
                      <a:pt x="171" y="118"/>
                    </a:cubicBezTo>
                    <a:cubicBezTo>
                      <a:pt x="153" y="142"/>
                      <a:pt x="128" y="179"/>
                      <a:pt x="103" y="229"/>
                    </a:cubicBezTo>
                    <a:cubicBezTo>
                      <a:pt x="90" y="254"/>
                      <a:pt x="78" y="283"/>
                      <a:pt x="66" y="314"/>
                    </a:cubicBezTo>
                    <a:cubicBezTo>
                      <a:pt x="54" y="346"/>
                      <a:pt x="44" y="381"/>
                      <a:pt x="36" y="420"/>
                    </a:cubicBezTo>
                    <a:cubicBezTo>
                      <a:pt x="27" y="458"/>
                      <a:pt x="22" y="499"/>
                      <a:pt x="20" y="543"/>
                    </a:cubicBezTo>
                    <a:cubicBezTo>
                      <a:pt x="18" y="587"/>
                      <a:pt x="19" y="633"/>
                      <a:pt x="25" y="681"/>
                    </a:cubicBezTo>
                    <a:cubicBezTo>
                      <a:pt x="36" y="776"/>
                      <a:pt x="68" y="878"/>
                      <a:pt x="123" y="973"/>
                    </a:cubicBezTo>
                    <a:cubicBezTo>
                      <a:pt x="177" y="1068"/>
                      <a:pt x="256" y="1157"/>
                      <a:pt x="354" y="1225"/>
                    </a:cubicBezTo>
                    <a:cubicBezTo>
                      <a:pt x="452" y="1294"/>
                      <a:pt x="571" y="1339"/>
                      <a:pt x="695" y="1356"/>
                    </a:cubicBezTo>
                    <a:cubicBezTo>
                      <a:pt x="726" y="1360"/>
                      <a:pt x="758" y="1362"/>
                      <a:pt x="789" y="1364"/>
                    </a:cubicBezTo>
                    <a:cubicBezTo>
                      <a:pt x="805" y="1364"/>
                      <a:pt x="821" y="1364"/>
                      <a:pt x="836" y="1364"/>
                    </a:cubicBezTo>
                    <a:lnTo>
                      <a:pt x="883" y="1362"/>
                    </a:lnTo>
                    <a:cubicBezTo>
                      <a:pt x="946" y="1357"/>
                      <a:pt x="1008" y="1342"/>
                      <a:pt x="1065" y="1317"/>
                    </a:cubicBezTo>
                    <a:cubicBezTo>
                      <a:pt x="1123" y="1291"/>
                      <a:pt x="1175" y="1254"/>
                      <a:pt x="1215" y="1207"/>
                    </a:cubicBezTo>
                    <a:cubicBezTo>
                      <a:pt x="1256" y="1160"/>
                      <a:pt x="1284" y="1104"/>
                      <a:pt x="1299" y="1045"/>
                    </a:cubicBezTo>
                    <a:cubicBezTo>
                      <a:pt x="1326" y="927"/>
                      <a:pt x="1313" y="795"/>
                      <a:pt x="1241" y="704"/>
                    </a:cubicBezTo>
                    <a:cubicBezTo>
                      <a:pt x="1237" y="698"/>
                      <a:pt x="1232" y="693"/>
                      <a:pt x="1227" y="688"/>
                    </a:cubicBezTo>
                    <a:cubicBezTo>
                      <a:pt x="1222" y="683"/>
                      <a:pt x="1218" y="677"/>
                      <a:pt x="1213" y="672"/>
                    </a:cubicBezTo>
                    <a:lnTo>
                      <a:pt x="1197" y="657"/>
                    </a:lnTo>
                    <a:cubicBezTo>
                      <a:pt x="1192" y="652"/>
                      <a:pt x="1187" y="647"/>
                      <a:pt x="1181" y="643"/>
                    </a:cubicBezTo>
                    <a:cubicBezTo>
                      <a:pt x="1159" y="625"/>
                      <a:pt x="1136" y="608"/>
                      <a:pt x="1112" y="594"/>
                    </a:cubicBezTo>
                    <a:cubicBezTo>
                      <a:pt x="1063" y="564"/>
                      <a:pt x="1012" y="540"/>
                      <a:pt x="962" y="519"/>
                    </a:cubicBezTo>
                    <a:cubicBezTo>
                      <a:pt x="936" y="508"/>
                      <a:pt x="910" y="498"/>
                      <a:pt x="885" y="488"/>
                    </a:cubicBezTo>
                    <a:cubicBezTo>
                      <a:pt x="860" y="479"/>
                      <a:pt x="835" y="468"/>
                      <a:pt x="811" y="458"/>
                    </a:cubicBezTo>
                    <a:cubicBezTo>
                      <a:pt x="763" y="437"/>
                      <a:pt x="716" y="415"/>
                      <a:pt x="673" y="387"/>
                    </a:cubicBezTo>
                    <a:cubicBezTo>
                      <a:pt x="651" y="373"/>
                      <a:pt x="631" y="357"/>
                      <a:pt x="614" y="337"/>
                    </a:cubicBezTo>
                    <a:cubicBezTo>
                      <a:pt x="596" y="318"/>
                      <a:pt x="583" y="294"/>
                      <a:pt x="576" y="269"/>
                    </a:cubicBezTo>
                    <a:cubicBezTo>
                      <a:pt x="574" y="263"/>
                      <a:pt x="573" y="256"/>
                      <a:pt x="571" y="250"/>
                    </a:cubicBezTo>
                    <a:cubicBezTo>
                      <a:pt x="571" y="244"/>
                      <a:pt x="570" y="238"/>
                      <a:pt x="569" y="231"/>
                    </a:cubicBezTo>
                    <a:cubicBezTo>
                      <a:pt x="568" y="225"/>
                      <a:pt x="568" y="220"/>
                      <a:pt x="568" y="215"/>
                    </a:cubicBezTo>
                    <a:lnTo>
                      <a:pt x="568" y="211"/>
                    </a:lnTo>
                    <a:lnTo>
                      <a:pt x="568" y="206"/>
                    </a:lnTo>
                    <a:lnTo>
                      <a:pt x="568" y="197"/>
                    </a:lnTo>
                    <a:cubicBezTo>
                      <a:pt x="569" y="173"/>
                      <a:pt x="574" y="150"/>
                      <a:pt x="584" y="129"/>
                    </a:cubicBezTo>
                    <a:cubicBezTo>
                      <a:pt x="593" y="108"/>
                      <a:pt x="606" y="89"/>
                      <a:pt x="620" y="74"/>
                    </a:cubicBezTo>
                    <a:cubicBezTo>
                      <a:pt x="635" y="59"/>
                      <a:pt x="651" y="46"/>
                      <a:pt x="668" y="37"/>
                    </a:cubicBezTo>
                    <a:cubicBezTo>
                      <a:pt x="701" y="17"/>
                      <a:pt x="735" y="9"/>
                      <a:pt x="766" y="4"/>
                    </a:cubicBezTo>
                    <a:cubicBezTo>
                      <a:pt x="774" y="3"/>
                      <a:pt x="781" y="2"/>
                      <a:pt x="789" y="1"/>
                    </a:cubicBezTo>
                    <a:cubicBezTo>
                      <a:pt x="796" y="1"/>
                      <a:pt x="802" y="1"/>
                      <a:pt x="809" y="0"/>
                    </a:cubicBezTo>
                    <a:cubicBezTo>
                      <a:pt x="823" y="0"/>
                      <a:pt x="834" y="0"/>
                      <a:pt x="846" y="1"/>
                    </a:cubicBezTo>
                    <a:cubicBezTo>
                      <a:pt x="869" y="3"/>
                      <a:pt x="889" y="6"/>
                      <a:pt x="905" y="9"/>
                    </a:cubicBezTo>
                    <a:cubicBezTo>
                      <a:pt x="921" y="12"/>
                      <a:pt x="932" y="15"/>
                      <a:pt x="941" y="18"/>
                    </a:cubicBezTo>
                    <a:cubicBezTo>
                      <a:pt x="948" y="20"/>
                      <a:pt x="952" y="21"/>
                      <a:pt x="952" y="21"/>
                    </a:cubicBezTo>
                    <a:cubicBezTo>
                      <a:pt x="967" y="26"/>
                      <a:pt x="975" y="41"/>
                      <a:pt x="971" y="55"/>
                    </a:cubicBezTo>
                    <a:cubicBezTo>
                      <a:pt x="966" y="69"/>
                      <a:pt x="951" y="78"/>
                      <a:pt x="937" y="73"/>
                    </a:cubicBezTo>
                    <a:lnTo>
                      <a:pt x="937" y="73"/>
                    </a:lnTo>
                    <a:lnTo>
                      <a:pt x="936" y="73"/>
                    </a:lnTo>
                  </a:path>
                </a:pathLst>
              </a:custGeom>
              <a:solidFill>
                <a:srgbClr val="72AC42"/>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4" name="Freeform 209"/>
              <p:cNvSpPr>
                <a:spLocks noChangeArrowheads="1"/>
              </p:cNvSpPr>
              <p:nvPr/>
            </p:nvSpPr>
            <p:spPr bwMode="auto">
              <a:xfrm>
                <a:off x="7006023" y="1472953"/>
                <a:ext cx="119037" cy="84093"/>
              </a:xfrm>
              <a:custGeom>
                <a:avLst/>
                <a:gdLst>
                  <a:gd name="T0" fmla="*/ 78 w 311"/>
                  <a:gd name="T1" fmla="*/ 0 h 220"/>
                  <a:gd name="T2" fmla="*/ 310 w 311"/>
                  <a:gd name="T3" fmla="*/ 219 h 220"/>
                  <a:gd name="T4" fmla="*/ 0 w 311"/>
                  <a:gd name="T5" fmla="*/ 145 h 220"/>
                  <a:gd name="T6" fmla="*/ 78 w 311"/>
                  <a:gd name="T7" fmla="*/ 0 h 220"/>
                </a:gdLst>
                <a:ahLst/>
                <a:cxnLst>
                  <a:cxn ang="0">
                    <a:pos x="T0" y="T1"/>
                  </a:cxn>
                  <a:cxn ang="0">
                    <a:pos x="T2" y="T3"/>
                  </a:cxn>
                  <a:cxn ang="0">
                    <a:pos x="T4" y="T5"/>
                  </a:cxn>
                  <a:cxn ang="0">
                    <a:pos x="T6" y="T7"/>
                  </a:cxn>
                </a:cxnLst>
                <a:rect l="0" t="0" r="r" b="b"/>
                <a:pathLst>
                  <a:path w="311" h="220">
                    <a:moveTo>
                      <a:pt x="78" y="0"/>
                    </a:moveTo>
                    <a:lnTo>
                      <a:pt x="310" y="219"/>
                    </a:lnTo>
                    <a:lnTo>
                      <a:pt x="0" y="145"/>
                    </a:lnTo>
                    <a:lnTo>
                      <a:pt x="78" y="0"/>
                    </a:lnTo>
                  </a:path>
                </a:pathLst>
              </a:custGeom>
              <a:solidFill>
                <a:srgbClr val="72AC42"/>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5" name="Freeform 210"/>
              <p:cNvSpPr>
                <a:spLocks noChangeArrowheads="1"/>
              </p:cNvSpPr>
              <p:nvPr/>
            </p:nvSpPr>
            <p:spPr bwMode="auto">
              <a:xfrm>
                <a:off x="6796520" y="1403140"/>
                <a:ext cx="514237" cy="534700"/>
              </a:xfrm>
              <a:custGeom>
                <a:avLst/>
                <a:gdLst>
                  <a:gd name="T0" fmla="*/ 425 w 1351"/>
                  <a:gd name="T1" fmla="*/ 1325 h 1396"/>
                  <a:gd name="T2" fmla="*/ 508 w 1351"/>
                  <a:gd name="T3" fmla="*/ 1340 h 1396"/>
                  <a:gd name="T4" fmla="*/ 559 w 1351"/>
                  <a:gd name="T5" fmla="*/ 1340 h 1396"/>
                  <a:gd name="T6" fmla="*/ 657 w 1351"/>
                  <a:gd name="T7" fmla="*/ 1313 h 1396"/>
                  <a:gd name="T8" fmla="*/ 720 w 1351"/>
                  <a:gd name="T9" fmla="*/ 1245 h 1396"/>
                  <a:gd name="T10" fmla="*/ 732 w 1351"/>
                  <a:gd name="T11" fmla="*/ 1189 h 1396"/>
                  <a:gd name="T12" fmla="*/ 733 w 1351"/>
                  <a:gd name="T13" fmla="*/ 1187 h 1396"/>
                  <a:gd name="T14" fmla="*/ 732 w 1351"/>
                  <a:gd name="T15" fmla="*/ 1182 h 1396"/>
                  <a:gd name="T16" fmla="*/ 730 w 1351"/>
                  <a:gd name="T17" fmla="*/ 1153 h 1396"/>
                  <a:gd name="T18" fmla="*/ 651 w 1351"/>
                  <a:gd name="T19" fmla="*/ 1047 h 1396"/>
                  <a:gd name="T20" fmla="*/ 448 w 1351"/>
                  <a:gd name="T21" fmla="*/ 948 h 1396"/>
                  <a:gd name="T22" fmla="*/ 216 w 1351"/>
                  <a:gd name="T23" fmla="*/ 837 h 1396"/>
                  <a:gd name="T24" fmla="*/ 124 w 1351"/>
                  <a:gd name="T25" fmla="*/ 767 h 1396"/>
                  <a:gd name="T26" fmla="*/ 92 w 1351"/>
                  <a:gd name="T27" fmla="*/ 733 h 1396"/>
                  <a:gd name="T28" fmla="*/ 5 w 1351"/>
                  <a:gd name="T29" fmla="*/ 536 h 1396"/>
                  <a:gd name="T30" fmla="*/ 1 w 1351"/>
                  <a:gd name="T31" fmla="*/ 487 h 1396"/>
                  <a:gd name="T32" fmla="*/ 0 w 1351"/>
                  <a:gd name="T33" fmla="*/ 459 h 1396"/>
                  <a:gd name="T34" fmla="*/ 0 w 1351"/>
                  <a:gd name="T35" fmla="*/ 450 h 1396"/>
                  <a:gd name="T36" fmla="*/ 2 w 1351"/>
                  <a:gd name="T37" fmla="*/ 414 h 1396"/>
                  <a:gd name="T38" fmla="*/ 10 w 1351"/>
                  <a:gd name="T39" fmla="*/ 364 h 1396"/>
                  <a:gd name="T40" fmla="*/ 109 w 1351"/>
                  <a:gd name="T41" fmla="*/ 164 h 1396"/>
                  <a:gd name="T42" fmla="*/ 465 w 1351"/>
                  <a:gd name="T43" fmla="*/ 2 h 1396"/>
                  <a:gd name="T44" fmla="*/ 562 w 1351"/>
                  <a:gd name="T45" fmla="*/ 1 h 1396"/>
                  <a:gd name="T46" fmla="*/ 1010 w 1351"/>
                  <a:gd name="T47" fmla="*/ 149 h 1396"/>
                  <a:gd name="T48" fmla="*/ 1343 w 1351"/>
                  <a:gd name="T49" fmla="*/ 711 h 1396"/>
                  <a:gd name="T50" fmla="*/ 1329 w 1351"/>
                  <a:gd name="T51" fmla="*/ 978 h 1396"/>
                  <a:gd name="T52" fmla="*/ 1259 w 1351"/>
                  <a:gd name="T53" fmla="*/ 1171 h 1396"/>
                  <a:gd name="T54" fmla="*/ 1166 w 1351"/>
                  <a:gd name="T55" fmla="*/ 1311 h 1396"/>
                  <a:gd name="T56" fmla="*/ 1155 w 1351"/>
                  <a:gd name="T57" fmla="*/ 1325 h 1396"/>
                  <a:gd name="T58" fmla="*/ 1150 w 1351"/>
                  <a:gd name="T59" fmla="*/ 1313 h 1396"/>
                  <a:gd name="T60" fmla="*/ 1179 w 1351"/>
                  <a:gd name="T61" fmla="*/ 1276 h 1396"/>
                  <a:gd name="T62" fmla="*/ 1284 w 1351"/>
                  <a:gd name="T63" fmla="*/ 1080 h 1396"/>
                  <a:gd name="T64" fmla="*/ 1330 w 1351"/>
                  <a:gd name="T65" fmla="*/ 851 h 1396"/>
                  <a:gd name="T66" fmla="*/ 1228 w 1351"/>
                  <a:gd name="T67" fmla="*/ 422 h 1396"/>
                  <a:gd name="T68" fmla="*/ 655 w 1351"/>
                  <a:gd name="T69" fmla="*/ 39 h 1396"/>
                  <a:gd name="T70" fmla="*/ 514 w 1351"/>
                  <a:gd name="T71" fmla="*/ 30 h 1396"/>
                  <a:gd name="T72" fmla="*/ 285 w 1351"/>
                  <a:gd name="T73" fmla="*/ 78 h 1396"/>
                  <a:gd name="T74" fmla="*/ 51 w 1351"/>
                  <a:gd name="T75" fmla="*/ 349 h 1396"/>
                  <a:gd name="T76" fmla="*/ 123 w 1351"/>
                  <a:gd name="T77" fmla="*/ 706 h 1396"/>
                  <a:gd name="T78" fmla="*/ 153 w 1351"/>
                  <a:gd name="T79" fmla="*/ 737 h 1396"/>
                  <a:gd name="T80" fmla="*/ 238 w 1351"/>
                  <a:gd name="T81" fmla="*/ 801 h 1396"/>
                  <a:gd name="T82" fmla="*/ 465 w 1351"/>
                  <a:gd name="T83" fmla="*/ 906 h 1396"/>
                  <a:gd name="T84" fmla="*/ 677 w 1351"/>
                  <a:gd name="T85" fmla="*/ 1007 h 1396"/>
                  <a:gd name="T86" fmla="*/ 774 w 1351"/>
                  <a:gd name="T87" fmla="*/ 1126 h 1396"/>
                  <a:gd name="T88" fmla="*/ 781 w 1351"/>
                  <a:gd name="T89" fmla="*/ 1163 h 1396"/>
                  <a:gd name="T90" fmla="*/ 782 w 1351"/>
                  <a:gd name="T91" fmla="*/ 1184 h 1396"/>
                  <a:gd name="T92" fmla="*/ 782 w 1351"/>
                  <a:gd name="T93" fmla="*/ 1197 h 1396"/>
                  <a:gd name="T94" fmla="*/ 730 w 1351"/>
                  <a:gd name="T95" fmla="*/ 1321 h 1396"/>
                  <a:gd name="T96" fmla="*/ 584 w 1351"/>
                  <a:gd name="T97" fmla="*/ 1390 h 1396"/>
                  <a:gd name="T98" fmla="*/ 541 w 1351"/>
                  <a:gd name="T99" fmla="*/ 1394 h 1396"/>
                  <a:gd name="T100" fmla="*/ 445 w 1351"/>
                  <a:gd name="T101" fmla="*/ 1385 h 1396"/>
                  <a:gd name="T102" fmla="*/ 398 w 1351"/>
                  <a:gd name="T103" fmla="*/ 1373 h 1396"/>
                  <a:gd name="T104" fmla="*/ 388 w 1351"/>
                  <a:gd name="T105" fmla="*/ 1313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1" h="1396">
                    <a:moveTo>
                      <a:pt x="414" y="1321"/>
                    </a:moveTo>
                    <a:cubicBezTo>
                      <a:pt x="414" y="1321"/>
                      <a:pt x="417" y="1322"/>
                      <a:pt x="425" y="1325"/>
                    </a:cubicBezTo>
                    <a:cubicBezTo>
                      <a:pt x="432" y="1327"/>
                      <a:pt x="442" y="1330"/>
                      <a:pt x="456" y="1333"/>
                    </a:cubicBezTo>
                    <a:cubicBezTo>
                      <a:pt x="470" y="1336"/>
                      <a:pt x="487" y="1339"/>
                      <a:pt x="508" y="1340"/>
                    </a:cubicBezTo>
                    <a:cubicBezTo>
                      <a:pt x="518" y="1341"/>
                      <a:pt x="529" y="1342"/>
                      <a:pt x="540" y="1341"/>
                    </a:cubicBezTo>
                    <a:cubicBezTo>
                      <a:pt x="546" y="1341"/>
                      <a:pt x="553" y="1341"/>
                      <a:pt x="559" y="1340"/>
                    </a:cubicBezTo>
                    <a:cubicBezTo>
                      <a:pt x="565" y="1340"/>
                      <a:pt x="571" y="1339"/>
                      <a:pt x="577" y="1338"/>
                    </a:cubicBezTo>
                    <a:cubicBezTo>
                      <a:pt x="602" y="1335"/>
                      <a:pt x="631" y="1328"/>
                      <a:pt x="657" y="1313"/>
                    </a:cubicBezTo>
                    <a:cubicBezTo>
                      <a:pt x="670" y="1306"/>
                      <a:pt x="682" y="1296"/>
                      <a:pt x="693" y="1285"/>
                    </a:cubicBezTo>
                    <a:cubicBezTo>
                      <a:pt x="704" y="1274"/>
                      <a:pt x="713" y="1261"/>
                      <a:pt x="720" y="1245"/>
                    </a:cubicBezTo>
                    <a:cubicBezTo>
                      <a:pt x="727" y="1230"/>
                      <a:pt x="731" y="1213"/>
                      <a:pt x="732" y="1195"/>
                    </a:cubicBezTo>
                    <a:lnTo>
                      <a:pt x="732" y="1189"/>
                    </a:lnTo>
                    <a:lnTo>
                      <a:pt x="732" y="1188"/>
                    </a:lnTo>
                    <a:cubicBezTo>
                      <a:pt x="732" y="1186"/>
                      <a:pt x="733" y="1188"/>
                      <a:pt x="733" y="1187"/>
                    </a:cubicBezTo>
                    <a:lnTo>
                      <a:pt x="732" y="1185"/>
                    </a:lnTo>
                    <a:lnTo>
                      <a:pt x="732" y="1182"/>
                    </a:lnTo>
                    <a:cubicBezTo>
                      <a:pt x="732" y="1176"/>
                      <a:pt x="732" y="1170"/>
                      <a:pt x="732" y="1166"/>
                    </a:cubicBezTo>
                    <a:cubicBezTo>
                      <a:pt x="731" y="1161"/>
                      <a:pt x="731" y="1157"/>
                      <a:pt x="730" y="1153"/>
                    </a:cubicBezTo>
                    <a:cubicBezTo>
                      <a:pt x="729" y="1148"/>
                      <a:pt x="728" y="1143"/>
                      <a:pt x="727" y="1139"/>
                    </a:cubicBezTo>
                    <a:cubicBezTo>
                      <a:pt x="718" y="1103"/>
                      <a:pt x="689" y="1072"/>
                      <a:pt x="651" y="1047"/>
                    </a:cubicBezTo>
                    <a:cubicBezTo>
                      <a:pt x="613" y="1021"/>
                      <a:pt x="568" y="999"/>
                      <a:pt x="521" y="978"/>
                    </a:cubicBezTo>
                    <a:cubicBezTo>
                      <a:pt x="497" y="968"/>
                      <a:pt x="473" y="958"/>
                      <a:pt x="448" y="948"/>
                    </a:cubicBezTo>
                    <a:cubicBezTo>
                      <a:pt x="423" y="938"/>
                      <a:pt x="398" y="928"/>
                      <a:pt x="372" y="917"/>
                    </a:cubicBezTo>
                    <a:cubicBezTo>
                      <a:pt x="319" y="894"/>
                      <a:pt x="267" y="869"/>
                      <a:pt x="216" y="837"/>
                    </a:cubicBezTo>
                    <a:cubicBezTo>
                      <a:pt x="190" y="821"/>
                      <a:pt x="166" y="803"/>
                      <a:pt x="142" y="783"/>
                    </a:cubicBezTo>
                    <a:cubicBezTo>
                      <a:pt x="136" y="778"/>
                      <a:pt x="130" y="773"/>
                      <a:pt x="124" y="767"/>
                    </a:cubicBezTo>
                    <a:lnTo>
                      <a:pt x="107" y="751"/>
                    </a:lnTo>
                    <a:cubicBezTo>
                      <a:pt x="102" y="745"/>
                      <a:pt x="97" y="739"/>
                      <a:pt x="92" y="733"/>
                    </a:cubicBezTo>
                    <a:cubicBezTo>
                      <a:pt x="87" y="727"/>
                      <a:pt x="81" y="721"/>
                      <a:pt x="77" y="715"/>
                    </a:cubicBezTo>
                    <a:cubicBezTo>
                      <a:pt x="38" y="663"/>
                      <a:pt x="12" y="601"/>
                      <a:pt x="5" y="536"/>
                    </a:cubicBezTo>
                    <a:lnTo>
                      <a:pt x="2" y="511"/>
                    </a:lnTo>
                    <a:cubicBezTo>
                      <a:pt x="1" y="503"/>
                      <a:pt x="1" y="495"/>
                      <a:pt x="1" y="487"/>
                    </a:cubicBezTo>
                    <a:cubicBezTo>
                      <a:pt x="0" y="479"/>
                      <a:pt x="0" y="470"/>
                      <a:pt x="0" y="463"/>
                    </a:cubicBezTo>
                    <a:lnTo>
                      <a:pt x="0" y="459"/>
                    </a:lnTo>
                    <a:lnTo>
                      <a:pt x="0" y="456"/>
                    </a:lnTo>
                    <a:lnTo>
                      <a:pt x="0" y="450"/>
                    </a:lnTo>
                    <a:lnTo>
                      <a:pt x="1" y="438"/>
                    </a:lnTo>
                    <a:lnTo>
                      <a:pt x="2" y="414"/>
                    </a:lnTo>
                    <a:cubicBezTo>
                      <a:pt x="3" y="406"/>
                      <a:pt x="5" y="398"/>
                      <a:pt x="6" y="389"/>
                    </a:cubicBezTo>
                    <a:lnTo>
                      <a:pt x="10" y="364"/>
                    </a:lnTo>
                    <a:cubicBezTo>
                      <a:pt x="11" y="356"/>
                      <a:pt x="14" y="348"/>
                      <a:pt x="16" y="340"/>
                    </a:cubicBezTo>
                    <a:cubicBezTo>
                      <a:pt x="32" y="276"/>
                      <a:pt x="64" y="215"/>
                      <a:pt x="109" y="164"/>
                    </a:cubicBezTo>
                    <a:cubicBezTo>
                      <a:pt x="153" y="114"/>
                      <a:pt x="210" y="74"/>
                      <a:pt x="271" y="48"/>
                    </a:cubicBezTo>
                    <a:cubicBezTo>
                      <a:pt x="333" y="21"/>
                      <a:pt x="399" y="7"/>
                      <a:pt x="465" y="2"/>
                    </a:cubicBezTo>
                    <a:lnTo>
                      <a:pt x="514" y="0"/>
                    </a:lnTo>
                    <a:cubicBezTo>
                      <a:pt x="530" y="0"/>
                      <a:pt x="545" y="0"/>
                      <a:pt x="562" y="1"/>
                    </a:cubicBezTo>
                    <a:cubicBezTo>
                      <a:pt x="595" y="3"/>
                      <a:pt x="627" y="5"/>
                      <a:pt x="659" y="10"/>
                    </a:cubicBezTo>
                    <a:cubicBezTo>
                      <a:pt x="787" y="29"/>
                      <a:pt x="910" y="77"/>
                      <a:pt x="1010" y="149"/>
                    </a:cubicBezTo>
                    <a:cubicBezTo>
                      <a:pt x="1111" y="220"/>
                      <a:pt x="1191" y="312"/>
                      <a:pt x="1246" y="411"/>
                    </a:cubicBezTo>
                    <a:cubicBezTo>
                      <a:pt x="1301" y="510"/>
                      <a:pt x="1333" y="614"/>
                      <a:pt x="1343" y="711"/>
                    </a:cubicBezTo>
                    <a:cubicBezTo>
                      <a:pt x="1348" y="760"/>
                      <a:pt x="1350" y="808"/>
                      <a:pt x="1347" y="852"/>
                    </a:cubicBezTo>
                    <a:cubicBezTo>
                      <a:pt x="1344" y="897"/>
                      <a:pt x="1338" y="939"/>
                      <a:pt x="1329" y="978"/>
                    </a:cubicBezTo>
                    <a:cubicBezTo>
                      <a:pt x="1320" y="1017"/>
                      <a:pt x="1309" y="1053"/>
                      <a:pt x="1298" y="1085"/>
                    </a:cubicBezTo>
                    <a:cubicBezTo>
                      <a:pt x="1285" y="1117"/>
                      <a:pt x="1272" y="1146"/>
                      <a:pt x="1259" y="1171"/>
                    </a:cubicBezTo>
                    <a:cubicBezTo>
                      <a:pt x="1233" y="1222"/>
                      <a:pt x="1207" y="1259"/>
                      <a:pt x="1188" y="1283"/>
                    </a:cubicBezTo>
                    <a:cubicBezTo>
                      <a:pt x="1179" y="1296"/>
                      <a:pt x="1171" y="1305"/>
                      <a:pt x="1166" y="1311"/>
                    </a:cubicBezTo>
                    <a:cubicBezTo>
                      <a:pt x="1162" y="1317"/>
                      <a:pt x="1159" y="1320"/>
                      <a:pt x="1159" y="1320"/>
                    </a:cubicBezTo>
                    <a:lnTo>
                      <a:pt x="1155" y="1325"/>
                    </a:lnTo>
                    <a:lnTo>
                      <a:pt x="1147" y="1317"/>
                    </a:lnTo>
                    <a:lnTo>
                      <a:pt x="1150" y="1313"/>
                    </a:lnTo>
                    <a:cubicBezTo>
                      <a:pt x="1150" y="1313"/>
                      <a:pt x="1153" y="1310"/>
                      <a:pt x="1158" y="1304"/>
                    </a:cubicBezTo>
                    <a:cubicBezTo>
                      <a:pt x="1162" y="1298"/>
                      <a:pt x="1170" y="1289"/>
                      <a:pt x="1179" y="1276"/>
                    </a:cubicBezTo>
                    <a:cubicBezTo>
                      <a:pt x="1197" y="1252"/>
                      <a:pt x="1222" y="1216"/>
                      <a:pt x="1247" y="1165"/>
                    </a:cubicBezTo>
                    <a:cubicBezTo>
                      <a:pt x="1260" y="1140"/>
                      <a:pt x="1272" y="1112"/>
                      <a:pt x="1284" y="1080"/>
                    </a:cubicBezTo>
                    <a:cubicBezTo>
                      <a:pt x="1296" y="1048"/>
                      <a:pt x="1306" y="1013"/>
                      <a:pt x="1314" y="975"/>
                    </a:cubicBezTo>
                    <a:cubicBezTo>
                      <a:pt x="1323" y="937"/>
                      <a:pt x="1328" y="895"/>
                      <a:pt x="1330" y="851"/>
                    </a:cubicBezTo>
                    <a:cubicBezTo>
                      <a:pt x="1332" y="807"/>
                      <a:pt x="1331" y="761"/>
                      <a:pt x="1325" y="714"/>
                    </a:cubicBezTo>
                    <a:cubicBezTo>
                      <a:pt x="1314" y="618"/>
                      <a:pt x="1282" y="517"/>
                      <a:pt x="1228" y="422"/>
                    </a:cubicBezTo>
                    <a:cubicBezTo>
                      <a:pt x="1173" y="326"/>
                      <a:pt x="1094" y="238"/>
                      <a:pt x="996" y="169"/>
                    </a:cubicBezTo>
                    <a:cubicBezTo>
                      <a:pt x="898" y="100"/>
                      <a:pt x="779" y="55"/>
                      <a:pt x="655" y="39"/>
                    </a:cubicBezTo>
                    <a:cubicBezTo>
                      <a:pt x="624" y="34"/>
                      <a:pt x="592" y="32"/>
                      <a:pt x="561" y="31"/>
                    </a:cubicBezTo>
                    <a:cubicBezTo>
                      <a:pt x="545" y="30"/>
                      <a:pt x="529" y="30"/>
                      <a:pt x="514" y="30"/>
                    </a:cubicBezTo>
                    <a:lnTo>
                      <a:pt x="467" y="33"/>
                    </a:lnTo>
                    <a:cubicBezTo>
                      <a:pt x="404" y="38"/>
                      <a:pt x="342" y="52"/>
                      <a:pt x="285" y="78"/>
                    </a:cubicBezTo>
                    <a:cubicBezTo>
                      <a:pt x="227" y="103"/>
                      <a:pt x="175" y="140"/>
                      <a:pt x="135" y="187"/>
                    </a:cubicBezTo>
                    <a:cubicBezTo>
                      <a:pt x="94" y="234"/>
                      <a:pt x="66" y="290"/>
                      <a:pt x="51" y="349"/>
                    </a:cubicBezTo>
                    <a:cubicBezTo>
                      <a:pt x="25" y="468"/>
                      <a:pt x="37" y="600"/>
                      <a:pt x="109" y="690"/>
                    </a:cubicBezTo>
                    <a:cubicBezTo>
                      <a:pt x="113" y="696"/>
                      <a:pt x="118" y="701"/>
                      <a:pt x="123" y="706"/>
                    </a:cubicBezTo>
                    <a:cubicBezTo>
                      <a:pt x="128" y="712"/>
                      <a:pt x="132" y="717"/>
                      <a:pt x="137" y="722"/>
                    </a:cubicBezTo>
                    <a:lnTo>
                      <a:pt x="153" y="737"/>
                    </a:lnTo>
                    <a:cubicBezTo>
                      <a:pt x="158" y="742"/>
                      <a:pt x="163" y="747"/>
                      <a:pt x="169" y="751"/>
                    </a:cubicBezTo>
                    <a:cubicBezTo>
                      <a:pt x="191" y="770"/>
                      <a:pt x="214" y="786"/>
                      <a:pt x="238" y="801"/>
                    </a:cubicBezTo>
                    <a:cubicBezTo>
                      <a:pt x="287" y="830"/>
                      <a:pt x="338" y="855"/>
                      <a:pt x="388" y="876"/>
                    </a:cubicBezTo>
                    <a:cubicBezTo>
                      <a:pt x="414" y="886"/>
                      <a:pt x="440" y="896"/>
                      <a:pt x="465" y="906"/>
                    </a:cubicBezTo>
                    <a:cubicBezTo>
                      <a:pt x="490" y="916"/>
                      <a:pt x="515" y="926"/>
                      <a:pt x="539" y="936"/>
                    </a:cubicBezTo>
                    <a:cubicBezTo>
                      <a:pt x="587" y="957"/>
                      <a:pt x="634" y="979"/>
                      <a:pt x="677" y="1007"/>
                    </a:cubicBezTo>
                    <a:cubicBezTo>
                      <a:pt x="699" y="1021"/>
                      <a:pt x="719" y="1038"/>
                      <a:pt x="736" y="1057"/>
                    </a:cubicBezTo>
                    <a:cubicBezTo>
                      <a:pt x="754" y="1077"/>
                      <a:pt x="767" y="1101"/>
                      <a:pt x="774" y="1126"/>
                    </a:cubicBezTo>
                    <a:cubicBezTo>
                      <a:pt x="776" y="1132"/>
                      <a:pt x="777" y="1138"/>
                      <a:pt x="779" y="1144"/>
                    </a:cubicBezTo>
                    <a:cubicBezTo>
                      <a:pt x="779" y="1151"/>
                      <a:pt x="780" y="1157"/>
                      <a:pt x="781" y="1163"/>
                    </a:cubicBezTo>
                    <a:cubicBezTo>
                      <a:pt x="782" y="1169"/>
                      <a:pt x="782" y="1174"/>
                      <a:pt x="782" y="1180"/>
                    </a:cubicBezTo>
                    <a:lnTo>
                      <a:pt x="782" y="1184"/>
                    </a:lnTo>
                    <a:lnTo>
                      <a:pt x="782" y="1189"/>
                    </a:lnTo>
                    <a:lnTo>
                      <a:pt x="782" y="1197"/>
                    </a:lnTo>
                    <a:cubicBezTo>
                      <a:pt x="781" y="1221"/>
                      <a:pt x="776" y="1245"/>
                      <a:pt x="766" y="1266"/>
                    </a:cubicBezTo>
                    <a:cubicBezTo>
                      <a:pt x="757" y="1287"/>
                      <a:pt x="744" y="1305"/>
                      <a:pt x="730" y="1321"/>
                    </a:cubicBezTo>
                    <a:cubicBezTo>
                      <a:pt x="715" y="1335"/>
                      <a:pt x="699" y="1348"/>
                      <a:pt x="682" y="1358"/>
                    </a:cubicBezTo>
                    <a:cubicBezTo>
                      <a:pt x="649" y="1377"/>
                      <a:pt x="615" y="1386"/>
                      <a:pt x="584" y="1390"/>
                    </a:cubicBezTo>
                    <a:cubicBezTo>
                      <a:pt x="576" y="1391"/>
                      <a:pt x="569" y="1392"/>
                      <a:pt x="561" y="1393"/>
                    </a:cubicBezTo>
                    <a:cubicBezTo>
                      <a:pt x="554" y="1394"/>
                      <a:pt x="548" y="1394"/>
                      <a:pt x="541" y="1394"/>
                    </a:cubicBezTo>
                    <a:cubicBezTo>
                      <a:pt x="527" y="1395"/>
                      <a:pt x="516" y="1394"/>
                      <a:pt x="504" y="1393"/>
                    </a:cubicBezTo>
                    <a:cubicBezTo>
                      <a:pt x="481" y="1392"/>
                      <a:pt x="461" y="1389"/>
                      <a:pt x="445" y="1385"/>
                    </a:cubicBezTo>
                    <a:cubicBezTo>
                      <a:pt x="429" y="1382"/>
                      <a:pt x="418" y="1379"/>
                      <a:pt x="409" y="1377"/>
                    </a:cubicBezTo>
                    <a:cubicBezTo>
                      <a:pt x="402" y="1374"/>
                      <a:pt x="398" y="1373"/>
                      <a:pt x="398" y="1373"/>
                    </a:cubicBezTo>
                    <a:lnTo>
                      <a:pt x="372" y="1365"/>
                    </a:lnTo>
                    <a:lnTo>
                      <a:pt x="388" y="1313"/>
                    </a:lnTo>
                    <a:lnTo>
                      <a:pt x="414" y="1321"/>
                    </a:lnTo>
                  </a:path>
                </a:pathLst>
              </a:custGeom>
              <a:solidFill>
                <a:srgbClr val="72AC42"/>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6" name="Freeform 211"/>
              <p:cNvSpPr>
                <a:spLocks noChangeArrowheads="1"/>
              </p:cNvSpPr>
              <p:nvPr/>
            </p:nvSpPr>
            <p:spPr bwMode="auto">
              <a:xfrm>
                <a:off x="6869528" y="1871202"/>
                <a:ext cx="119037" cy="84092"/>
              </a:xfrm>
              <a:custGeom>
                <a:avLst/>
                <a:gdLst>
                  <a:gd name="T0" fmla="*/ 232 w 311"/>
                  <a:gd name="T1" fmla="*/ 219 h 220"/>
                  <a:gd name="T2" fmla="*/ 0 w 311"/>
                  <a:gd name="T3" fmla="*/ 0 h 220"/>
                  <a:gd name="T4" fmla="*/ 310 w 311"/>
                  <a:gd name="T5" fmla="*/ 74 h 220"/>
                  <a:gd name="T6" fmla="*/ 232 w 311"/>
                  <a:gd name="T7" fmla="*/ 219 h 220"/>
                </a:gdLst>
                <a:ahLst/>
                <a:cxnLst>
                  <a:cxn ang="0">
                    <a:pos x="T0" y="T1"/>
                  </a:cxn>
                  <a:cxn ang="0">
                    <a:pos x="T2" y="T3"/>
                  </a:cxn>
                  <a:cxn ang="0">
                    <a:pos x="T4" y="T5"/>
                  </a:cxn>
                  <a:cxn ang="0">
                    <a:pos x="T6" y="T7"/>
                  </a:cxn>
                </a:cxnLst>
                <a:rect l="0" t="0" r="r" b="b"/>
                <a:pathLst>
                  <a:path w="311" h="220">
                    <a:moveTo>
                      <a:pt x="232" y="219"/>
                    </a:moveTo>
                    <a:lnTo>
                      <a:pt x="0" y="0"/>
                    </a:lnTo>
                    <a:lnTo>
                      <a:pt x="310" y="74"/>
                    </a:lnTo>
                    <a:lnTo>
                      <a:pt x="232" y="219"/>
                    </a:lnTo>
                  </a:path>
                </a:pathLst>
              </a:custGeom>
              <a:solidFill>
                <a:srgbClr val="72AC42"/>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27" name="Freeform 212"/>
              <p:cNvSpPr>
                <a:spLocks noChangeArrowheads="1"/>
              </p:cNvSpPr>
              <p:nvPr/>
            </p:nvSpPr>
            <p:spPr bwMode="auto">
              <a:xfrm>
                <a:off x="6594952" y="1312702"/>
                <a:ext cx="803098" cy="801256"/>
              </a:xfrm>
              <a:custGeom>
                <a:avLst/>
                <a:gdLst>
                  <a:gd name="T0" fmla="*/ 1050 w 2099"/>
                  <a:gd name="T1" fmla="*/ 2100 h 2101"/>
                  <a:gd name="T2" fmla="*/ 0 w 2099"/>
                  <a:gd name="T3" fmla="*/ 1050 h 2101"/>
                  <a:gd name="T4" fmla="*/ 1050 w 2099"/>
                  <a:gd name="T5" fmla="*/ 0 h 2101"/>
                  <a:gd name="T6" fmla="*/ 2098 w 2099"/>
                  <a:gd name="T7" fmla="*/ 1050 h 2101"/>
                  <a:gd name="T8" fmla="*/ 1050 w 2099"/>
                  <a:gd name="T9" fmla="*/ 2100 h 2101"/>
                  <a:gd name="T10" fmla="*/ 1050 w 2099"/>
                  <a:gd name="T11" fmla="*/ 52 h 2101"/>
                  <a:gd name="T12" fmla="*/ 51 w 2099"/>
                  <a:gd name="T13" fmla="*/ 1050 h 2101"/>
                  <a:gd name="T14" fmla="*/ 1050 w 2099"/>
                  <a:gd name="T15" fmla="*/ 2049 h 2101"/>
                  <a:gd name="T16" fmla="*/ 2047 w 2099"/>
                  <a:gd name="T17" fmla="*/ 1050 h 2101"/>
                  <a:gd name="T18" fmla="*/ 1050 w 2099"/>
                  <a:gd name="T19" fmla="*/ 52 h 2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9" h="2101">
                    <a:moveTo>
                      <a:pt x="1050" y="2100"/>
                    </a:moveTo>
                    <a:cubicBezTo>
                      <a:pt x="471" y="2100"/>
                      <a:pt x="0" y="1629"/>
                      <a:pt x="0" y="1050"/>
                    </a:cubicBezTo>
                    <a:cubicBezTo>
                      <a:pt x="0" y="471"/>
                      <a:pt x="471" y="0"/>
                      <a:pt x="1050" y="0"/>
                    </a:cubicBezTo>
                    <a:cubicBezTo>
                      <a:pt x="1628" y="0"/>
                      <a:pt x="2098" y="471"/>
                      <a:pt x="2098" y="1050"/>
                    </a:cubicBezTo>
                    <a:cubicBezTo>
                      <a:pt x="2098" y="1629"/>
                      <a:pt x="1627" y="2100"/>
                      <a:pt x="1050" y="2100"/>
                    </a:cubicBezTo>
                    <a:close/>
                    <a:moveTo>
                      <a:pt x="1050" y="52"/>
                    </a:moveTo>
                    <a:cubicBezTo>
                      <a:pt x="499" y="52"/>
                      <a:pt x="51" y="499"/>
                      <a:pt x="51" y="1050"/>
                    </a:cubicBezTo>
                    <a:cubicBezTo>
                      <a:pt x="51" y="1600"/>
                      <a:pt x="499" y="2049"/>
                      <a:pt x="1050" y="2049"/>
                    </a:cubicBezTo>
                    <a:cubicBezTo>
                      <a:pt x="1600" y="2049"/>
                      <a:pt x="2047" y="1600"/>
                      <a:pt x="2047" y="1050"/>
                    </a:cubicBezTo>
                    <a:cubicBezTo>
                      <a:pt x="2047" y="499"/>
                      <a:pt x="1599" y="52"/>
                      <a:pt x="1050" y="52"/>
                    </a:cubicBezTo>
                    <a:close/>
                  </a:path>
                </a:pathLst>
              </a:custGeom>
              <a:solidFill>
                <a:srgbClr val="72AC42"/>
              </a:solidFill>
              <a:ln>
                <a:noFill/>
              </a:ln>
              <a:effectLst/>
              <a:extLst>
                <a:ext uri="{91240B29-F687-4f45-9708-019B960494DF}">
                  <a14:hiddenLine xmlns:a14="http://schemas.microsoft.com/office/drawing/2010/main" xmlns="" w="9525" cap="flat">
                    <a:solidFill>
                      <a:srgbClr val="333333"/>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28" name="Rectangle 428"/>
            <p:cNvSpPr>
              <a:spLocks noChangeArrowheads="1"/>
            </p:cNvSpPr>
            <p:nvPr/>
          </p:nvSpPr>
          <p:spPr bwMode="auto">
            <a:xfrm>
              <a:off x="5956300" y="2279650"/>
              <a:ext cx="20558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rbel" charset="0"/>
                  <a:ea typeface="ヒラギノ角ゴ Pro W3" charset="-128"/>
                </a:defRPr>
              </a:lvl1pPr>
              <a:lvl2pPr marL="742950" indent="-285750">
                <a:defRPr sz="2400">
                  <a:solidFill>
                    <a:schemeClr val="tx1"/>
                  </a:solidFill>
                  <a:latin typeface="Corbel" charset="0"/>
                  <a:ea typeface="ヒラギノ角ゴ Pro W3" charset="-128"/>
                </a:defRPr>
              </a:lvl2pPr>
              <a:lvl3pPr marL="1143000" indent="-228600">
                <a:defRPr sz="2400">
                  <a:solidFill>
                    <a:schemeClr val="tx1"/>
                  </a:solidFill>
                  <a:latin typeface="Corbel" charset="0"/>
                  <a:ea typeface="ヒラギノ角ゴ Pro W3" charset="-128"/>
                </a:defRPr>
              </a:lvl3pPr>
              <a:lvl4pPr marL="1600200" indent="-228600">
                <a:defRPr sz="2400">
                  <a:solidFill>
                    <a:schemeClr val="tx1"/>
                  </a:solidFill>
                  <a:latin typeface="Corbel" charset="0"/>
                  <a:ea typeface="ヒラギノ角ゴ Pro W3" charset="-128"/>
                </a:defRPr>
              </a:lvl4pPr>
              <a:lvl5pPr marL="2057400" indent="-228600">
                <a:defRPr sz="2400">
                  <a:solidFill>
                    <a:schemeClr val="tx1"/>
                  </a:solidFill>
                  <a:latin typeface="Corbel" charset="0"/>
                  <a:ea typeface="ヒラギノ角ゴ Pro W3" charset="-128"/>
                </a:defRPr>
              </a:lvl5pPr>
              <a:lvl6pPr marL="2514600" indent="-228600" defTabSz="457200" eaLnBrk="0" fontAlgn="base" hangingPunct="0">
                <a:spcBef>
                  <a:spcPct val="0"/>
                </a:spcBef>
                <a:spcAft>
                  <a:spcPct val="0"/>
                </a:spcAft>
                <a:defRPr sz="2400">
                  <a:solidFill>
                    <a:schemeClr val="tx1"/>
                  </a:solidFill>
                  <a:latin typeface="Corbel" charset="0"/>
                  <a:ea typeface="ヒラギノ角ゴ Pro W3" charset="-128"/>
                </a:defRPr>
              </a:lvl6pPr>
              <a:lvl7pPr marL="2971800" indent="-228600" defTabSz="457200" eaLnBrk="0" fontAlgn="base" hangingPunct="0">
                <a:spcBef>
                  <a:spcPct val="0"/>
                </a:spcBef>
                <a:spcAft>
                  <a:spcPct val="0"/>
                </a:spcAft>
                <a:defRPr sz="2400">
                  <a:solidFill>
                    <a:schemeClr val="tx1"/>
                  </a:solidFill>
                  <a:latin typeface="Corbel" charset="0"/>
                  <a:ea typeface="ヒラギノ角ゴ Pro W3" charset="-128"/>
                </a:defRPr>
              </a:lvl7pPr>
              <a:lvl8pPr marL="3429000" indent="-228600" defTabSz="457200" eaLnBrk="0" fontAlgn="base" hangingPunct="0">
                <a:spcBef>
                  <a:spcPct val="0"/>
                </a:spcBef>
                <a:spcAft>
                  <a:spcPct val="0"/>
                </a:spcAft>
                <a:defRPr sz="2400">
                  <a:solidFill>
                    <a:schemeClr val="tx1"/>
                  </a:solidFill>
                  <a:latin typeface="Corbel" charset="0"/>
                  <a:ea typeface="ヒラギノ角ゴ Pro W3" charset="-128"/>
                </a:defRPr>
              </a:lvl8pPr>
              <a:lvl9pPr marL="3886200" indent="-228600" defTabSz="457200" eaLnBrk="0" fontAlgn="base" hangingPunct="0">
                <a:spcBef>
                  <a:spcPct val="0"/>
                </a:spcBef>
                <a:spcAft>
                  <a:spcPct val="0"/>
                </a:spcAft>
                <a:defRPr sz="2400">
                  <a:solidFill>
                    <a:schemeClr val="tx1"/>
                  </a:solidFill>
                  <a:latin typeface="Corbel" charset="0"/>
                  <a:ea typeface="ヒラギノ角ゴ Pro W3" charset="-128"/>
                </a:defRPr>
              </a:lvl9pPr>
            </a:lstStyle>
            <a:p>
              <a:pPr algn="ctr"/>
              <a:r>
                <a:rPr lang="en-US" altLang="en-US" sz="2200">
                  <a:solidFill>
                    <a:srgbClr val="72AC42"/>
                  </a:solidFill>
                  <a:latin typeface="Helvetica Neue Medium" charset="0"/>
                </a:rPr>
                <a:t>Sync Gateway</a:t>
              </a:r>
            </a:p>
            <a:p>
              <a:pPr algn="ctr"/>
              <a:r>
                <a:rPr lang="en-US" altLang="en-US" sz="1400">
                  <a:latin typeface="Helvetica Neue Thin" charset="0"/>
                </a:rPr>
                <a:t>Synchronization</a:t>
              </a:r>
              <a:endParaRPr lang="en-US" altLang="en-US" sz="1400"/>
            </a:p>
          </p:txBody>
        </p:sp>
      </p:grpSp>
      <p:grpSp>
        <p:nvGrpSpPr>
          <p:cNvPr id="36" name="Group 35"/>
          <p:cNvGrpSpPr>
            <a:grpSpLocks noChangeAspect="1"/>
          </p:cNvGrpSpPr>
          <p:nvPr/>
        </p:nvGrpSpPr>
        <p:grpSpPr>
          <a:xfrm>
            <a:off x="1808480" y="1527051"/>
            <a:ext cx="5486400" cy="3409285"/>
            <a:chOff x="5686425" y="1312863"/>
            <a:chExt cx="2595563" cy="1612900"/>
          </a:xfrm>
        </p:grpSpPr>
        <p:grpSp>
          <p:nvGrpSpPr>
            <p:cNvPr id="30" name="Group 2"/>
            <p:cNvGrpSpPr>
              <a:grpSpLocks/>
            </p:cNvGrpSpPr>
            <p:nvPr/>
          </p:nvGrpSpPr>
          <p:grpSpPr bwMode="auto">
            <a:xfrm>
              <a:off x="6572250" y="1312863"/>
              <a:ext cx="823913" cy="820737"/>
              <a:chOff x="6580284" y="1312385"/>
              <a:chExt cx="823515" cy="821622"/>
            </a:xfrm>
          </p:grpSpPr>
          <p:sp>
            <p:nvSpPr>
              <p:cNvPr id="31" name="Freeform 28"/>
              <p:cNvSpPr>
                <a:spLocks noChangeArrowheads="1"/>
              </p:cNvSpPr>
              <p:nvPr/>
            </p:nvSpPr>
            <p:spPr bwMode="auto">
              <a:xfrm>
                <a:off x="6580284" y="1312385"/>
                <a:ext cx="823515" cy="821622"/>
              </a:xfrm>
              <a:custGeom>
                <a:avLst/>
                <a:gdLst>
                  <a:gd name="T0" fmla="*/ 2099 w 2100"/>
                  <a:gd name="T1" fmla="*/ 1049 h 2100"/>
                  <a:gd name="T2" fmla="*/ 1959 w 2100"/>
                  <a:gd name="T3" fmla="*/ 1574 h 2100"/>
                  <a:gd name="T4" fmla="*/ 1574 w 2100"/>
                  <a:gd name="T5" fmla="*/ 1959 h 2100"/>
                  <a:gd name="T6" fmla="*/ 1049 w 2100"/>
                  <a:gd name="T7" fmla="*/ 2099 h 2100"/>
                  <a:gd name="T8" fmla="*/ 525 w 2100"/>
                  <a:gd name="T9" fmla="*/ 1959 h 2100"/>
                  <a:gd name="T10" fmla="*/ 141 w 2100"/>
                  <a:gd name="T11" fmla="*/ 1574 h 2100"/>
                  <a:gd name="T12" fmla="*/ 0 w 2100"/>
                  <a:gd name="T13" fmla="*/ 1049 h 2100"/>
                  <a:gd name="T14" fmla="*/ 141 w 2100"/>
                  <a:gd name="T15" fmla="*/ 525 h 2100"/>
                  <a:gd name="T16" fmla="*/ 525 w 2100"/>
                  <a:gd name="T17" fmla="*/ 140 h 2100"/>
                  <a:gd name="T18" fmla="*/ 1049 w 2100"/>
                  <a:gd name="T19" fmla="*/ 0 h 2100"/>
                  <a:gd name="T20" fmla="*/ 1574 w 2100"/>
                  <a:gd name="T21" fmla="*/ 140 h 2100"/>
                  <a:gd name="T22" fmla="*/ 1959 w 2100"/>
                  <a:gd name="T23" fmla="*/ 525 h 2100"/>
                  <a:gd name="T24" fmla="*/ 2099 w 2100"/>
                  <a:gd name="T25" fmla="*/ 1049 h 2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0" h="2100">
                    <a:moveTo>
                      <a:pt x="2099" y="1049"/>
                    </a:moveTo>
                    <a:cubicBezTo>
                      <a:pt x="2099" y="1243"/>
                      <a:pt x="2056" y="1406"/>
                      <a:pt x="1959" y="1574"/>
                    </a:cubicBezTo>
                    <a:cubicBezTo>
                      <a:pt x="1863" y="1741"/>
                      <a:pt x="1742" y="1862"/>
                      <a:pt x="1574" y="1959"/>
                    </a:cubicBezTo>
                    <a:cubicBezTo>
                      <a:pt x="1407" y="2055"/>
                      <a:pt x="1243" y="2099"/>
                      <a:pt x="1049" y="2099"/>
                    </a:cubicBezTo>
                    <a:cubicBezTo>
                      <a:pt x="856" y="2099"/>
                      <a:pt x="692" y="2055"/>
                      <a:pt x="525" y="1959"/>
                    </a:cubicBezTo>
                    <a:cubicBezTo>
                      <a:pt x="357" y="1862"/>
                      <a:pt x="238" y="1741"/>
                      <a:pt x="141" y="1574"/>
                    </a:cubicBezTo>
                    <a:cubicBezTo>
                      <a:pt x="44" y="1406"/>
                      <a:pt x="0" y="1242"/>
                      <a:pt x="0" y="1049"/>
                    </a:cubicBezTo>
                    <a:cubicBezTo>
                      <a:pt x="0" y="855"/>
                      <a:pt x="44" y="692"/>
                      <a:pt x="141" y="525"/>
                    </a:cubicBezTo>
                    <a:cubicBezTo>
                      <a:pt x="238" y="357"/>
                      <a:pt x="357" y="236"/>
                      <a:pt x="525" y="140"/>
                    </a:cubicBezTo>
                    <a:cubicBezTo>
                      <a:pt x="692" y="43"/>
                      <a:pt x="857" y="0"/>
                      <a:pt x="1049" y="0"/>
                    </a:cubicBezTo>
                    <a:cubicBezTo>
                      <a:pt x="1243" y="0"/>
                      <a:pt x="1407" y="43"/>
                      <a:pt x="1574" y="140"/>
                    </a:cubicBezTo>
                    <a:cubicBezTo>
                      <a:pt x="1742" y="236"/>
                      <a:pt x="1863" y="357"/>
                      <a:pt x="1959" y="525"/>
                    </a:cubicBezTo>
                    <a:cubicBezTo>
                      <a:pt x="2056" y="692"/>
                      <a:pt x="2099" y="856"/>
                      <a:pt x="2099" y="1049"/>
                    </a:cubicBezTo>
                  </a:path>
                </a:pathLst>
              </a:custGeom>
              <a:noFill/>
              <a:ln w="38100" cap="rnd">
                <a:solidFill>
                  <a:srgbClr val="CC2A2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32" name="Freeform 29"/>
              <p:cNvSpPr>
                <a:spLocks noChangeArrowheads="1"/>
              </p:cNvSpPr>
              <p:nvPr/>
            </p:nvSpPr>
            <p:spPr bwMode="auto">
              <a:xfrm>
                <a:off x="6748478" y="1414095"/>
                <a:ext cx="485540" cy="117602"/>
              </a:xfrm>
              <a:custGeom>
                <a:avLst/>
                <a:gdLst>
                  <a:gd name="T0" fmla="*/ 0 w 1233"/>
                  <a:gd name="T1" fmla="*/ 298 h 300"/>
                  <a:gd name="T2" fmla="*/ 615 w 1233"/>
                  <a:gd name="T3" fmla="*/ 0 h 300"/>
                  <a:gd name="T4" fmla="*/ 1232 w 1233"/>
                  <a:gd name="T5" fmla="*/ 299 h 300"/>
                </a:gdLst>
                <a:ahLst/>
                <a:cxnLst>
                  <a:cxn ang="0">
                    <a:pos x="T0" y="T1"/>
                  </a:cxn>
                  <a:cxn ang="0">
                    <a:pos x="T2" y="T3"/>
                  </a:cxn>
                  <a:cxn ang="0">
                    <a:pos x="T4" y="T5"/>
                  </a:cxn>
                </a:cxnLst>
                <a:rect l="0" t="0" r="r" b="b"/>
                <a:pathLst>
                  <a:path w="1233" h="300">
                    <a:moveTo>
                      <a:pt x="0" y="298"/>
                    </a:moveTo>
                    <a:cubicBezTo>
                      <a:pt x="145" y="116"/>
                      <a:pt x="367" y="0"/>
                      <a:pt x="615" y="0"/>
                    </a:cubicBezTo>
                    <a:cubicBezTo>
                      <a:pt x="865" y="0"/>
                      <a:pt x="1088" y="117"/>
                      <a:pt x="1232" y="299"/>
                    </a:cubicBezTo>
                  </a:path>
                </a:pathLst>
              </a:custGeom>
              <a:noFill/>
              <a:ln w="38100" cap="rnd">
                <a:solidFill>
                  <a:srgbClr val="CC2A2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eaLnBrk="1" fontAlgn="auto" hangingPunct="1">
                  <a:spcBef>
                    <a:spcPts val="0"/>
                  </a:spcBef>
                  <a:spcAft>
                    <a:spcPts val="0"/>
                  </a:spcAft>
                  <a:defRPr/>
                </a:pPr>
                <a:endParaRPr lang="en-US">
                  <a:latin typeface="+mn-lt"/>
                  <a:ea typeface="+mn-ea"/>
                </a:endParaRPr>
              </a:p>
            </p:txBody>
          </p:sp>
          <p:sp>
            <p:nvSpPr>
              <p:cNvPr id="33" name="Freeform 30"/>
              <p:cNvSpPr>
                <a:spLocks noChangeArrowheads="1"/>
              </p:cNvSpPr>
              <p:nvPr/>
            </p:nvSpPr>
            <p:spPr bwMode="auto">
              <a:xfrm>
                <a:off x="6735784" y="1895625"/>
                <a:ext cx="510928" cy="138262"/>
              </a:xfrm>
              <a:custGeom>
                <a:avLst/>
                <a:gdLst>
                  <a:gd name="T0" fmla="*/ 1306 w 1307"/>
                  <a:gd name="T1" fmla="*/ 0 h 352"/>
                  <a:gd name="T2" fmla="*/ 651 w 1307"/>
                  <a:gd name="T3" fmla="*/ 351 h 352"/>
                  <a:gd name="T4" fmla="*/ 0 w 1307"/>
                  <a:gd name="T5" fmla="*/ 3 h 352"/>
                </a:gdLst>
                <a:ahLst/>
                <a:cxnLst>
                  <a:cxn ang="0">
                    <a:pos x="T0" y="T1"/>
                  </a:cxn>
                  <a:cxn ang="0">
                    <a:pos x="T2" y="T3"/>
                  </a:cxn>
                  <a:cxn ang="0">
                    <a:pos x="T4" y="T5"/>
                  </a:cxn>
                </a:cxnLst>
                <a:rect l="0" t="0" r="r" b="b"/>
                <a:pathLst>
                  <a:path w="1307" h="352">
                    <a:moveTo>
                      <a:pt x="1306" y="0"/>
                    </a:moveTo>
                    <a:cubicBezTo>
                      <a:pt x="1165" y="211"/>
                      <a:pt x="924" y="351"/>
                      <a:pt x="651" y="351"/>
                    </a:cubicBezTo>
                    <a:cubicBezTo>
                      <a:pt x="381" y="351"/>
                      <a:pt x="141" y="213"/>
                      <a:pt x="0" y="3"/>
                    </a:cubicBezTo>
                  </a:path>
                </a:pathLst>
              </a:custGeom>
              <a:noFill/>
              <a:ln w="38100" cap="rnd">
                <a:solidFill>
                  <a:srgbClr val="CC2A2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eaLnBrk="1" fontAlgn="auto" hangingPunct="1">
                  <a:spcBef>
                    <a:spcPts val="0"/>
                  </a:spcBef>
                  <a:spcAft>
                    <a:spcPts val="0"/>
                  </a:spcAft>
                  <a:defRPr/>
                </a:pPr>
                <a:endParaRPr lang="en-US">
                  <a:latin typeface="+mn-lt"/>
                  <a:ea typeface="+mn-ea"/>
                </a:endParaRPr>
              </a:p>
            </p:txBody>
          </p:sp>
          <p:sp>
            <p:nvSpPr>
              <p:cNvPr id="34" name="Freeform 31"/>
              <p:cNvSpPr>
                <a:spLocks noChangeArrowheads="1"/>
              </p:cNvSpPr>
              <p:nvPr/>
            </p:nvSpPr>
            <p:spPr bwMode="auto">
              <a:xfrm>
                <a:off x="6713570" y="1579373"/>
                <a:ext cx="555357" cy="281290"/>
              </a:xfrm>
              <a:custGeom>
                <a:avLst/>
                <a:gdLst>
                  <a:gd name="T0" fmla="*/ 1310 w 1419"/>
                  <a:gd name="T1" fmla="*/ 13 h 722"/>
                  <a:gd name="T2" fmla="*/ 1418 w 1419"/>
                  <a:gd name="T3" fmla="*/ 144 h 722"/>
                  <a:gd name="T4" fmla="*/ 1418 w 1419"/>
                  <a:gd name="T5" fmla="*/ 554 h 722"/>
                  <a:gd name="T6" fmla="*/ 1310 w 1419"/>
                  <a:gd name="T7" fmla="*/ 686 h 722"/>
                  <a:gd name="T8" fmla="*/ 708 w 1419"/>
                  <a:gd name="T9" fmla="*/ 721 h 722"/>
                  <a:gd name="T10" fmla="*/ 108 w 1419"/>
                  <a:gd name="T11" fmla="*/ 686 h 722"/>
                  <a:gd name="T12" fmla="*/ 0 w 1419"/>
                  <a:gd name="T13" fmla="*/ 554 h 722"/>
                  <a:gd name="T14" fmla="*/ 0 w 1419"/>
                  <a:gd name="T15" fmla="*/ 144 h 722"/>
                  <a:gd name="T16" fmla="*/ 108 w 1419"/>
                  <a:gd name="T17" fmla="*/ 13 h 722"/>
                  <a:gd name="T18" fmla="*/ 296 w 1419"/>
                  <a:gd name="T19" fmla="*/ 1 h 722"/>
                  <a:gd name="T20" fmla="*/ 342 w 1419"/>
                  <a:gd name="T21" fmla="*/ 50 h 722"/>
                  <a:gd name="T22" fmla="*/ 342 w 1419"/>
                  <a:gd name="T23" fmla="*/ 337 h 722"/>
                  <a:gd name="T24" fmla="*/ 708 w 1419"/>
                  <a:gd name="T25" fmla="*/ 329 h 722"/>
                  <a:gd name="T26" fmla="*/ 1076 w 1419"/>
                  <a:gd name="T27" fmla="*/ 337 h 722"/>
                  <a:gd name="T28" fmla="*/ 1076 w 1419"/>
                  <a:gd name="T29" fmla="*/ 50 h 722"/>
                  <a:gd name="T30" fmla="*/ 1121 w 1419"/>
                  <a:gd name="T31" fmla="*/ 1 h 722"/>
                  <a:gd name="T32" fmla="*/ 1310 w 1419"/>
                  <a:gd name="T33" fmla="*/ 13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9" h="722">
                    <a:moveTo>
                      <a:pt x="1310" y="13"/>
                    </a:moveTo>
                    <a:cubicBezTo>
                      <a:pt x="1370" y="23"/>
                      <a:pt x="1418" y="82"/>
                      <a:pt x="1418" y="144"/>
                    </a:cubicBezTo>
                    <a:cubicBezTo>
                      <a:pt x="1418" y="281"/>
                      <a:pt x="1418" y="418"/>
                      <a:pt x="1418" y="554"/>
                    </a:cubicBezTo>
                    <a:cubicBezTo>
                      <a:pt x="1418" y="617"/>
                      <a:pt x="1381" y="674"/>
                      <a:pt x="1310" y="686"/>
                    </a:cubicBezTo>
                    <a:cubicBezTo>
                      <a:pt x="1186" y="708"/>
                      <a:pt x="926" y="721"/>
                      <a:pt x="708" y="721"/>
                    </a:cubicBezTo>
                    <a:cubicBezTo>
                      <a:pt x="491" y="721"/>
                      <a:pt x="232" y="708"/>
                      <a:pt x="108" y="686"/>
                    </a:cubicBezTo>
                    <a:cubicBezTo>
                      <a:pt x="36" y="674"/>
                      <a:pt x="0" y="617"/>
                      <a:pt x="0" y="554"/>
                    </a:cubicBezTo>
                    <a:cubicBezTo>
                      <a:pt x="0" y="418"/>
                      <a:pt x="0" y="281"/>
                      <a:pt x="0" y="144"/>
                    </a:cubicBezTo>
                    <a:cubicBezTo>
                      <a:pt x="0" y="82"/>
                      <a:pt x="48" y="23"/>
                      <a:pt x="108" y="13"/>
                    </a:cubicBezTo>
                    <a:cubicBezTo>
                      <a:pt x="145" y="6"/>
                      <a:pt x="230" y="0"/>
                      <a:pt x="296" y="1"/>
                    </a:cubicBezTo>
                    <a:cubicBezTo>
                      <a:pt x="322" y="1"/>
                      <a:pt x="342" y="20"/>
                      <a:pt x="342" y="50"/>
                    </a:cubicBezTo>
                    <a:lnTo>
                      <a:pt x="342" y="337"/>
                    </a:lnTo>
                    <a:cubicBezTo>
                      <a:pt x="470" y="337"/>
                      <a:pt x="581" y="329"/>
                      <a:pt x="708" y="329"/>
                    </a:cubicBezTo>
                    <a:cubicBezTo>
                      <a:pt x="837" y="329"/>
                      <a:pt x="948" y="337"/>
                      <a:pt x="1076" y="337"/>
                    </a:cubicBezTo>
                    <a:lnTo>
                      <a:pt x="1076" y="50"/>
                    </a:lnTo>
                    <a:cubicBezTo>
                      <a:pt x="1076" y="20"/>
                      <a:pt x="1096" y="1"/>
                      <a:pt x="1121" y="1"/>
                    </a:cubicBezTo>
                    <a:cubicBezTo>
                      <a:pt x="1188" y="0"/>
                      <a:pt x="1273" y="6"/>
                      <a:pt x="1310" y="13"/>
                    </a:cubicBezTo>
                  </a:path>
                </a:pathLst>
              </a:custGeom>
              <a:noFill/>
              <a:ln w="38100" cap="rnd">
                <a:solidFill>
                  <a:srgbClr val="CC2A2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35" name="Rectangle 1"/>
            <p:cNvSpPr>
              <a:spLocks noChangeArrowheads="1"/>
            </p:cNvSpPr>
            <p:nvPr/>
          </p:nvSpPr>
          <p:spPr bwMode="auto">
            <a:xfrm>
              <a:off x="5686425" y="2279650"/>
              <a:ext cx="259556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rbel" charset="0"/>
                  <a:ea typeface="ヒラギノ角ゴ Pro W3" charset="-128"/>
                </a:defRPr>
              </a:lvl1pPr>
              <a:lvl2pPr marL="742950" indent="-285750">
                <a:defRPr sz="2400">
                  <a:solidFill>
                    <a:schemeClr val="tx1"/>
                  </a:solidFill>
                  <a:latin typeface="Corbel" charset="0"/>
                  <a:ea typeface="ヒラギノ角ゴ Pro W3" charset="-128"/>
                </a:defRPr>
              </a:lvl2pPr>
              <a:lvl3pPr marL="1143000" indent="-228600">
                <a:defRPr sz="2400">
                  <a:solidFill>
                    <a:schemeClr val="tx1"/>
                  </a:solidFill>
                  <a:latin typeface="Corbel" charset="0"/>
                  <a:ea typeface="ヒラギノ角ゴ Pro W3" charset="-128"/>
                </a:defRPr>
              </a:lvl3pPr>
              <a:lvl4pPr marL="1600200" indent="-228600">
                <a:defRPr sz="2400">
                  <a:solidFill>
                    <a:schemeClr val="tx1"/>
                  </a:solidFill>
                  <a:latin typeface="Corbel" charset="0"/>
                  <a:ea typeface="ヒラギノ角ゴ Pro W3" charset="-128"/>
                </a:defRPr>
              </a:lvl4pPr>
              <a:lvl5pPr marL="2057400" indent="-228600">
                <a:defRPr sz="2400">
                  <a:solidFill>
                    <a:schemeClr val="tx1"/>
                  </a:solidFill>
                  <a:latin typeface="Corbel" charset="0"/>
                  <a:ea typeface="ヒラギノ角ゴ Pro W3" charset="-128"/>
                </a:defRPr>
              </a:lvl5pPr>
              <a:lvl6pPr marL="2514600" indent="-228600" defTabSz="457200" eaLnBrk="0" fontAlgn="base" hangingPunct="0">
                <a:spcBef>
                  <a:spcPct val="0"/>
                </a:spcBef>
                <a:spcAft>
                  <a:spcPct val="0"/>
                </a:spcAft>
                <a:defRPr sz="2400">
                  <a:solidFill>
                    <a:schemeClr val="tx1"/>
                  </a:solidFill>
                  <a:latin typeface="Corbel" charset="0"/>
                  <a:ea typeface="ヒラギノ角ゴ Pro W3" charset="-128"/>
                </a:defRPr>
              </a:lvl6pPr>
              <a:lvl7pPr marL="2971800" indent="-228600" defTabSz="457200" eaLnBrk="0" fontAlgn="base" hangingPunct="0">
                <a:spcBef>
                  <a:spcPct val="0"/>
                </a:spcBef>
                <a:spcAft>
                  <a:spcPct val="0"/>
                </a:spcAft>
                <a:defRPr sz="2400">
                  <a:solidFill>
                    <a:schemeClr val="tx1"/>
                  </a:solidFill>
                  <a:latin typeface="Corbel" charset="0"/>
                  <a:ea typeface="ヒラギノ角ゴ Pro W3" charset="-128"/>
                </a:defRPr>
              </a:lvl7pPr>
              <a:lvl8pPr marL="3429000" indent="-228600" defTabSz="457200" eaLnBrk="0" fontAlgn="base" hangingPunct="0">
                <a:spcBef>
                  <a:spcPct val="0"/>
                </a:spcBef>
                <a:spcAft>
                  <a:spcPct val="0"/>
                </a:spcAft>
                <a:defRPr sz="2400">
                  <a:solidFill>
                    <a:schemeClr val="tx1"/>
                  </a:solidFill>
                  <a:latin typeface="Corbel" charset="0"/>
                  <a:ea typeface="ヒラギノ角ゴ Pro W3" charset="-128"/>
                </a:defRPr>
              </a:lvl8pPr>
              <a:lvl9pPr marL="3886200" indent="-228600" defTabSz="457200" eaLnBrk="0" fontAlgn="base" hangingPunct="0">
                <a:spcBef>
                  <a:spcPct val="0"/>
                </a:spcBef>
                <a:spcAft>
                  <a:spcPct val="0"/>
                </a:spcAft>
                <a:defRPr sz="2400">
                  <a:solidFill>
                    <a:schemeClr val="tx1"/>
                  </a:solidFill>
                  <a:latin typeface="Corbel" charset="0"/>
                  <a:ea typeface="ヒラギノ角ゴ Pro W3" charset="-128"/>
                </a:defRPr>
              </a:lvl9pPr>
            </a:lstStyle>
            <a:p>
              <a:pPr algn="ctr"/>
              <a:r>
                <a:rPr lang="en-US" altLang="en-US" sz="2200" dirty="0" err="1">
                  <a:solidFill>
                    <a:srgbClr val="CD2A2F"/>
                  </a:solidFill>
                  <a:latin typeface="Helvetica Neue Medium" charset="0"/>
                </a:rPr>
                <a:t>Couchbase</a:t>
              </a:r>
              <a:r>
                <a:rPr lang="en-US" altLang="en-US" sz="2200" dirty="0">
                  <a:solidFill>
                    <a:srgbClr val="CD2A2F"/>
                  </a:solidFill>
                  <a:latin typeface="Helvetica Neue Medium" charset="0"/>
                </a:rPr>
                <a:t> Server</a:t>
              </a:r>
            </a:p>
            <a:p>
              <a:pPr algn="ctr"/>
              <a:r>
                <a:rPr lang="en-US" altLang="en-US" sz="1400" dirty="0">
                  <a:latin typeface="Helvetica Neue Thin" charset="0"/>
                </a:rPr>
                <a:t>Database Server</a:t>
              </a:r>
              <a:endParaRPr lang="en-US" altLang="en-US" sz="1400" dirty="0"/>
            </a:p>
          </p:txBody>
        </p:sp>
      </p:grpSp>
    </p:spTree>
    <p:extLst>
      <p:ext uri="{BB962C8B-B14F-4D97-AF65-F5344CB8AC3E}">
        <p14:creationId xmlns:p14="http://schemas.microsoft.com/office/powerpoint/2010/main" val="16048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3.58025E-6 L -0.32118 0.08672 " pathEditMode="relative" rAng="0" ptsTypes="AA">
                                      <p:cBhvr>
                                        <p:cTn id="6" dur="500" fill="hold"/>
                                        <p:tgtEl>
                                          <p:spTgt spid="21"/>
                                        </p:tgtEl>
                                        <p:attrNameLst>
                                          <p:attrName>ppt_x</p:attrName>
                                          <p:attrName>ppt_y</p:attrName>
                                        </p:attrNameLst>
                                      </p:cBhvr>
                                      <p:rCtr x="-16059" y="4321"/>
                                    </p:animMotion>
                                  </p:childTnLst>
                                </p:cTn>
                              </p:par>
                            </p:childTnLst>
                          </p:cTn>
                        </p:par>
                        <p:par>
                          <p:cTn id="7" fill="hold">
                            <p:stCondLst>
                              <p:cond delay="500"/>
                            </p:stCondLst>
                            <p:childTnLst>
                              <p:par>
                                <p:cTn id="8" presetID="9" presetClass="exit" presetSubtype="0" fill="hold" nodeType="afterEffect">
                                  <p:stCondLst>
                                    <p:cond delay="0"/>
                                  </p:stCondLst>
                                  <p:childTnLst>
                                    <p:animEffect transition="out" filter="dissolve">
                                      <p:cBhvr>
                                        <p:cTn id="9" dur="300"/>
                                        <p:tgtEl>
                                          <p:spTgt spid="21"/>
                                        </p:tgtEl>
                                      </p:cBhvr>
                                    </p:animEffect>
                                    <p:set>
                                      <p:cBhvr>
                                        <p:cTn id="10" dur="1" fill="hold">
                                          <p:stCondLst>
                                            <p:cond delay="299"/>
                                          </p:stCondLst>
                                        </p:cTn>
                                        <p:tgtEl>
                                          <p:spTgt spid="21"/>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3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3.05556E-6 4.93827E-6 L 0.36545 0.08672 " pathEditMode="relative" rAng="0" ptsTypes="AA">
                                      <p:cBhvr>
                                        <p:cTn id="21" dur="500" fill="hold"/>
                                        <p:tgtEl>
                                          <p:spTgt spid="36"/>
                                        </p:tgtEl>
                                        <p:attrNameLst>
                                          <p:attrName>ppt_x</p:attrName>
                                          <p:attrName>ppt_y</p:attrName>
                                        </p:attrNameLst>
                                      </p:cBhvr>
                                      <p:rCtr x="18264" y="4321"/>
                                    </p:animMotion>
                                  </p:childTnLst>
                                </p:cTn>
                              </p:par>
                            </p:childTnLst>
                          </p:cTn>
                        </p:par>
                        <p:par>
                          <p:cTn id="22" fill="hold">
                            <p:stCondLst>
                              <p:cond delay="500"/>
                            </p:stCondLst>
                            <p:childTnLst>
                              <p:par>
                                <p:cTn id="23" presetID="9" presetClass="exit" presetSubtype="0" fill="hold" nodeType="afterEffect">
                                  <p:stCondLst>
                                    <p:cond delay="0"/>
                                  </p:stCondLst>
                                  <p:childTnLst>
                                    <p:animEffect transition="out" filter="dissolve">
                                      <p:cBhvr>
                                        <p:cTn id="24" dur="500"/>
                                        <p:tgtEl>
                                          <p:spTgt spid="36"/>
                                        </p:tgtEl>
                                      </p:cBhvr>
                                    </p:animEffect>
                                    <p:set>
                                      <p:cBhvr>
                                        <p:cTn id="25" dur="1" fill="hold">
                                          <p:stCondLst>
                                            <p:cond delay="499"/>
                                          </p:stCondLst>
                                        </p:cTn>
                                        <p:tgtEl>
                                          <p:spTgt spid="36"/>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05556E-6 3.58025E-6 L 0.09532 0.08672 " pathEditMode="relative" rAng="0" ptsTypes="AA">
                                      <p:cBhvr>
                                        <p:cTn id="36" dur="500" fill="hold"/>
                                        <p:tgtEl>
                                          <p:spTgt spid="29"/>
                                        </p:tgtEl>
                                        <p:attrNameLst>
                                          <p:attrName>ppt_x</p:attrName>
                                          <p:attrName>ppt_y</p:attrName>
                                        </p:attrNameLst>
                                      </p:cBhvr>
                                      <p:rCtr x="4757" y="4321"/>
                                    </p:animMotion>
                                  </p:childTnLst>
                                </p:cTn>
                              </p:par>
                            </p:childTnLst>
                          </p:cTn>
                        </p:par>
                        <p:par>
                          <p:cTn id="37" fill="hold">
                            <p:stCondLst>
                              <p:cond delay="500"/>
                            </p:stCondLst>
                            <p:childTnLst>
                              <p:par>
                                <p:cTn id="38" presetID="9" presetClass="exit" presetSubtype="0" fill="hold" nodeType="afterEffect">
                                  <p:stCondLst>
                                    <p:cond delay="0"/>
                                  </p:stCondLst>
                                  <p:childTnLst>
                                    <p:animEffect transition="out" filter="dissolv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par>
                                <p:cTn id="49" presetID="9"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40741"/>
            <a:ext cx="7772400" cy="1862018"/>
          </a:xfrm>
        </p:spPr>
        <p:txBody>
          <a:bodyPr/>
          <a:lstStyle/>
          <a:p>
            <a:r>
              <a:rPr lang="en-US" dirty="0" smtClean="0"/>
              <a:t>What is</a:t>
            </a:r>
            <a:br>
              <a:rPr lang="en-US" dirty="0" smtClean="0"/>
            </a:br>
            <a:r>
              <a:rPr lang="en-US" sz="8000" dirty="0" smtClean="0"/>
              <a:t>Swagger</a:t>
            </a:r>
            <a:endParaRPr lang="en-US" dirty="0"/>
          </a:p>
        </p:txBody>
      </p:sp>
    </p:spTree>
    <p:extLst>
      <p:ext uri="{BB962C8B-B14F-4D97-AF65-F5344CB8AC3E}">
        <p14:creationId xmlns:p14="http://schemas.microsoft.com/office/powerpoint/2010/main" val="1918959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Swagger Editor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406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8994"/>
            <a:ext cx="7772400" cy="1077188"/>
          </a:xfrm>
        </p:spPr>
        <p:txBody>
          <a:bodyPr/>
          <a:lstStyle/>
          <a:p>
            <a:r>
              <a:rPr lang="en-US" dirty="0" smtClean="0"/>
              <a:t>React Native</a:t>
            </a:r>
            <a:br>
              <a:rPr lang="en-US" dirty="0" smtClean="0"/>
            </a:br>
            <a:r>
              <a:rPr lang="en-US" dirty="0" smtClean="0"/>
              <a:t>Hello World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347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Project</a:t>
            </a:r>
            <a:endParaRPr lang="en-US" dirty="0"/>
          </a:p>
        </p:txBody>
      </p:sp>
      <p:sp>
        <p:nvSpPr>
          <p:cNvPr id="3" name="Text Placeholder 2"/>
          <p:cNvSpPr>
            <a:spLocks noGrp="1"/>
          </p:cNvSpPr>
          <p:nvPr>
            <p:ph type="body" idx="1"/>
          </p:nvPr>
        </p:nvSpPr>
        <p:spPr/>
        <p:txBody>
          <a:bodyPr/>
          <a:lstStyle/>
          <a:p>
            <a:pPr lvl="0">
              <a:spcAft>
                <a:spcPts val="0"/>
              </a:spcAft>
              <a:buClrTx/>
              <a:buSzTx/>
            </a:pPr>
            <a:r>
              <a:rPr lang="en-US" sz="1400" dirty="0">
                <a:solidFill>
                  <a:srgbClr val="1E1C1C">
                    <a:lumMod val="90000"/>
                    <a:lumOff val="10000"/>
                  </a:srgbClr>
                </a:solidFill>
                <a:latin typeface="Menlo-Regular" charset="0"/>
                <a:ea typeface="Arial"/>
                <a:cs typeface="Arial"/>
                <a:sym typeface="Arial"/>
              </a:rPr>
              <a:t>$ react-native </a:t>
            </a:r>
            <a:r>
              <a:rPr lang="en-US" sz="1400" dirty="0" err="1">
                <a:solidFill>
                  <a:srgbClr val="1E1C1C">
                    <a:lumMod val="90000"/>
                    <a:lumOff val="10000"/>
                  </a:srgbClr>
                </a:solidFill>
                <a:latin typeface="Menlo-Regular" charset="0"/>
                <a:ea typeface="Arial"/>
                <a:cs typeface="Arial"/>
                <a:sym typeface="Arial"/>
              </a:rPr>
              <a:t>init</a:t>
            </a:r>
            <a:r>
              <a:rPr lang="en-US" sz="1400" dirty="0">
                <a:solidFill>
                  <a:srgbClr val="1E1C1C">
                    <a:lumMod val="90000"/>
                    <a:lumOff val="10000"/>
                  </a:srgbClr>
                </a:solidFill>
                <a:latin typeface="Menlo-Regular" charset="0"/>
                <a:ea typeface="Arial"/>
                <a:cs typeface="Arial"/>
                <a:sym typeface="Arial"/>
              </a:rPr>
              <a:t> </a:t>
            </a:r>
            <a:r>
              <a:rPr lang="en-US" sz="1400" dirty="0" err="1">
                <a:solidFill>
                  <a:srgbClr val="1E1C1C">
                    <a:lumMod val="90000"/>
                    <a:lumOff val="10000"/>
                  </a:srgbClr>
                </a:solidFill>
                <a:latin typeface="Menlo-Regular" charset="0"/>
                <a:ea typeface="Arial"/>
                <a:cs typeface="Arial"/>
                <a:sym typeface="Arial"/>
              </a:rPr>
              <a:t>HelloWorld</a:t>
            </a:r>
            <a:endParaRPr lang="en-US" sz="1400" dirty="0">
              <a:solidFill>
                <a:srgbClr val="1E1C1C">
                  <a:lumMod val="90000"/>
                  <a:lumOff val="10000"/>
                </a:srgbClr>
              </a:solidFill>
              <a:latin typeface="Menlo-Regular" charset="0"/>
              <a:ea typeface="Arial"/>
              <a:cs typeface="Arial"/>
              <a:sym typeface="Arial"/>
            </a:endParaRPr>
          </a:p>
          <a:p>
            <a:pPr lvl="0">
              <a:spcAft>
                <a:spcPts val="0"/>
              </a:spcAft>
              <a:buClrTx/>
              <a:buSzTx/>
            </a:pPr>
            <a:endParaRPr lang="en-US" sz="1400" dirty="0">
              <a:solidFill>
                <a:srgbClr val="1E1C1C">
                  <a:lumMod val="90000"/>
                  <a:lumOff val="10000"/>
                </a:srgbClr>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This will walk you through creating a new React Native project in /Users/</a:t>
            </a:r>
            <a:r>
              <a:rPr lang="en-US" sz="1400" dirty="0" err="1">
                <a:solidFill>
                  <a:srgbClr val="FF8000"/>
                </a:solidFill>
                <a:latin typeface="Menlo-Regular" charset="0"/>
                <a:ea typeface="Arial"/>
                <a:cs typeface="Arial"/>
                <a:sym typeface="Arial"/>
              </a:rPr>
              <a:t>hod</a:t>
            </a:r>
            <a:r>
              <a:rPr lang="en-US" sz="1400" dirty="0">
                <a:solidFill>
                  <a:srgbClr val="FF8000"/>
                </a:solidFill>
                <a:latin typeface="Menlo-Regular" charset="0"/>
                <a:ea typeface="Arial"/>
                <a:cs typeface="Arial"/>
                <a:sym typeface="Arial"/>
              </a:rPr>
              <a:t>/work/projects/RN/</a:t>
            </a:r>
            <a:r>
              <a:rPr lang="en-US" sz="1400" dirty="0" err="1">
                <a:solidFill>
                  <a:srgbClr val="FF8000"/>
                </a:solidFill>
                <a:latin typeface="Menlo-Regular" charset="0"/>
                <a:ea typeface="Arial"/>
                <a:cs typeface="Arial"/>
                <a:sym typeface="Arial"/>
              </a:rPr>
              <a:t>HelloWorld</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Installing react-native...</a:t>
            </a:r>
          </a:p>
          <a:p>
            <a:pPr lvl="0">
              <a:spcAft>
                <a:spcPts val="0"/>
              </a:spcAft>
              <a:buClrTx/>
              <a:buSzTx/>
            </a:pPr>
            <a:r>
              <a:rPr lang="en-US" sz="1400" dirty="0">
                <a:solidFill>
                  <a:srgbClr val="FF8000"/>
                </a:solidFill>
                <a:latin typeface="Menlo-Regular" charset="0"/>
                <a:ea typeface="Arial"/>
                <a:cs typeface="Arial"/>
                <a:sym typeface="Arial"/>
              </a:rPr>
              <a:t>Consider installing yarn to make this faster: https://</a:t>
            </a:r>
            <a:r>
              <a:rPr lang="en-US" sz="1400" dirty="0" err="1">
                <a:solidFill>
                  <a:srgbClr val="FF8000"/>
                </a:solidFill>
                <a:latin typeface="Menlo-Regular" charset="0"/>
                <a:ea typeface="Arial"/>
                <a:cs typeface="Arial"/>
                <a:sym typeface="Arial"/>
              </a:rPr>
              <a:t>yarnpkg.com</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err="1">
                <a:solidFill>
                  <a:srgbClr val="B2B2B2"/>
                </a:solidFill>
                <a:latin typeface="Menlo-Regular" charset="0"/>
                <a:ea typeface="Arial"/>
                <a:cs typeface="Arial"/>
                <a:sym typeface="Arial"/>
              </a:rPr>
              <a:t>npm</a:t>
            </a:r>
            <a:r>
              <a:rPr lang="en-US" sz="1400" dirty="0">
                <a:solidFill>
                  <a:srgbClr val="FF8000"/>
                </a:solidFill>
                <a:latin typeface="Menlo-Regular" charset="0"/>
                <a:ea typeface="Arial"/>
                <a:cs typeface="Arial"/>
                <a:sym typeface="Arial"/>
              </a:rPr>
              <a:t> </a:t>
            </a:r>
            <a:r>
              <a:rPr lang="en-US" sz="1400" dirty="0">
                <a:solidFill>
                  <a:prstClr val="black"/>
                </a:solidFill>
                <a:latin typeface="Menlo-Regular" charset="0"/>
                <a:ea typeface="Arial"/>
                <a:cs typeface="Arial"/>
                <a:sym typeface="Arial"/>
              </a:rPr>
              <a:t>WARN</a:t>
            </a:r>
            <a:r>
              <a:rPr lang="en-US" sz="1400" dirty="0">
                <a:solidFill>
                  <a:srgbClr val="FF8000"/>
                </a:solidFill>
                <a:latin typeface="Menlo-Regular" charset="0"/>
                <a:ea typeface="Arial"/>
                <a:cs typeface="Arial"/>
                <a:sym typeface="Arial"/>
              </a:rPr>
              <a:t> </a:t>
            </a:r>
            <a:r>
              <a:rPr lang="en-US" sz="1400" dirty="0">
                <a:solidFill>
                  <a:srgbClr val="C814C9"/>
                </a:solidFill>
                <a:latin typeface="Menlo-Regular" charset="0"/>
                <a:ea typeface="Arial"/>
                <a:cs typeface="Arial"/>
                <a:sym typeface="Arial"/>
              </a:rPr>
              <a:t>deprecated</a:t>
            </a:r>
            <a:r>
              <a:rPr lang="en-US" sz="1400" dirty="0">
                <a:solidFill>
                  <a:srgbClr val="FF8000"/>
                </a:solidFill>
                <a:latin typeface="Menlo-Regular" charset="0"/>
                <a:ea typeface="Arial"/>
                <a:cs typeface="Arial"/>
                <a:sym typeface="Arial"/>
              </a:rPr>
              <a:t> node-uuid@1.4.7: use </a:t>
            </a:r>
            <a:r>
              <a:rPr lang="en-US" sz="1400" dirty="0" err="1">
                <a:solidFill>
                  <a:srgbClr val="FF8000"/>
                </a:solidFill>
                <a:latin typeface="Menlo-Regular" charset="0"/>
                <a:ea typeface="Arial"/>
                <a:cs typeface="Arial"/>
                <a:sym typeface="Arial"/>
              </a:rPr>
              <a:t>uuid</a:t>
            </a:r>
            <a:r>
              <a:rPr lang="en-US" sz="1400" dirty="0">
                <a:solidFill>
                  <a:srgbClr val="FF8000"/>
                </a:solidFill>
                <a:latin typeface="Menlo-Regular" charset="0"/>
                <a:ea typeface="Arial"/>
                <a:cs typeface="Arial"/>
                <a:sym typeface="Arial"/>
              </a:rPr>
              <a:t> module instead</a:t>
            </a:r>
          </a:p>
          <a:p>
            <a:pPr lvl="0">
              <a:spcAft>
                <a:spcPts val="0"/>
              </a:spcAft>
              <a:buClrTx/>
              <a:buSzTx/>
            </a:pPr>
            <a:r>
              <a:rPr lang="en-US" sz="1400" dirty="0">
                <a:solidFill>
                  <a:srgbClr val="FF8000"/>
                </a:solidFill>
                <a:latin typeface="Menlo-Regular" charset="0"/>
                <a:ea typeface="Arial"/>
                <a:cs typeface="Arial"/>
                <a:sym typeface="Arial"/>
              </a:rPr>
              <a:t>HelloWorld@0.0.1 /Users/</a:t>
            </a:r>
            <a:r>
              <a:rPr lang="en-US" sz="1400" dirty="0" err="1">
                <a:solidFill>
                  <a:srgbClr val="FF8000"/>
                </a:solidFill>
                <a:latin typeface="Menlo-Regular" charset="0"/>
                <a:ea typeface="Arial"/>
                <a:cs typeface="Arial"/>
                <a:sym typeface="Arial"/>
              </a:rPr>
              <a:t>hod</a:t>
            </a:r>
            <a:r>
              <a:rPr lang="en-US" sz="1400" dirty="0">
                <a:solidFill>
                  <a:srgbClr val="FF8000"/>
                </a:solidFill>
                <a:latin typeface="Menlo-Regular" charset="0"/>
                <a:ea typeface="Arial"/>
                <a:cs typeface="Arial"/>
                <a:sym typeface="Arial"/>
              </a:rPr>
              <a:t>/work/projects/RN/</a:t>
            </a:r>
            <a:r>
              <a:rPr lang="en-US" sz="1400" dirty="0" err="1">
                <a:solidFill>
                  <a:srgbClr val="FF8000"/>
                </a:solidFill>
                <a:latin typeface="Menlo-Regular" charset="0"/>
                <a:ea typeface="Arial"/>
                <a:cs typeface="Arial"/>
                <a:sym typeface="Arial"/>
              </a:rPr>
              <a:t>HelloWorld</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 </a:t>
            </a:r>
            <a:r>
              <a:rPr lang="en-US" sz="1400" dirty="0">
                <a:solidFill>
                  <a:srgbClr val="850002"/>
                </a:solidFill>
                <a:latin typeface="Menlo-Regular" charset="0"/>
                <a:ea typeface="Arial"/>
                <a:cs typeface="Arial"/>
                <a:sym typeface="Arial"/>
              </a:rPr>
              <a:t>UNMET PEER DEPENDENCY</a:t>
            </a:r>
            <a:r>
              <a:rPr lang="en-US" sz="1400" dirty="0">
                <a:solidFill>
                  <a:srgbClr val="FF8000"/>
                </a:solidFill>
                <a:latin typeface="Menlo-Regular" charset="0"/>
                <a:ea typeface="Arial"/>
                <a:cs typeface="Arial"/>
                <a:sym typeface="Arial"/>
              </a:rPr>
              <a:t> react@~15.4.1</a:t>
            </a:r>
          </a:p>
          <a:p>
            <a:pPr lvl="0">
              <a:spcAft>
                <a:spcPts val="0"/>
              </a:spcAft>
              <a:buClrTx/>
              <a:buSzTx/>
            </a:pPr>
            <a:r>
              <a:rPr lang="en-US" sz="1400" dirty="0">
                <a:solidFill>
                  <a:srgbClr val="FF8000"/>
                </a:solidFill>
                <a:latin typeface="Menlo-Regular" charset="0"/>
                <a:ea typeface="Arial"/>
                <a:cs typeface="Arial"/>
                <a:sym typeface="Arial"/>
              </a:rPr>
              <a:t>└─┬ </a:t>
            </a:r>
            <a:r>
              <a:rPr lang="en-US" sz="1400" dirty="0">
                <a:solidFill>
                  <a:srgbClr val="878A04"/>
                </a:solidFill>
                <a:latin typeface="Menlo-Regular" charset="0"/>
                <a:ea typeface="Arial"/>
                <a:cs typeface="Arial"/>
                <a:sym typeface="Arial"/>
              </a:rPr>
              <a:t>react-native@0.42.0</a:t>
            </a:r>
            <a:r>
              <a:rPr lang="en-US" sz="1400" dirty="0">
                <a:solidFill>
                  <a:srgbClr val="FF8000"/>
                </a:solidFill>
                <a:latin typeface="Menlo-Regular" charset="0"/>
                <a:ea typeface="Arial"/>
                <a:cs typeface="Arial"/>
                <a:sym typeface="Arial"/>
              </a:rPr>
              <a:t> </a:t>
            </a:r>
          </a:p>
          <a:p>
            <a:pPr lvl="0">
              <a:spcAft>
                <a:spcPts val="0"/>
              </a:spcAft>
              <a:buClrTx/>
              <a:buSzTx/>
            </a:pPr>
            <a:r>
              <a:rPr lang="fr-FR" sz="1400" dirty="0">
                <a:solidFill>
                  <a:srgbClr val="FF8000"/>
                </a:solidFill>
                <a:latin typeface="Menlo-Regular" charset="0"/>
                <a:ea typeface="Arial"/>
                <a:cs typeface="Arial"/>
                <a:sym typeface="Arial"/>
              </a:rPr>
              <a:t>  ├── </a:t>
            </a:r>
            <a:r>
              <a:rPr lang="fr-FR" sz="1400" dirty="0">
                <a:solidFill>
                  <a:srgbClr val="878A04"/>
                </a:solidFill>
                <a:latin typeface="Menlo-Regular" charset="0"/>
                <a:ea typeface="Arial"/>
                <a:cs typeface="Arial"/>
                <a:sym typeface="Arial"/>
              </a:rPr>
              <a:t>absolute-path@0.0.0</a:t>
            </a:r>
            <a:r>
              <a:rPr lang="fr-FR" sz="1400" dirty="0">
                <a:solidFill>
                  <a:srgbClr val="FF8000"/>
                </a:solidFill>
                <a:latin typeface="Menlo-Regular" charset="0"/>
                <a:ea typeface="Arial"/>
                <a:cs typeface="Arial"/>
                <a:sym typeface="Arial"/>
              </a:rPr>
              <a:t> </a:t>
            </a:r>
          </a:p>
          <a:p>
            <a:pPr lvl="0">
              <a:spcAft>
                <a:spcPts val="0"/>
              </a:spcAft>
              <a:buClrTx/>
              <a:buSzTx/>
            </a:pPr>
            <a:r>
              <a:rPr lang="it-IT" sz="1400" dirty="0">
                <a:solidFill>
                  <a:srgbClr val="FF8000"/>
                </a:solidFill>
                <a:latin typeface="Menlo-Regular" charset="0"/>
                <a:ea typeface="Arial"/>
                <a:cs typeface="Arial"/>
                <a:sym typeface="Arial"/>
              </a:rPr>
              <a:t>  ├── </a:t>
            </a:r>
            <a:r>
              <a:rPr lang="it-IT" sz="1400" dirty="0">
                <a:solidFill>
                  <a:srgbClr val="878A04"/>
                </a:solidFill>
                <a:latin typeface="Menlo-Regular" charset="0"/>
                <a:ea typeface="Arial"/>
                <a:cs typeface="Arial"/>
                <a:sym typeface="Arial"/>
              </a:rPr>
              <a:t>art@0.10.1</a:t>
            </a:r>
            <a:r>
              <a:rPr lang="it-IT" sz="1400" dirty="0">
                <a:solidFill>
                  <a:srgbClr val="FF8000"/>
                </a:solidFill>
                <a:latin typeface="Menlo-Regular" charset="0"/>
                <a:ea typeface="Arial"/>
                <a:cs typeface="Arial"/>
                <a:sym typeface="Arial"/>
              </a:rPr>
              <a:t> </a:t>
            </a:r>
          </a:p>
          <a:p>
            <a:pPr lvl="0">
              <a:spcAft>
                <a:spcPts val="0"/>
              </a:spcAft>
              <a:buClrTx/>
              <a:buSzTx/>
            </a:pPr>
            <a:r>
              <a:rPr lang="pl-PL" sz="1400" dirty="0">
                <a:solidFill>
                  <a:srgbClr val="FF8000"/>
                </a:solidFill>
                <a:latin typeface="Menlo-Regular" charset="0"/>
                <a:ea typeface="Arial"/>
                <a:cs typeface="Arial"/>
                <a:sym typeface="Arial"/>
              </a:rPr>
              <a:t>  ├── </a:t>
            </a:r>
            <a:r>
              <a:rPr lang="pl-PL" sz="1400" dirty="0">
                <a:solidFill>
                  <a:srgbClr val="878A04"/>
                </a:solidFill>
                <a:latin typeface="Menlo-Regular" charset="0"/>
                <a:ea typeface="Arial"/>
                <a:cs typeface="Arial"/>
                <a:sym typeface="Arial"/>
              </a:rPr>
              <a:t>async@2.1.5</a:t>
            </a:r>
            <a:r>
              <a:rPr lang="pl-PL" sz="1400" dirty="0">
                <a:solidFill>
                  <a:srgbClr val="FF8000"/>
                </a:solidFill>
                <a:latin typeface="Menlo-Regular" charset="0"/>
                <a:ea typeface="Arial"/>
                <a:cs typeface="Arial"/>
                <a:sym typeface="Arial"/>
              </a:rPr>
              <a:t> </a:t>
            </a:r>
          </a:p>
          <a:p>
            <a:pPr lvl="0">
              <a:spcAft>
                <a:spcPts val="0"/>
              </a:spcAft>
              <a:buClrTx/>
              <a:buSzTx/>
            </a:pPr>
            <a:r>
              <a:rPr lang="it-IT" sz="1400" dirty="0">
                <a:solidFill>
                  <a:srgbClr val="FF8000"/>
                </a:solidFill>
                <a:latin typeface="Menlo-Regular" charset="0"/>
                <a:ea typeface="Arial"/>
                <a:cs typeface="Arial"/>
                <a:sym typeface="Arial"/>
              </a:rPr>
              <a:t>  ├─┬ </a:t>
            </a:r>
            <a:r>
              <a:rPr lang="it-IT" sz="1400" dirty="0">
                <a:solidFill>
                  <a:srgbClr val="878A04"/>
                </a:solidFill>
                <a:latin typeface="Menlo-Regular" charset="0"/>
                <a:ea typeface="Arial"/>
                <a:cs typeface="Arial"/>
                <a:sym typeface="Arial"/>
              </a:rPr>
              <a:t>babel-core@6.24.0</a:t>
            </a:r>
            <a:r>
              <a:rPr lang="it-IT" sz="1400" dirty="0">
                <a:solidFill>
                  <a:srgbClr val="FF8000"/>
                </a:solidFill>
                <a:latin typeface="Menlo-Regular" charset="0"/>
                <a:ea typeface="Arial"/>
                <a:cs typeface="Arial"/>
                <a:sym typeface="Arial"/>
              </a:rPr>
              <a:t> </a:t>
            </a:r>
          </a:p>
          <a:p>
            <a:pPr lvl="0">
              <a:spcAft>
                <a:spcPts val="0"/>
              </a:spcAft>
              <a:buClrTx/>
              <a:buSzTx/>
            </a:pPr>
            <a:r>
              <a:rPr lang="is-IS" sz="1400" dirty="0">
                <a:solidFill>
                  <a:srgbClr val="FF8000"/>
                </a:solidFill>
                <a:latin typeface="Menlo-Regular" charset="0"/>
                <a:ea typeface="Arial"/>
                <a:cs typeface="Arial"/>
                <a:sym typeface="Arial"/>
              </a:rPr>
              <a:t>…</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   └── </a:t>
            </a:r>
            <a:r>
              <a:rPr lang="en-US" sz="1400" dirty="0">
                <a:solidFill>
                  <a:srgbClr val="878A04"/>
                </a:solidFill>
                <a:latin typeface="Menlo-Regular" charset="0"/>
                <a:ea typeface="Arial"/>
                <a:cs typeface="Arial"/>
                <a:sym typeface="Arial"/>
              </a:rPr>
              <a:t>string-length@1.0.1</a:t>
            </a:r>
            <a:r>
              <a:rPr lang="en-US" sz="1400" dirty="0">
                <a:solidFill>
                  <a:srgbClr val="FF8000"/>
                </a:solidFill>
                <a:latin typeface="Menlo-Regular" charset="0"/>
                <a:ea typeface="Arial"/>
                <a:cs typeface="Arial"/>
                <a:sym typeface="Arial"/>
              </a:rPr>
              <a:t> </a:t>
            </a:r>
          </a:p>
          <a:p>
            <a:pPr lvl="0">
              <a:spcAft>
                <a:spcPts val="0"/>
              </a:spcAft>
              <a:buClrTx/>
              <a:buSzTx/>
            </a:pPr>
            <a:r>
              <a:rPr lang="en-US" sz="1400" dirty="0">
                <a:solidFill>
                  <a:srgbClr val="FF8000"/>
                </a:solidFill>
                <a:latin typeface="Menlo-Regular" charset="0"/>
                <a:ea typeface="Arial"/>
                <a:cs typeface="Arial"/>
                <a:sym typeface="Arial"/>
              </a:rPr>
              <a:t>└── </a:t>
            </a:r>
            <a:r>
              <a:rPr lang="en-US" sz="1400" dirty="0" smtClean="0">
                <a:solidFill>
                  <a:srgbClr val="878A04"/>
                </a:solidFill>
                <a:latin typeface="Menlo-Regular" charset="0"/>
                <a:ea typeface="Arial"/>
                <a:cs typeface="Arial"/>
                <a:sym typeface="Arial"/>
              </a:rPr>
              <a:t>react-test-renderer@15.4.2</a:t>
            </a:r>
            <a:endParaRPr lang="en-US" sz="1400" dirty="0">
              <a:solidFill>
                <a:srgbClr val="FF8000"/>
              </a:solidFill>
              <a:latin typeface="Menlo-Regular" charset="0"/>
              <a:ea typeface="Arial"/>
              <a:cs typeface="Arial"/>
              <a:sym typeface="Arial"/>
            </a:endParaRPr>
          </a:p>
        </p:txBody>
      </p:sp>
    </p:spTree>
    <p:extLst>
      <p:ext uri="{BB962C8B-B14F-4D97-AF65-F5344CB8AC3E}">
        <p14:creationId xmlns:p14="http://schemas.microsoft.com/office/powerpoint/2010/main" val="2009536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Instructions</a:t>
            </a:r>
            <a:endParaRPr lang="en-US" dirty="0"/>
          </a:p>
        </p:txBody>
      </p:sp>
      <p:sp>
        <p:nvSpPr>
          <p:cNvPr id="3" name="Text Placeholder 2"/>
          <p:cNvSpPr>
            <a:spLocks noGrp="1"/>
          </p:cNvSpPr>
          <p:nvPr>
            <p:ph type="body" idx="1"/>
          </p:nvPr>
        </p:nvSpPr>
        <p:spPr/>
        <p:txBody>
          <a:bodyPr/>
          <a:lstStyle/>
          <a:p>
            <a:pPr lvl="0">
              <a:spcAft>
                <a:spcPts val="0"/>
              </a:spcAft>
              <a:buClrTx/>
              <a:buSzTx/>
            </a:pPr>
            <a:endParaRPr lang="en-US" sz="1400" dirty="0">
              <a:solidFill>
                <a:srgbClr val="FF8000"/>
              </a:solidFill>
              <a:latin typeface="Menlo-Regular" charset="0"/>
              <a:ea typeface="Arial"/>
              <a:cs typeface="Arial"/>
              <a:sym typeface="Arial"/>
            </a:endParaRPr>
          </a:p>
          <a:p>
            <a:pPr lvl="0">
              <a:spcAft>
                <a:spcPts val="0"/>
              </a:spcAft>
              <a:buClrTx/>
              <a:buSzTx/>
            </a:pPr>
            <a:r>
              <a:rPr lang="en-US" sz="1400" b="1" dirty="0">
                <a:solidFill>
                  <a:srgbClr val="C0C0C0"/>
                </a:solidFill>
                <a:latin typeface="Menlo-Bold" charset="0"/>
                <a:ea typeface="Arial"/>
                <a:cs typeface="Arial"/>
                <a:sym typeface="Arial"/>
              </a:rPr>
              <a:t>To run your app on iOS:</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   cd /Users/</a:t>
            </a:r>
            <a:r>
              <a:rPr lang="en-US" sz="1400" dirty="0" err="1">
                <a:solidFill>
                  <a:srgbClr val="FF8000"/>
                </a:solidFill>
                <a:latin typeface="Menlo-Regular" charset="0"/>
                <a:ea typeface="Arial"/>
                <a:cs typeface="Arial"/>
                <a:sym typeface="Arial"/>
              </a:rPr>
              <a:t>hod</a:t>
            </a:r>
            <a:r>
              <a:rPr lang="en-US" sz="1400" dirty="0">
                <a:solidFill>
                  <a:srgbClr val="FF8000"/>
                </a:solidFill>
                <a:latin typeface="Menlo-Regular" charset="0"/>
                <a:ea typeface="Arial"/>
                <a:cs typeface="Arial"/>
                <a:sym typeface="Arial"/>
              </a:rPr>
              <a:t>/work/projects/RN/</a:t>
            </a:r>
            <a:r>
              <a:rPr lang="en-US" sz="1400" dirty="0" err="1">
                <a:solidFill>
                  <a:srgbClr val="FF8000"/>
                </a:solidFill>
                <a:latin typeface="Menlo-Regular" charset="0"/>
                <a:ea typeface="Arial"/>
                <a:cs typeface="Arial"/>
                <a:sym typeface="Arial"/>
              </a:rPr>
              <a:t>HelloWorld</a:t>
            </a:r>
            <a:endParaRPr lang="en-US" sz="1400" dirty="0">
              <a:solidFill>
                <a:srgbClr val="FF8000"/>
              </a:solidFill>
              <a:latin typeface="Menlo-Regular" charset="0"/>
              <a:ea typeface="Arial"/>
              <a:cs typeface="Arial"/>
              <a:sym typeface="Arial"/>
            </a:endParaRPr>
          </a:p>
          <a:p>
            <a:pPr lvl="0">
              <a:spcAft>
                <a:spcPts val="0"/>
              </a:spcAft>
              <a:buClrTx/>
              <a:buSzTx/>
            </a:pPr>
            <a:r>
              <a:rPr lang="en-US" sz="1400" dirty="0">
                <a:solidFill>
                  <a:srgbClr val="FF8000"/>
                </a:solidFill>
                <a:latin typeface="Menlo-Regular" charset="0"/>
                <a:ea typeface="Arial"/>
                <a:cs typeface="Arial"/>
                <a:sym typeface="Arial"/>
              </a:rPr>
              <a:t>   react-native run-</a:t>
            </a:r>
            <a:r>
              <a:rPr lang="en-US" sz="1400" dirty="0" err="1">
                <a:solidFill>
                  <a:srgbClr val="FF8000"/>
                </a:solidFill>
                <a:latin typeface="Menlo-Regular" charset="0"/>
                <a:ea typeface="Arial"/>
                <a:cs typeface="Arial"/>
                <a:sym typeface="Arial"/>
              </a:rPr>
              <a:t>ios</a:t>
            </a:r>
            <a:endParaRPr lang="en-US" sz="1400" dirty="0">
              <a:solidFill>
                <a:srgbClr val="FF8000"/>
              </a:solidFill>
              <a:latin typeface="Menlo-Regular" charset="0"/>
              <a:ea typeface="Arial"/>
              <a:cs typeface="Arial"/>
              <a:sym typeface="Arial"/>
            </a:endParaRPr>
          </a:p>
          <a:p>
            <a:pPr lvl="0">
              <a:spcAft>
                <a:spcPts val="0"/>
              </a:spcAft>
              <a:buClrTx/>
              <a:buSzTx/>
            </a:pPr>
            <a:r>
              <a:rPr lang="de-DE" sz="1400" dirty="0">
                <a:solidFill>
                  <a:srgbClr val="FF8000"/>
                </a:solidFill>
                <a:latin typeface="Menlo-Regular" charset="0"/>
                <a:ea typeface="Arial"/>
                <a:cs typeface="Arial"/>
                <a:sym typeface="Arial"/>
              </a:rPr>
              <a:t>   - </a:t>
            </a:r>
            <a:r>
              <a:rPr lang="de-DE" sz="1400" dirty="0" err="1">
                <a:solidFill>
                  <a:srgbClr val="FF8000"/>
                </a:solidFill>
                <a:latin typeface="Menlo-Regular" charset="0"/>
                <a:ea typeface="Arial"/>
                <a:cs typeface="Arial"/>
                <a:sym typeface="Arial"/>
              </a:rPr>
              <a:t>or</a:t>
            </a:r>
            <a:r>
              <a:rPr lang="de-DE" sz="1400" dirty="0">
                <a:solidFill>
                  <a:srgbClr val="FF8000"/>
                </a:solidFill>
                <a:latin typeface="Menlo-Regular" charset="0"/>
                <a:ea typeface="Arial"/>
                <a:cs typeface="Arial"/>
                <a:sym typeface="Arial"/>
              </a:rPr>
              <a:t> -</a:t>
            </a:r>
          </a:p>
          <a:p>
            <a:pPr lvl="0">
              <a:spcAft>
                <a:spcPts val="0"/>
              </a:spcAft>
              <a:buClrTx/>
              <a:buSzTx/>
            </a:pPr>
            <a:r>
              <a:rPr lang="de-DE" sz="1400" dirty="0">
                <a:solidFill>
                  <a:srgbClr val="FF8000"/>
                </a:solidFill>
                <a:latin typeface="Menlo-Regular" charset="0"/>
                <a:ea typeface="Arial"/>
                <a:cs typeface="Arial"/>
                <a:sym typeface="Arial"/>
              </a:rPr>
              <a:t>   Open </a:t>
            </a:r>
            <a:r>
              <a:rPr lang="de-DE" sz="1400" dirty="0" err="1">
                <a:solidFill>
                  <a:srgbClr val="FF8000"/>
                </a:solidFill>
                <a:latin typeface="Menlo-Regular" charset="0"/>
                <a:ea typeface="Arial"/>
                <a:cs typeface="Arial"/>
                <a:sym typeface="Arial"/>
              </a:rPr>
              <a:t>ios</a:t>
            </a:r>
            <a:r>
              <a:rPr lang="de-DE" sz="1400" dirty="0">
                <a:solidFill>
                  <a:srgbClr val="FF8000"/>
                </a:solidFill>
                <a:latin typeface="Menlo-Regular" charset="0"/>
                <a:ea typeface="Arial"/>
                <a:cs typeface="Arial"/>
                <a:sym typeface="Arial"/>
              </a:rPr>
              <a:t>/</a:t>
            </a:r>
            <a:r>
              <a:rPr lang="de-DE" sz="1400" dirty="0" err="1">
                <a:solidFill>
                  <a:srgbClr val="FF8000"/>
                </a:solidFill>
                <a:latin typeface="Menlo-Regular" charset="0"/>
                <a:ea typeface="Arial"/>
                <a:cs typeface="Arial"/>
                <a:sym typeface="Arial"/>
              </a:rPr>
              <a:t>HelloWorld.xcodeproj</a:t>
            </a:r>
            <a:r>
              <a:rPr lang="de-DE" sz="1400" dirty="0">
                <a:solidFill>
                  <a:srgbClr val="FF8000"/>
                </a:solidFill>
                <a:latin typeface="Menlo-Regular" charset="0"/>
                <a:ea typeface="Arial"/>
                <a:cs typeface="Arial"/>
                <a:sym typeface="Arial"/>
              </a:rPr>
              <a:t> in </a:t>
            </a:r>
            <a:r>
              <a:rPr lang="de-DE" sz="1400" dirty="0" err="1">
                <a:solidFill>
                  <a:srgbClr val="FF8000"/>
                </a:solidFill>
                <a:latin typeface="Menlo-Regular" charset="0"/>
                <a:ea typeface="Arial"/>
                <a:cs typeface="Arial"/>
                <a:sym typeface="Arial"/>
              </a:rPr>
              <a:t>Xcode</a:t>
            </a:r>
            <a:endParaRPr lang="de-DE" sz="1400" dirty="0">
              <a:solidFill>
                <a:srgbClr val="FF8000"/>
              </a:solidFill>
              <a:latin typeface="Menlo-Regular" charset="0"/>
              <a:ea typeface="Arial"/>
              <a:cs typeface="Arial"/>
              <a:sym typeface="Arial"/>
            </a:endParaRPr>
          </a:p>
          <a:p>
            <a:pPr lvl="0">
              <a:spcAft>
                <a:spcPts val="0"/>
              </a:spcAft>
              <a:buClrTx/>
              <a:buSzTx/>
            </a:pPr>
            <a:r>
              <a:rPr lang="de-DE" sz="1400" dirty="0">
                <a:solidFill>
                  <a:srgbClr val="FF8000"/>
                </a:solidFill>
                <a:latin typeface="Menlo-Regular" charset="0"/>
                <a:ea typeface="Arial"/>
                <a:cs typeface="Arial"/>
                <a:sym typeface="Arial"/>
              </a:rPr>
              <a:t>   Hit </a:t>
            </a:r>
            <a:r>
              <a:rPr lang="de-DE" sz="1400" dirty="0" err="1">
                <a:solidFill>
                  <a:srgbClr val="FF8000"/>
                </a:solidFill>
                <a:latin typeface="Menlo-Regular" charset="0"/>
                <a:ea typeface="Arial"/>
                <a:cs typeface="Arial"/>
                <a:sym typeface="Arial"/>
              </a:rPr>
              <a:t>the</a:t>
            </a:r>
            <a:r>
              <a:rPr lang="de-DE" sz="1400" dirty="0">
                <a:solidFill>
                  <a:srgbClr val="FF8000"/>
                </a:solidFill>
                <a:latin typeface="Menlo-Regular" charset="0"/>
                <a:ea typeface="Arial"/>
                <a:cs typeface="Arial"/>
                <a:sym typeface="Arial"/>
              </a:rPr>
              <a:t> Run </a:t>
            </a:r>
            <a:r>
              <a:rPr lang="de-DE" sz="1400" dirty="0" err="1">
                <a:solidFill>
                  <a:srgbClr val="FF8000"/>
                </a:solidFill>
                <a:latin typeface="Menlo-Regular" charset="0"/>
                <a:ea typeface="Arial"/>
                <a:cs typeface="Arial"/>
                <a:sym typeface="Arial"/>
              </a:rPr>
              <a:t>button</a:t>
            </a:r>
            <a:endParaRPr lang="de-DE" sz="1400" dirty="0">
              <a:solidFill>
                <a:srgbClr val="FF8000"/>
              </a:solidFill>
              <a:latin typeface="Menlo-Regular" charset="0"/>
              <a:ea typeface="Arial"/>
              <a:cs typeface="Arial"/>
              <a:sym typeface="Arial"/>
            </a:endParaRPr>
          </a:p>
          <a:p>
            <a:pPr lvl="0">
              <a:spcAft>
                <a:spcPts val="0"/>
              </a:spcAft>
              <a:buClrTx/>
              <a:buSzTx/>
            </a:pPr>
            <a:r>
              <a:rPr lang="de-DE" sz="1400" b="1" dirty="0" err="1">
                <a:solidFill>
                  <a:srgbClr val="C0C0C0"/>
                </a:solidFill>
                <a:latin typeface="Menlo-Bold" charset="0"/>
                <a:ea typeface="Arial"/>
                <a:cs typeface="Arial"/>
                <a:sym typeface="Arial"/>
              </a:rPr>
              <a:t>To</a:t>
            </a:r>
            <a:r>
              <a:rPr lang="de-DE" sz="1400" b="1" dirty="0">
                <a:solidFill>
                  <a:srgbClr val="C0C0C0"/>
                </a:solidFill>
                <a:latin typeface="Menlo-Bold" charset="0"/>
                <a:ea typeface="Arial"/>
                <a:cs typeface="Arial"/>
                <a:sym typeface="Arial"/>
              </a:rPr>
              <a:t> </a:t>
            </a:r>
            <a:r>
              <a:rPr lang="de-DE" sz="1400" b="1" dirty="0" err="1">
                <a:solidFill>
                  <a:srgbClr val="C0C0C0"/>
                </a:solidFill>
                <a:latin typeface="Menlo-Bold" charset="0"/>
                <a:ea typeface="Arial"/>
                <a:cs typeface="Arial"/>
                <a:sym typeface="Arial"/>
              </a:rPr>
              <a:t>run</a:t>
            </a:r>
            <a:r>
              <a:rPr lang="de-DE" sz="1400" b="1" dirty="0">
                <a:solidFill>
                  <a:srgbClr val="C0C0C0"/>
                </a:solidFill>
                <a:latin typeface="Menlo-Bold" charset="0"/>
                <a:ea typeface="Arial"/>
                <a:cs typeface="Arial"/>
                <a:sym typeface="Arial"/>
              </a:rPr>
              <a:t> </a:t>
            </a:r>
            <a:r>
              <a:rPr lang="de-DE" sz="1400" b="1" dirty="0" err="1">
                <a:solidFill>
                  <a:srgbClr val="C0C0C0"/>
                </a:solidFill>
                <a:latin typeface="Menlo-Bold" charset="0"/>
                <a:ea typeface="Arial"/>
                <a:cs typeface="Arial"/>
                <a:sym typeface="Arial"/>
              </a:rPr>
              <a:t>your</a:t>
            </a:r>
            <a:r>
              <a:rPr lang="de-DE" sz="1400" b="1" dirty="0">
                <a:solidFill>
                  <a:srgbClr val="C0C0C0"/>
                </a:solidFill>
                <a:latin typeface="Menlo-Bold" charset="0"/>
                <a:ea typeface="Arial"/>
                <a:cs typeface="Arial"/>
                <a:sym typeface="Arial"/>
              </a:rPr>
              <a:t> </a:t>
            </a:r>
            <a:r>
              <a:rPr lang="de-DE" sz="1400" b="1" dirty="0" err="1">
                <a:solidFill>
                  <a:srgbClr val="C0C0C0"/>
                </a:solidFill>
                <a:latin typeface="Menlo-Bold" charset="0"/>
                <a:ea typeface="Arial"/>
                <a:cs typeface="Arial"/>
                <a:sym typeface="Arial"/>
              </a:rPr>
              <a:t>app</a:t>
            </a:r>
            <a:r>
              <a:rPr lang="de-DE" sz="1400" b="1" dirty="0">
                <a:solidFill>
                  <a:srgbClr val="C0C0C0"/>
                </a:solidFill>
                <a:latin typeface="Menlo-Bold" charset="0"/>
                <a:ea typeface="Arial"/>
                <a:cs typeface="Arial"/>
                <a:sym typeface="Arial"/>
              </a:rPr>
              <a:t> on Android:</a:t>
            </a:r>
            <a:endParaRPr lang="de-DE" sz="1400" dirty="0">
              <a:solidFill>
                <a:srgbClr val="FF8000"/>
              </a:solidFill>
              <a:latin typeface="Menlo-Regular" charset="0"/>
              <a:ea typeface="Arial"/>
              <a:cs typeface="Arial"/>
              <a:sym typeface="Arial"/>
            </a:endParaRPr>
          </a:p>
          <a:p>
            <a:pPr lvl="0">
              <a:spcAft>
                <a:spcPts val="0"/>
              </a:spcAft>
              <a:buClrTx/>
              <a:buSzTx/>
            </a:pPr>
            <a:r>
              <a:rPr lang="de-DE" sz="1400" dirty="0">
                <a:solidFill>
                  <a:srgbClr val="FF8000"/>
                </a:solidFill>
                <a:latin typeface="Menlo-Regular" charset="0"/>
                <a:ea typeface="Arial"/>
                <a:cs typeface="Arial"/>
                <a:sym typeface="Arial"/>
              </a:rPr>
              <a:t>   cd /Users/</a:t>
            </a:r>
            <a:r>
              <a:rPr lang="de-DE" sz="1400" dirty="0" err="1">
                <a:solidFill>
                  <a:srgbClr val="FF8000"/>
                </a:solidFill>
                <a:latin typeface="Menlo-Regular" charset="0"/>
                <a:ea typeface="Arial"/>
                <a:cs typeface="Arial"/>
                <a:sym typeface="Arial"/>
              </a:rPr>
              <a:t>hod</a:t>
            </a:r>
            <a:r>
              <a:rPr lang="de-DE" sz="1400" dirty="0">
                <a:solidFill>
                  <a:srgbClr val="FF8000"/>
                </a:solidFill>
                <a:latin typeface="Menlo-Regular" charset="0"/>
                <a:ea typeface="Arial"/>
                <a:cs typeface="Arial"/>
                <a:sym typeface="Arial"/>
              </a:rPr>
              <a:t>/</a:t>
            </a:r>
            <a:r>
              <a:rPr lang="de-DE" sz="1400" dirty="0" err="1">
                <a:solidFill>
                  <a:srgbClr val="FF8000"/>
                </a:solidFill>
                <a:latin typeface="Menlo-Regular" charset="0"/>
                <a:ea typeface="Arial"/>
                <a:cs typeface="Arial"/>
                <a:sym typeface="Arial"/>
              </a:rPr>
              <a:t>work</a:t>
            </a:r>
            <a:r>
              <a:rPr lang="de-DE" sz="1400" dirty="0">
                <a:solidFill>
                  <a:srgbClr val="FF8000"/>
                </a:solidFill>
                <a:latin typeface="Menlo-Regular" charset="0"/>
                <a:ea typeface="Arial"/>
                <a:cs typeface="Arial"/>
                <a:sym typeface="Arial"/>
              </a:rPr>
              <a:t>/</a:t>
            </a:r>
            <a:r>
              <a:rPr lang="de-DE" sz="1400" dirty="0" err="1">
                <a:solidFill>
                  <a:srgbClr val="FF8000"/>
                </a:solidFill>
                <a:latin typeface="Menlo-Regular" charset="0"/>
                <a:ea typeface="Arial"/>
                <a:cs typeface="Arial"/>
                <a:sym typeface="Arial"/>
              </a:rPr>
              <a:t>projects</a:t>
            </a:r>
            <a:r>
              <a:rPr lang="de-DE" sz="1400" dirty="0">
                <a:solidFill>
                  <a:srgbClr val="FF8000"/>
                </a:solidFill>
                <a:latin typeface="Menlo-Regular" charset="0"/>
                <a:ea typeface="Arial"/>
                <a:cs typeface="Arial"/>
                <a:sym typeface="Arial"/>
              </a:rPr>
              <a:t>/RN/</a:t>
            </a:r>
            <a:r>
              <a:rPr lang="de-DE" sz="1400" dirty="0" err="1">
                <a:solidFill>
                  <a:srgbClr val="FF8000"/>
                </a:solidFill>
                <a:latin typeface="Menlo-Regular" charset="0"/>
                <a:ea typeface="Arial"/>
                <a:cs typeface="Arial"/>
                <a:sym typeface="Arial"/>
              </a:rPr>
              <a:t>HelloWorld</a:t>
            </a:r>
            <a:endParaRPr lang="de-DE" sz="1400" dirty="0">
              <a:solidFill>
                <a:srgbClr val="FF8000"/>
              </a:solidFill>
              <a:latin typeface="Menlo-Regular" charset="0"/>
              <a:ea typeface="Arial"/>
              <a:cs typeface="Arial"/>
              <a:sym typeface="Arial"/>
            </a:endParaRPr>
          </a:p>
          <a:p>
            <a:pPr lvl="0">
              <a:spcAft>
                <a:spcPts val="0"/>
              </a:spcAft>
              <a:buClrTx/>
              <a:buSzTx/>
            </a:pP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Have</a:t>
            </a:r>
            <a:r>
              <a:rPr lang="de-DE" sz="1400" dirty="0">
                <a:solidFill>
                  <a:srgbClr val="FF8000"/>
                </a:solidFill>
                <a:latin typeface="Menlo-Regular" charset="0"/>
                <a:ea typeface="Arial"/>
                <a:cs typeface="Arial"/>
                <a:sym typeface="Arial"/>
              </a:rPr>
              <a:t> an Android </a:t>
            </a:r>
            <a:r>
              <a:rPr lang="de-DE" sz="1400" dirty="0" err="1">
                <a:solidFill>
                  <a:srgbClr val="FF8000"/>
                </a:solidFill>
                <a:latin typeface="Menlo-Regular" charset="0"/>
                <a:ea typeface="Arial"/>
                <a:cs typeface="Arial"/>
                <a:sym typeface="Arial"/>
              </a:rPr>
              <a:t>emulator</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running</a:t>
            </a:r>
            <a:r>
              <a:rPr lang="de-DE" sz="1400" dirty="0">
                <a:solidFill>
                  <a:srgbClr val="FF8000"/>
                </a:solidFill>
                <a:latin typeface="Menlo-Regular" charset="0"/>
                <a:ea typeface="Arial"/>
                <a:cs typeface="Arial"/>
                <a:sym typeface="Arial"/>
              </a:rPr>
              <a:t> (quickest </a:t>
            </a:r>
            <a:r>
              <a:rPr lang="de-DE" sz="1400" dirty="0" err="1">
                <a:solidFill>
                  <a:srgbClr val="FF8000"/>
                </a:solidFill>
                <a:latin typeface="Menlo-Regular" charset="0"/>
                <a:ea typeface="Arial"/>
                <a:cs typeface="Arial"/>
                <a:sym typeface="Arial"/>
              </a:rPr>
              <a:t>way</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to</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get</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started</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or</a:t>
            </a:r>
            <a:r>
              <a:rPr lang="de-DE" sz="1400" dirty="0">
                <a:solidFill>
                  <a:srgbClr val="FF8000"/>
                </a:solidFill>
                <a:latin typeface="Menlo-Regular" charset="0"/>
                <a:ea typeface="Arial"/>
                <a:cs typeface="Arial"/>
                <a:sym typeface="Arial"/>
              </a:rPr>
              <a:t> a </a:t>
            </a:r>
            <a:r>
              <a:rPr lang="de-DE" sz="1400" dirty="0" err="1">
                <a:solidFill>
                  <a:srgbClr val="FF8000"/>
                </a:solidFill>
                <a:latin typeface="Menlo-Regular" charset="0"/>
                <a:ea typeface="Arial"/>
                <a:cs typeface="Arial"/>
                <a:sym typeface="Arial"/>
              </a:rPr>
              <a:t>device</a:t>
            </a: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connected</a:t>
            </a:r>
            <a:endParaRPr lang="de-DE" sz="1400" dirty="0">
              <a:solidFill>
                <a:srgbClr val="FF8000"/>
              </a:solidFill>
              <a:latin typeface="Menlo-Regular" charset="0"/>
              <a:ea typeface="Arial"/>
              <a:cs typeface="Arial"/>
              <a:sym typeface="Arial"/>
            </a:endParaRPr>
          </a:p>
          <a:p>
            <a:pPr lvl="0">
              <a:spcAft>
                <a:spcPts val="0"/>
              </a:spcAft>
              <a:buClrTx/>
              <a:buSzTx/>
            </a:pPr>
            <a:r>
              <a:rPr lang="de-DE" sz="1400" dirty="0">
                <a:solidFill>
                  <a:srgbClr val="FF8000"/>
                </a:solidFill>
                <a:latin typeface="Menlo-Regular" charset="0"/>
                <a:ea typeface="Arial"/>
                <a:cs typeface="Arial"/>
                <a:sym typeface="Arial"/>
              </a:rPr>
              <a:t>   </a:t>
            </a:r>
            <a:r>
              <a:rPr lang="de-DE" sz="1400" dirty="0" err="1">
                <a:solidFill>
                  <a:srgbClr val="FF8000"/>
                </a:solidFill>
                <a:latin typeface="Menlo-Regular" charset="0"/>
                <a:ea typeface="Arial"/>
                <a:cs typeface="Arial"/>
                <a:sym typeface="Arial"/>
              </a:rPr>
              <a:t>react</a:t>
            </a:r>
            <a:r>
              <a:rPr lang="de-DE" sz="1400" dirty="0">
                <a:solidFill>
                  <a:srgbClr val="FF8000"/>
                </a:solidFill>
                <a:latin typeface="Menlo-Regular" charset="0"/>
                <a:ea typeface="Arial"/>
                <a:cs typeface="Arial"/>
                <a:sym typeface="Arial"/>
              </a:rPr>
              <a:t>-native </a:t>
            </a:r>
            <a:r>
              <a:rPr lang="de-DE" sz="1400" dirty="0" err="1">
                <a:solidFill>
                  <a:srgbClr val="FF8000"/>
                </a:solidFill>
                <a:latin typeface="Menlo-Regular" charset="0"/>
                <a:ea typeface="Arial"/>
                <a:cs typeface="Arial"/>
                <a:sym typeface="Arial"/>
              </a:rPr>
              <a:t>run-android</a:t>
            </a:r>
            <a:endParaRPr lang="de-DE" sz="1400" dirty="0">
              <a:solidFill>
                <a:srgbClr val="FF8000"/>
              </a:solidFill>
              <a:latin typeface="Menlo-Regular" charset="0"/>
              <a:ea typeface="Arial"/>
              <a:cs typeface="Arial"/>
              <a:sym typeface="Arial"/>
            </a:endParaRPr>
          </a:p>
          <a:p>
            <a:endParaRPr lang="en-US" dirty="0"/>
          </a:p>
        </p:txBody>
      </p:sp>
    </p:spTree>
    <p:extLst>
      <p:ext uri="{BB962C8B-B14F-4D97-AF65-F5344CB8AC3E}">
        <p14:creationId xmlns:p14="http://schemas.microsoft.com/office/powerpoint/2010/main" val="1309548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851" y="91440"/>
            <a:ext cx="3230249" cy="5143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951" y="91440"/>
            <a:ext cx="3127197" cy="5143500"/>
          </a:xfrm>
          <a:prstGeom prst="rect">
            <a:avLst/>
          </a:prstGeom>
        </p:spPr>
      </p:pic>
    </p:spTree>
    <p:extLst>
      <p:ext uri="{BB962C8B-B14F-4D97-AF65-F5344CB8AC3E}">
        <p14:creationId xmlns:p14="http://schemas.microsoft.com/office/powerpoint/2010/main" val="106081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695849" y="2389626"/>
            <a:ext cx="7772400" cy="1102518"/>
          </a:xfrm>
          <a:prstGeom prst="rect">
            <a:avLst/>
          </a:prstGeom>
          <a:noFill/>
          <a:ln>
            <a:noFill/>
          </a:ln>
        </p:spPr>
        <p:txBody>
          <a:bodyPr lIns="91425" tIns="45700" rIns="91425" bIns="45700" anchor="b" anchorCtr="0">
            <a:noAutofit/>
          </a:bodyPr>
          <a:lstStyle/>
          <a:p>
            <a:pPr marL="0" marR="0" lvl="0" indent="0" algn="ctr" rtl="0">
              <a:spcBef>
                <a:spcPts val="0"/>
              </a:spcBef>
              <a:buClr>
                <a:srgbClr val="D7001A"/>
              </a:buClr>
              <a:buSzPct val="25000"/>
              <a:buFont typeface="Calibri"/>
              <a:buNone/>
            </a:pPr>
            <a:r>
              <a:rPr lang="en-US" sz="4000" b="1" i="0" u="none" strike="noStrike" cap="none" dirty="0" smtClean="0">
                <a:solidFill>
                  <a:srgbClr val="D7001A"/>
                </a:solidFill>
                <a:latin typeface="Calibri"/>
                <a:ea typeface="Calibri"/>
                <a:cs typeface="Calibri"/>
                <a:sym typeface="Calibri"/>
              </a:rPr>
              <a:t>Building </a:t>
            </a:r>
            <a:r>
              <a:rPr lang="en-US" dirty="0" smtClean="0">
                <a:solidFill>
                  <a:srgbClr val="D7001A"/>
                </a:solidFill>
              </a:rPr>
              <a:t>a Cross-Platform App</a:t>
            </a:r>
            <a:br>
              <a:rPr lang="en-US" dirty="0" smtClean="0">
                <a:solidFill>
                  <a:srgbClr val="D7001A"/>
                </a:solidFill>
              </a:rPr>
            </a:br>
            <a:r>
              <a:rPr lang="en-US" dirty="0" smtClean="0">
                <a:solidFill>
                  <a:srgbClr val="D7001A"/>
                </a:solidFill>
              </a:rPr>
              <a:t> with</a:t>
            </a:r>
            <a:br>
              <a:rPr lang="en-US" dirty="0" smtClean="0">
                <a:solidFill>
                  <a:srgbClr val="D7001A"/>
                </a:solidFill>
              </a:rPr>
            </a:br>
            <a:r>
              <a:rPr lang="en-US" sz="4000" b="1" i="0" u="none" strike="noStrike" cap="none" dirty="0" smtClean="0">
                <a:solidFill>
                  <a:srgbClr val="D7001A"/>
                </a:solidFill>
                <a:latin typeface="Calibri"/>
                <a:ea typeface="Calibri"/>
                <a:cs typeface="Calibri"/>
                <a:sym typeface="Calibri"/>
              </a:rPr>
              <a:t>React Native, Swagger, and </a:t>
            </a:r>
            <a:r>
              <a:rPr lang="en-US" sz="4000" b="1" i="0" u="none" strike="noStrike" cap="none" dirty="0" err="1" smtClean="0">
                <a:solidFill>
                  <a:srgbClr val="D7001A"/>
                </a:solidFill>
                <a:latin typeface="Calibri"/>
                <a:ea typeface="Calibri"/>
                <a:cs typeface="Calibri"/>
                <a:sym typeface="Calibri"/>
              </a:rPr>
              <a:t>Couchbase</a:t>
            </a:r>
            <a:r>
              <a:rPr lang="en-US" sz="4000" b="1" i="0" u="none" strike="noStrike" cap="none" dirty="0" smtClean="0">
                <a:solidFill>
                  <a:srgbClr val="D7001A"/>
                </a:solidFill>
                <a:latin typeface="Calibri"/>
                <a:ea typeface="Calibri"/>
                <a:cs typeface="Calibri"/>
                <a:sym typeface="Calibri"/>
              </a:rPr>
              <a:t> Mobile</a:t>
            </a:r>
            <a:endParaRPr lang="en" sz="4000" b="1" i="0" u="none" strike="noStrike" cap="none" dirty="0">
              <a:solidFill>
                <a:srgbClr val="D7001A"/>
              </a:solidFill>
              <a:latin typeface="Calibri"/>
              <a:ea typeface="Calibri"/>
              <a:cs typeface="Calibri"/>
              <a:sym typeface="Calibri"/>
            </a:endParaRPr>
          </a:p>
        </p:txBody>
      </p:sp>
      <p:sp>
        <p:nvSpPr>
          <p:cNvPr id="108" name="Shape 108"/>
          <p:cNvSpPr txBox="1">
            <a:spLocks noGrp="1"/>
          </p:cNvSpPr>
          <p:nvPr>
            <p:ph type="subTitle" idx="1"/>
          </p:nvPr>
        </p:nvSpPr>
        <p:spPr>
          <a:xfrm>
            <a:off x="1381650" y="3549004"/>
            <a:ext cx="6400799" cy="1088135"/>
          </a:xfrm>
          <a:prstGeom prst="rect">
            <a:avLst/>
          </a:prstGeom>
          <a:noFill/>
          <a:ln>
            <a:noFill/>
          </a:ln>
        </p:spPr>
        <p:txBody>
          <a:bodyPr lIns="91425" tIns="45700" rIns="91425" bIns="45700" anchor="t" anchorCtr="0">
            <a:noAutofit/>
          </a:bodyPr>
          <a:lstStyle/>
          <a:p>
            <a:r>
              <a:rPr lang="en-US" altLang="en-US" dirty="0">
                <a:latin typeface="Helvetica Neue Light" charset="0"/>
                <a:ea typeface="ヒラギノ角ゴ Pro W3" charset="-128"/>
                <a:cs typeface="KievitOT" charset="0"/>
              </a:rPr>
              <a:t>Hod Greeley, Ph.D. | Developer Advocate, </a:t>
            </a:r>
            <a:r>
              <a:rPr lang="en-US" altLang="en-US" dirty="0" err="1">
                <a:latin typeface="Helvetica Neue Light" charset="0"/>
                <a:ea typeface="ヒラギノ角ゴ Pro W3" charset="-128"/>
                <a:cs typeface="KievitOT" charset="0"/>
              </a:rPr>
              <a:t>Couchbase</a:t>
            </a:r>
            <a:endParaRPr lang="en-US" altLang="en-US" dirty="0">
              <a:latin typeface="Helvetica Neue Light" charset="0"/>
              <a:ea typeface="ヒラギノ角ゴ Pro W3" charset="-128"/>
              <a:cs typeface="KievitOT" charset="0"/>
            </a:endParaRPr>
          </a:p>
          <a:p>
            <a:r>
              <a:rPr lang="en-US" altLang="en-US" dirty="0">
                <a:solidFill>
                  <a:srgbClr val="BE1A23"/>
                </a:solidFill>
                <a:latin typeface="Helvetica Neue Light" charset="0"/>
                <a:ea typeface="ヒラギノ角ゴ Pro W3" charset="-128"/>
                <a:cs typeface="KievitOT" charset="0"/>
              </a:rPr>
              <a:t>@</a:t>
            </a:r>
            <a:r>
              <a:rPr lang="en-US" altLang="en-US" dirty="0" err="1">
                <a:solidFill>
                  <a:srgbClr val="BE1A23"/>
                </a:solidFill>
                <a:latin typeface="Helvetica Neue Light" charset="0"/>
                <a:ea typeface="ヒラギノ角ゴ Pro W3" charset="-128"/>
                <a:cs typeface="KievitOT" charset="0"/>
              </a:rPr>
              <a:t>HodGreeley</a:t>
            </a:r>
            <a:endParaRPr lang="en-US" altLang="en-US" dirty="0">
              <a:solidFill>
                <a:srgbClr val="BE1A23"/>
              </a:solidFill>
              <a:latin typeface="Helvetica Neue Light" charset="0"/>
              <a:ea typeface="ヒラギノ角ゴ Pro W3" charset="-128"/>
              <a:cs typeface="KievitOT"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Hello World Code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6717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8994"/>
            <a:ext cx="7772400" cy="1077188"/>
          </a:xfrm>
        </p:spPr>
        <p:txBody>
          <a:bodyPr/>
          <a:lstStyle/>
          <a:p>
            <a:r>
              <a:rPr lang="en-US" dirty="0" smtClean="0"/>
              <a:t>Putting it together:</a:t>
            </a:r>
            <a:br>
              <a:rPr lang="en-US" dirty="0" smtClean="0"/>
            </a:br>
            <a:r>
              <a:rPr lang="en-US" dirty="0" smtClean="0"/>
              <a:t>To do List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1750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do List Code</a:t>
            </a:r>
            <a:endParaRPr lang="en-US" dirty="0"/>
          </a:p>
        </p:txBody>
      </p:sp>
      <p:sp>
        <p:nvSpPr>
          <p:cNvPr id="3" name="Subtitle 2"/>
          <p:cNvSpPr>
            <a:spLocks noGrp="1"/>
          </p:cNvSpPr>
          <p:nvPr>
            <p:ph type="subTitle" idx="1"/>
          </p:nvPr>
        </p:nvSpPr>
        <p:spPr/>
        <p:txBody>
          <a:bodyPr/>
          <a:lstStyle/>
          <a:p>
            <a:r>
              <a:rPr lang="en-US" sz="2400" dirty="0" smtClean="0">
                <a:solidFill>
                  <a:schemeClr val="tx1"/>
                </a:solidFill>
              </a:rPr>
              <a:t>Project Structure</a:t>
            </a:r>
            <a:endParaRPr lang="en-US" sz="2400" dirty="0">
              <a:solidFill>
                <a:schemeClr val="tx1"/>
              </a:solidFill>
            </a:endParaRPr>
          </a:p>
        </p:txBody>
      </p:sp>
    </p:spTree>
    <p:extLst>
      <p:ext uri="{BB962C8B-B14F-4D97-AF65-F5344CB8AC3E}">
        <p14:creationId xmlns:p14="http://schemas.microsoft.com/office/powerpoint/2010/main" val="19093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8880863" cy="5143500"/>
          </a:xfrm>
          <a:prstGeom prst="rect">
            <a:avLst/>
          </a:prstGeom>
        </p:spPr>
      </p:pic>
    </p:spTree>
    <p:extLst>
      <p:ext uri="{BB962C8B-B14F-4D97-AF65-F5344CB8AC3E}">
        <p14:creationId xmlns:p14="http://schemas.microsoft.com/office/powerpoint/2010/main" val="1995100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do List Code</a:t>
            </a:r>
            <a:endParaRPr lang="en-US" dirty="0"/>
          </a:p>
        </p:txBody>
      </p:sp>
      <p:sp>
        <p:nvSpPr>
          <p:cNvPr id="3" name="Subtitle 2"/>
          <p:cNvSpPr>
            <a:spLocks noGrp="1"/>
          </p:cNvSpPr>
          <p:nvPr>
            <p:ph type="subTitle" idx="1"/>
          </p:nvPr>
        </p:nvSpPr>
        <p:spPr/>
        <p:txBody>
          <a:bodyPr/>
          <a:lstStyle/>
          <a:p>
            <a:r>
              <a:rPr lang="en-US" sz="2400" dirty="0" smtClean="0">
                <a:solidFill>
                  <a:schemeClr val="tx1"/>
                </a:solidFill>
              </a:rPr>
              <a:t>UI Wiring</a:t>
            </a:r>
            <a:endParaRPr lang="en-US" sz="2400" dirty="0">
              <a:solidFill>
                <a:schemeClr val="tx1"/>
              </a:solidFill>
            </a:endParaRPr>
          </a:p>
        </p:txBody>
      </p:sp>
    </p:spTree>
    <p:extLst>
      <p:ext uri="{BB962C8B-B14F-4D97-AF65-F5344CB8AC3E}">
        <p14:creationId xmlns:p14="http://schemas.microsoft.com/office/powerpoint/2010/main" val="1120130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a:solidFill>
                  <a:srgbClr val="C586C0"/>
                </a:solidFill>
                <a:latin typeface="Menlo" charset="0"/>
              </a:rPr>
              <a:t>index.android.js</a:t>
            </a:r>
            <a:r>
              <a:rPr lang="en-US" dirty="0">
                <a:solidFill>
                  <a:srgbClr val="C586C0"/>
                </a:solidFill>
                <a:latin typeface="Menlo" charset="0"/>
              </a:rPr>
              <a:t> </a:t>
            </a:r>
            <a:endParaRPr lang="en-US" dirty="0" smtClean="0">
              <a:solidFill>
                <a:srgbClr val="C586C0"/>
              </a:solidFill>
              <a:latin typeface="Menlo" charset="0"/>
            </a:endParaRPr>
          </a:p>
          <a:p>
            <a:endParaRPr lang="en-US" dirty="0">
              <a:solidFill>
                <a:srgbClr val="C586C0"/>
              </a:solidFill>
              <a:latin typeface="Menlo" charset="0"/>
            </a:endParaRPr>
          </a:p>
          <a:p>
            <a:r>
              <a:rPr lang="en-US" dirty="0" smtClean="0">
                <a:solidFill>
                  <a:srgbClr val="C586C0"/>
                </a:solidFill>
                <a:latin typeface="Menlo" charset="0"/>
              </a:rPr>
              <a:t>import</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9CDCFE"/>
                </a:solidFill>
                <a:latin typeface="Menlo" charset="0"/>
              </a:rPr>
              <a:t>  </a:t>
            </a:r>
            <a:r>
              <a:rPr lang="en-US" dirty="0" err="1" smtClean="0">
                <a:solidFill>
                  <a:srgbClr val="9CDCFE"/>
                </a:solidFill>
                <a:latin typeface="Menlo" charset="0"/>
              </a:rPr>
              <a:t>AppRegistry</a:t>
            </a:r>
            <a:r>
              <a:rPr lang="en-US" dirty="0">
                <a:solidFill>
                  <a:srgbClr val="D4D4D4"/>
                </a:solidFill>
                <a:latin typeface="Menlo" charset="0"/>
              </a:rPr>
              <a:t>,</a:t>
            </a:r>
          </a:p>
          <a:p>
            <a:r>
              <a:rPr lang="en-US" dirty="0">
                <a:solidFill>
                  <a:srgbClr val="D4D4D4"/>
                </a:solidFill>
                <a:latin typeface="Menlo" charset="0"/>
              </a:rPr>
              <a:t>} </a:t>
            </a:r>
            <a:r>
              <a:rPr lang="en-US" dirty="0">
                <a:solidFill>
                  <a:srgbClr val="C586C0"/>
                </a:solidFill>
                <a:latin typeface="Menlo" charset="0"/>
              </a:rPr>
              <a:t>from</a:t>
            </a:r>
            <a:r>
              <a:rPr lang="en-US" dirty="0">
                <a:solidFill>
                  <a:srgbClr val="D4D4D4"/>
                </a:solidFill>
                <a:latin typeface="Menlo" charset="0"/>
              </a:rPr>
              <a:t> </a:t>
            </a:r>
            <a:r>
              <a:rPr lang="en-US" dirty="0">
                <a:solidFill>
                  <a:srgbClr val="CE9178"/>
                </a:solidFill>
                <a:latin typeface="Menlo" charset="0"/>
              </a:rPr>
              <a:t>'react-native'</a:t>
            </a:r>
            <a:r>
              <a:rPr lang="en-US" dirty="0">
                <a:solidFill>
                  <a:srgbClr val="D4D4D4"/>
                </a:solidFill>
                <a:latin typeface="Menlo" charset="0"/>
              </a:rPr>
              <a:t>;</a:t>
            </a:r>
          </a:p>
          <a:p>
            <a:r>
              <a:rPr lang="en-US" dirty="0">
                <a:solidFill>
                  <a:srgbClr val="D4D4D4"/>
                </a:solidFill>
                <a:latin typeface="Menlo" charset="0"/>
              </a:rPr>
              <a:t/>
            </a:r>
            <a:br>
              <a:rPr lang="en-US" dirty="0">
                <a:solidFill>
                  <a:srgbClr val="D4D4D4"/>
                </a:solidFill>
                <a:latin typeface="Menlo" charset="0"/>
              </a:rPr>
            </a:br>
            <a:r>
              <a:rPr lang="en-US" dirty="0">
                <a:solidFill>
                  <a:srgbClr val="C586C0"/>
                </a:solidFill>
                <a:latin typeface="Menlo" charset="0"/>
              </a:rPr>
              <a:t>import</a:t>
            </a:r>
            <a:r>
              <a:rPr lang="en-US" dirty="0">
                <a:solidFill>
                  <a:srgbClr val="D4D4D4"/>
                </a:solidFill>
                <a:latin typeface="Menlo" charset="0"/>
              </a:rPr>
              <a:t> </a:t>
            </a:r>
            <a:r>
              <a:rPr lang="en-US" dirty="0">
                <a:solidFill>
                  <a:srgbClr val="9CDCFE"/>
                </a:solidFill>
                <a:latin typeface="Menlo" charset="0"/>
              </a:rPr>
              <a:t>Root</a:t>
            </a:r>
            <a:r>
              <a:rPr lang="en-US" dirty="0">
                <a:solidFill>
                  <a:srgbClr val="D4D4D4"/>
                </a:solidFill>
                <a:latin typeface="Menlo" charset="0"/>
              </a:rPr>
              <a:t> </a:t>
            </a:r>
            <a:r>
              <a:rPr lang="en-US" dirty="0">
                <a:solidFill>
                  <a:srgbClr val="C586C0"/>
                </a:solidFill>
                <a:latin typeface="Menlo" charset="0"/>
              </a:rPr>
              <a:t>from</a:t>
            </a:r>
            <a:r>
              <a:rPr lang="en-US" dirty="0">
                <a:solidFill>
                  <a:srgbClr val="D4D4D4"/>
                </a:solidFill>
                <a:latin typeface="Menlo" charset="0"/>
              </a:rPr>
              <a:t> </a:t>
            </a:r>
            <a:r>
              <a:rPr lang="en-US" dirty="0">
                <a:solidFill>
                  <a:srgbClr val="CE9178"/>
                </a:solidFill>
                <a:latin typeface="Menlo" charset="0"/>
              </a:rPr>
              <a:t>'./app'</a:t>
            </a:r>
            <a:r>
              <a:rPr lang="en-US" dirty="0">
                <a:solidFill>
                  <a:srgbClr val="D4D4D4"/>
                </a:solidFill>
                <a:latin typeface="Menlo" charset="0"/>
              </a:rPr>
              <a:t>;</a:t>
            </a:r>
          </a:p>
          <a:p>
            <a:r>
              <a:rPr lang="en-US" dirty="0">
                <a:solidFill>
                  <a:srgbClr val="D4D4D4"/>
                </a:solidFill>
                <a:latin typeface="Menlo" charset="0"/>
              </a:rPr>
              <a:t/>
            </a:r>
            <a:br>
              <a:rPr lang="en-US" dirty="0">
                <a:solidFill>
                  <a:srgbClr val="D4D4D4"/>
                </a:solidFill>
                <a:latin typeface="Menlo" charset="0"/>
              </a:rPr>
            </a:br>
            <a:r>
              <a:rPr lang="en-US" dirty="0" err="1">
                <a:solidFill>
                  <a:srgbClr val="9CDCFE"/>
                </a:solidFill>
                <a:latin typeface="Menlo" charset="0"/>
              </a:rPr>
              <a:t>AppRegistry</a:t>
            </a:r>
            <a:r>
              <a:rPr lang="en-US" dirty="0" err="1">
                <a:solidFill>
                  <a:srgbClr val="D4D4D4"/>
                </a:solidFill>
                <a:latin typeface="Menlo" charset="0"/>
              </a:rPr>
              <a:t>.</a:t>
            </a:r>
            <a:r>
              <a:rPr lang="en-US" dirty="0" err="1">
                <a:solidFill>
                  <a:srgbClr val="DCDCAA"/>
                </a:solidFill>
                <a:latin typeface="Menlo" charset="0"/>
              </a:rPr>
              <a:t>registerComponent</a:t>
            </a:r>
            <a:r>
              <a:rPr lang="en-US" dirty="0" smtClean="0">
                <a:solidFill>
                  <a:srgbClr val="D4D4D4"/>
                </a:solidFill>
                <a:latin typeface="Menlo" charset="0"/>
              </a:rPr>
              <a:t>(</a:t>
            </a:r>
          </a:p>
          <a:p>
            <a:r>
              <a:rPr lang="en-US" dirty="0">
                <a:solidFill>
                  <a:srgbClr val="D4D4D4"/>
                </a:solidFill>
                <a:latin typeface="Menlo" charset="0"/>
              </a:rPr>
              <a:t> </a:t>
            </a:r>
            <a:r>
              <a:rPr lang="en-US" dirty="0" smtClean="0">
                <a:solidFill>
                  <a:srgbClr val="D4D4D4"/>
                </a:solidFill>
                <a:latin typeface="Menlo" charset="0"/>
              </a:rPr>
              <a:t> </a:t>
            </a:r>
            <a:r>
              <a:rPr lang="en-US" dirty="0" smtClean="0">
                <a:solidFill>
                  <a:srgbClr val="CE9178"/>
                </a:solidFill>
                <a:latin typeface="Menlo" charset="0"/>
              </a:rPr>
              <a:t>'</a:t>
            </a:r>
            <a:r>
              <a:rPr lang="en-US" dirty="0" err="1" smtClean="0">
                <a:solidFill>
                  <a:srgbClr val="CE9178"/>
                </a:solidFill>
                <a:latin typeface="Menlo" charset="0"/>
              </a:rPr>
              <a:t>ReactNativeCouchbaseLiteExample</a:t>
            </a:r>
            <a:r>
              <a:rPr lang="en-US" dirty="0" smtClean="0">
                <a:solidFill>
                  <a:srgbClr val="CE9178"/>
                </a:solidFill>
                <a:latin typeface="Menlo" charset="0"/>
              </a:rPr>
              <a:t>’</a:t>
            </a:r>
            <a:r>
              <a:rPr lang="en-US" dirty="0" smtClean="0">
                <a:solidFill>
                  <a:srgbClr val="D4D4D4"/>
                </a:solidFill>
                <a:latin typeface="Menlo" charset="0"/>
              </a:rPr>
              <a:t>,</a:t>
            </a:r>
          </a:p>
          <a:p>
            <a:r>
              <a:rPr lang="en-US" dirty="0">
                <a:solidFill>
                  <a:srgbClr val="D4D4D4"/>
                </a:solidFill>
                <a:latin typeface="Menlo" charset="0"/>
              </a:rPr>
              <a:t> </a:t>
            </a:r>
            <a:r>
              <a:rPr lang="en-US" dirty="0" smtClean="0">
                <a:solidFill>
                  <a:srgbClr val="D4D4D4"/>
                </a:solidFill>
                <a:latin typeface="Menlo" charset="0"/>
              </a:rPr>
              <a:t> () </a:t>
            </a:r>
            <a:r>
              <a:rPr lang="en-US" dirty="0">
                <a:solidFill>
                  <a:srgbClr val="569CD6"/>
                </a:solidFill>
                <a:latin typeface="Menlo" charset="0"/>
              </a:rPr>
              <a:t>=&gt;</a:t>
            </a:r>
            <a:r>
              <a:rPr lang="en-US" dirty="0">
                <a:solidFill>
                  <a:srgbClr val="D4D4D4"/>
                </a:solidFill>
                <a:latin typeface="Menlo" charset="0"/>
              </a:rPr>
              <a:t> </a:t>
            </a:r>
            <a:r>
              <a:rPr lang="en-US" dirty="0" smtClean="0">
                <a:solidFill>
                  <a:srgbClr val="D4D4D4"/>
                </a:solidFill>
                <a:latin typeface="Menlo" charset="0"/>
              </a:rPr>
              <a:t>Root</a:t>
            </a:r>
          </a:p>
          <a:p>
            <a:r>
              <a:rPr lang="en-US" dirty="0" smtClean="0">
                <a:solidFill>
                  <a:srgbClr val="D4D4D4"/>
                </a:solidFill>
                <a:latin typeface="Menlo" charset="0"/>
              </a:rPr>
              <a:t>);</a:t>
            </a:r>
            <a:endParaRPr lang="en-US" dirty="0">
              <a:solidFill>
                <a:srgbClr val="D4D4D4"/>
              </a:solidFill>
              <a:latin typeface="Menlo" charset="0"/>
            </a:endParaRPr>
          </a:p>
          <a:p>
            <a:endParaRPr lang="en-US" dirty="0"/>
          </a:p>
        </p:txBody>
      </p:sp>
    </p:spTree>
    <p:extLst>
      <p:ext uri="{BB962C8B-B14F-4D97-AF65-F5344CB8AC3E}">
        <p14:creationId xmlns:p14="http://schemas.microsoft.com/office/powerpoint/2010/main" val="1331754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MainActivity.java</a:t>
            </a:r>
            <a:endParaRPr lang="en-US" dirty="0" smtClean="0">
              <a:solidFill>
                <a:srgbClr val="569CD6"/>
              </a:solidFill>
              <a:latin typeface="Menlo" charset="0"/>
            </a:endParaRPr>
          </a:p>
          <a:p>
            <a:endParaRPr lang="en-US" dirty="0">
              <a:solidFill>
                <a:srgbClr val="569CD6"/>
              </a:solidFill>
              <a:latin typeface="Menlo" charset="0"/>
            </a:endParaRPr>
          </a:p>
          <a:p>
            <a:r>
              <a:rPr lang="en-US" dirty="0" smtClean="0">
                <a:solidFill>
                  <a:srgbClr val="569CD6"/>
                </a:solidFill>
                <a:latin typeface="Menlo" charset="0"/>
              </a:rPr>
              <a:t>public</a:t>
            </a:r>
            <a:r>
              <a:rPr lang="en-US" dirty="0" smtClean="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err="1">
                <a:solidFill>
                  <a:srgbClr val="4EC9B0"/>
                </a:solidFill>
                <a:latin typeface="Menlo" charset="0"/>
              </a:rPr>
              <a:t>MainActivity</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err="1">
                <a:solidFill>
                  <a:srgbClr val="4EC9B0"/>
                </a:solidFill>
                <a:latin typeface="Menlo" charset="0"/>
              </a:rPr>
              <a:t>ReactActivity</a:t>
            </a:r>
            <a:r>
              <a:rPr lang="en-US" dirty="0">
                <a:solidFill>
                  <a:srgbClr val="D4D4D4"/>
                </a:solidFill>
                <a:latin typeface="Menlo" charset="0"/>
              </a:rPr>
              <a:t> {</a:t>
            </a:r>
          </a:p>
          <a:p>
            <a:r>
              <a:rPr lang="en-US" dirty="0" smtClean="0">
                <a:solidFill>
                  <a:srgbClr val="4EC9B0"/>
                </a:solidFill>
                <a:latin typeface="Menlo" charset="0"/>
              </a:rPr>
              <a:t>  @</a:t>
            </a:r>
            <a:r>
              <a:rPr lang="en-US" dirty="0">
                <a:solidFill>
                  <a:srgbClr val="4EC9B0"/>
                </a:solidFill>
                <a:latin typeface="Menlo" charset="0"/>
              </a:rPr>
              <a:t>Override</a:t>
            </a:r>
            <a:endParaRPr lang="en-US" dirty="0">
              <a:solidFill>
                <a:srgbClr val="D4D4D4"/>
              </a:solidFill>
              <a:latin typeface="Menlo" charset="0"/>
            </a:endParaRPr>
          </a:p>
          <a:p>
            <a:r>
              <a:rPr lang="en-US" dirty="0" smtClean="0">
                <a:solidFill>
                  <a:srgbClr val="569CD6"/>
                </a:solidFill>
                <a:latin typeface="Menlo" charset="0"/>
              </a:rPr>
              <a:t>  protected</a:t>
            </a:r>
            <a:r>
              <a:rPr lang="en-US" dirty="0" smtClean="0">
                <a:solidFill>
                  <a:srgbClr val="D4D4D4"/>
                </a:solidFill>
                <a:latin typeface="Menlo" charset="0"/>
              </a:rPr>
              <a:t> </a:t>
            </a:r>
            <a:r>
              <a:rPr lang="en-US" dirty="0">
                <a:solidFill>
                  <a:srgbClr val="4EC9B0"/>
                </a:solidFill>
                <a:latin typeface="Menlo" charset="0"/>
              </a:rPr>
              <a:t>String</a:t>
            </a:r>
            <a:r>
              <a:rPr lang="en-US" dirty="0">
                <a:solidFill>
                  <a:srgbClr val="D4D4D4"/>
                </a:solidFill>
                <a:latin typeface="Menlo" charset="0"/>
              </a:rPr>
              <a:t> </a:t>
            </a:r>
            <a:r>
              <a:rPr lang="en-US" dirty="0" err="1">
                <a:solidFill>
                  <a:srgbClr val="DCDCAA"/>
                </a:solidFill>
                <a:latin typeface="Menlo" charset="0"/>
              </a:rPr>
              <a:t>getMainComponentName</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CE9178"/>
                </a:solidFill>
                <a:latin typeface="Menlo" charset="0"/>
              </a:rPr>
              <a:t>"</a:t>
            </a:r>
            <a:r>
              <a:rPr lang="en-US" dirty="0" err="1">
                <a:solidFill>
                  <a:srgbClr val="CE9178"/>
                </a:solidFill>
                <a:latin typeface="Menlo" charset="0"/>
              </a:rPr>
              <a:t>ReactNativeCouchbaseLiteExample</a:t>
            </a:r>
            <a:r>
              <a:rPr lang="en-US" dirty="0">
                <a:solidFill>
                  <a:srgbClr val="CE9178"/>
                </a:solidFill>
                <a:latin typeface="Menlo" charset="0"/>
              </a:rPr>
              <a:t>"</a:t>
            </a:r>
            <a:r>
              <a:rPr lang="en-US" dirty="0">
                <a:solidFill>
                  <a:srgbClr val="D4D4D4"/>
                </a:solidFill>
                <a:latin typeface="Menlo" charset="0"/>
              </a:rPr>
              <a:t>;</a:t>
            </a:r>
          </a:p>
          <a:p>
            <a:r>
              <a:rPr lang="en-US" dirty="0" smtClean="0">
                <a:solidFill>
                  <a:srgbClr val="D4D4D4"/>
                </a:solidFill>
                <a:latin typeface="Menlo" charset="0"/>
              </a:rPr>
              <a:t>  }</a:t>
            </a:r>
            <a:endParaRPr lang="en-US" dirty="0">
              <a:solidFill>
                <a:srgbClr val="D4D4D4"/>
              </a:solidFill>
              <a:latin typeface="Menlo" charset="0"/>
            </a:endParaRPr>
          </a:p>
          <a:p>
            <a:r>
              <a:rPr lang="en-US" dirty="0" smtClean="0">
                <a:solidFill>
                  <a:srgbClr val="D4D4D4"/>
                </a:solidFill>
                <a:latin typeface="Menlo" charset="0"/>
              </a:rPr>
              <a:t>}</a:t>
            </a:r>
            <a:endParaRPr lang="en-US" dirty="0">
              <a:solidFill>
                <a:srgbClr val="D4D4D4"/>
              </a:solidFill>
              <a:latin typeface="Menlo" charset="0"/>
            </a:endParaRPr>
          </a:p>
        </p:txBody>
      </p:sp>
    </p:spTree>
    <p:extLst>
      <p:ext uri="{BB962C8B-B14F-4D97-AF65-F5344CB8AC3E}">
        <p14:creationId xmlns:p14="http://schemas.microsoft.com/office/powerpoint/2010/main" val="1525512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app.js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Root</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p>
          <a:p>
            <a:r>
              <a:rPr lang="en-US" dirty="0">
                <a:solidFill>
                  <a:srgbClr val="D4D4D4"/>
                </a:solidFill>
                <a:latin typeface="Menlo" charset="0"/>
              </a:rPr>
              <a:t> </a:t>
            </a:r>
            <a:r>
              <a:rPr lang="en-US" dirty="0" smtClean="0">
                <a:solidFill>
                  <a:srgbClr val="D4D4D4"/>
                </a:solidFill>
                <a:latin typeface="Menlo" charset="0"/>
              </a:rPr>
              <a:t> </a:t>
            </a:r>
            <a:r>
              <a:rPr lang="is-IS" dirty="0" smtClean="0">
                <a:solidFill>
                  <a:srgbClr val="C586C0"/>
                </a:solidFill>
                <a:latin typeface="Menlo" charset="0"/>
              </a:rPr>
              <a:t>…</a:t>
            </a:r>
            <a:r>
              <a:rPr lang="en-US" dirty="0">
                <a:solidFill>
                  <a:srgbClr val="D4D4D4"/>
                </a:solidFill>
                <a:latin typeface="Menlo" charset="0"/>
              </a:rPr>
              <a:t/>
            </a:r>
            <a:br>
              <a:rPr lang="en-US" dirty="0">
                <a:solidFill>
                  <a:srgbClr val="D4D4D4"/>
                </a:solidFill>
                <a:latin typeface="Menlo" charset="0"/>
              </a:rPr>
            </a:br>
            <a:r>
              <a:rPr lang="en-US" dirty="0" smtClean="0">
                <a:solidFill>
                  <a:srgbClr val="D4D4D4"/>
                </a:solidFill>
                <a:latin typeface="Menlo" charset="0"/>
              </a:rPr>
              <a:t>  </a:t>
            </a:r>
            <a:r>
              <a:rPr lang="en-US" dirty="0" err="1" smtClean="0">
                <a:solidFill>
                  <a:srgbClr val="DCDCAA"/>
                </a:solidFill>
                <a:latin typeface="Menlo" charset="0"/>
              </a:rPr>
              <a:t>componentDidMount</a:t>
            </a:r>
            <a:r>
              <a:rPr lang="en-US" dirty="0">
                <a:solidFill>
                  <a:srgbClr val="D4D4D4"/>
                </a:solidFill>
                <a:latin typeface="Menlo" charset="0"/>
              </a:rPr>
              <a:t>() {</a:t>
            </a:r>
          </a:p>
          <a:p>
            <a:r>
              <a:rPr lang="en-US" dirty="0" smtClean="0">
                <a:solidFill>
                  <a:srgbClr val="9CDCFE"/>
                </a:solidFill>
                <a:latin typeface="Menlo" charset="0"/>
              </a:rPr>
              <a:t>    </a:t>
            </a:r>
            <a:r>
              <a:rPr lang="en-US" dirty="0" err="1" smtClean="0">
                <a:solidFill>
                  <a:srgbClr val="9CDCFE"/>
                </a:solidFill>
                <a:latin typeface="Menlo" charset="0"/>
              </a:rPr>
              <a:t>Couchbase</a:t>
            </a:r>
            <a:r>
              <a:rPr lang="en-US" dirty="0" err="1" smtClean="0">
                <a:solidFill>
                  <a:srgbClr val="D4D4D4"/>
                </a:solidFill>
                <a:latin typeface="Menlo" charset="0"/>
              </a:rPr>
              <a:t>.</a:t>
            </a:r>
            <a:r>
              <a:rPr lang="en-US" dirty="0" err="1" smtClean="0">
                <a:solidFill>
                  <a:srgbClr val="DCDCAA"/>
                </a:solidFill>
                <a:latin typeface="Menlo" charset="0"/>
              </a:rPr>
              <a:t>initRESTClient</a:t>
            </a:r>
            <a:r>
              <a:rPr lang="en-US" dirty="0" smtClean="0">
                <a:solidFill>
                  <a:srgbClr val="D4D4D4"/>
                </a:solidFill>
                <a:latin typeface="Menlo" charset="0"/>
              </a:rPr>
              <a:t>(</a:t>
            </a:r>
            <a:r>
              <a:rPr lang="en-US" dirty="0" smtClean="0">
                <a:solidFill>
                  <a:srgbClr val="9CDCFE"/>
                </a:solidFill>
                <a:latin typeface="Menlo" charset="0"/>
              </a:rPr>
              <a:t>manager</a:t>
            </a:r>
            <a:r>
              <a:rPr lang="en-US" dirty="0" smtClean="0">
                <a:solidFill>
                  <a:srgbClr val="D4D4D4"/>
                </a:solidFill>
                <a:latin typeface="Menlo" charset="0"/>
              </a:rPr>
              <a:t> </a:t>
            </a:r>
            <a:r>
              <a:rPr lang="en-US" dirty="0">
                <a:solidFill>
                  <a:srgbClr val="569CD6"/>
                </a:solidFill>
                <a:latin typeface="Menlo" charset="0"/>
              </a:rPr>
              <a:t>=&gt;</a:t>
            </a:r>
            <a:r>
              <a:rPr lang="en-US" dirty="0">
                <a:solidFill>
                  <a:srgbClr val="D4D4D4"/>
                </a:solidFill>
                <a:latin typeface="Menlo" charset="0"/>
              </a:rPr>
              <a:t> {</a:t>
            </a:r>
          </a:p>
          <a:p>
            <a:r>
              <a:rPr lang="en-US" dirty="0" smtClean="0">
                <a:solidFill>
                  <a:srgbClr val="9CDCFE"/>
                </a:solidFill>
                <a:latin typeface="Menlo" charset="0"/>
              </a:rPr>
              <a:t>      </a:t>
            </a:r>
            <a:r>
              <a:rPr lang="en-US" dirty="0" err="1" smtClean="0">
                <a:solidFill>
                  <a:srgbClr val="9CDCFE"/>
                </a:solidFill>
                <a:latin typeface="Menlo" charset="0"/>
              </a:rPr>
              <a:t>DataManager</a:t>
            </a:r>
            <a:r>
              <a:rPr lang="en-US" dirty="0" err="1" smtClean="0">
                <a:solidFill>
                  <a:srgbClr val="D4D4D4"/>
                </a:solidFill>
                <a:latin typeface="Menlo" charset="0"/>
              </a:rPr>
              <a:t>.</a:t>
            </a:r>
            <a:r>
              <a:rPr lang="en-US" dirty="0" err="1" smtClean="0">
                <a:solidFill>
                  <a:srgbClr val="DCDCAA"/>
                </a:solidFill>
                <a:latin typeface="Menlo" charset="0"/>
              </a:rPr>
              <a:t>init</a:t>
            </a:r>
            <a:r>
              <a:rPr lang="en-US" dirty="0" smtClean="0">
                <a:solidFill>
                  <a:srgbClr val="D4D4D4"/>
                </a:solidFill>
                <a:latin typeface="Menlo" charset="0"/>
              </a:rPr>
              <a:t>(manager</a:t>
            </a:r>
            <a:r>
              <a:rPr lang="en-US" dirty="0">
                <a:solidFill>
                  <a:srgbClr val="D4D4D4"/>
                </a:solidFill>
                <a:latin typeface="Menlo" charset="0"/>
              </a:rPr>
              <a:t>);</a:t>
            </a:r>
          </a:p>
          <a:p>
            <a:r>
              <a:rPr lang="en-US" dirty="0" smtClean="0">
                <a:solidFill>
                  <a:srgbClr val="569CD6"/>
                </a:solidFill>
                <a:latin typeface="Menlo" charset="0"/>
              </a:rPr>
              <a:t>      </a:t>
            </a:r>
            <a:r>
              <a:rPr lang="en-US" dirty="0" err="1" smtClean="0">
                <a:solidFill>
                  <a:srgbClr val="569CD6"/>
                </a:solidFill>
                <a:latin typeface="Menlo" charset="0"/>
              </a:rPr>
              <a:t>this</a:t>
            </a:r>
            <a:r>
              <a:rPr lang="en-US" dirty="0" err="1" smtClean="0">
                <a:solidFill>
                  <a:srgbClr val="D4D4D4"/>
                </a:solidFill>
                <a:latin typeface="Menlo" charset="0"/>
              </a:rPr>
              <a:t>.</a:t>
            </a:r>
            <a:r>
              <a:rPr lang="en-US" dirty="0" err="1" smtClean="0">
                <a:solidFill>
                  <a:srgbClr val="DCDCAA"/>
                </a:solidFill>
                <a:latin typeface="Menlo" charset="0"/>
              </a:rPr>
              <a:t>setState</a:t>
            </a:r>
            <a:r>
              <a:rPr lang="en-US" dirty="0">
                <a:solidFill>
                  <a:srgbClr val="D4D4D4"/>
                </a:solidFill>
                <a:latin typeface="Menlo" charset="0"/>
              </a:rPr>
              <a:t>({manager: manager});</a:t>
            </a:r>
          </a:p>
          <a:p>
            <a:r>
              <a:rPr lang="en-US" dirty="0" smtClean="0">
                <a:solidFill>
                  <a:srgbClr val="D4D4D4"/>
                </a:solidFill>
                <a:latin typeface="Menlo" charset="0"/>
              </a:rPr>
              <a:t>    });</a:t>
            </a:r>
            <a:endParaRPr lang="en-US" dirty="0">
              <a:solidFill>
                <a:srgbClr val="D4D4D4"/>
              </a:solidFill>
              <a:latin typeface="Menlo" charset="0"/>
            </a:endParaRPr>
          </a:p>
          <a:p>
            <a:r>
              <a:rPr lang="en-US" dirty="0" smtClean="0">
                <a:solidFill>
                  <a:srgbClr val="D4D4D4"/>
                </a:solidFill>
                <a:latin typeface="Menlo" charset="0"/>
              </a:rPr>
              <a:t>  }</a:t>
            </a:r>
          </a:p>
          <a:p>
            <a:r>
              <a:rPr lang="en-US" dirty="0" smtClean="0">
                <a:solidFill>
                  <a:srgbClr val="DCDCAA"/>
                </a:solidFill>
                <a:latin typeface="Menlo" charset="0"/>
              </a:rPr>
              <a:t>  </a:t>
            </a:r>
            <a:r>
              <a:rPr lang="is-IS" dirty="0">
                <a:solidFill>
                  <a:srgbClr val="C586C0"/>
                </a:solidFill>
                <a:latin typeface="Menlo" charset="0"/>
              </a:rPr>
              <a:t>…</a:t>
            </a:r>
            <a:endParaRPr lang="en-US" dirty="0" smtClean="0">
              <a:solidFill>
                <a:srgbClr val="DCDCAA"/>
              </a:solidFill>
              <a:latin typeface="Menlo" charset="0"/>
            </a:endParaRPr>
          </a:p>
          <a:p>
            <a:r>
              <a:rPr lang="en-US" dirty="0">
                <a:solidFill>
                  <a:srgbClr val="DCDCAA"/>
                </a:solidFill>
                <a:latin typeface="Menlo" charset="0"/>
              </a:rPr>
              <a:t> </a:t>
            </a:r>
            <a:r>
              <a:rPr lang="en-US" dirty="0" smtClean="0">
                <a:solidFill>
                  <a:srgbClr val="DCDCAA"/>
                </a:solidFill>
                <a:latin typeface="Menlo" charset="0"/>
              </a:rPr>
              <a:t> render</a:t>
            </a:r>
            <a:r>
              <a:rPr lang="en-US" dirty="0">
                <a:solidFill>
                  <a:srgbClr val="D4D4D4"/>
                </a:solidFill>
                <a:latin typeface="Menlo" charset="0"/>
              </a:rPr>
              <a:t>() </a:t>
            </a:r>
            <a:r>
              <a:rPr lang="en-US" dirty="0" smtClean="0">
                <a:solidFill>
                  <a:srgbClr val="D4D4D4"/>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endParaRPr lang="en-US" dirty="0">
              <a:solidFill>
                <a:srgbClr val="D4D4D4"/>
              </a:solidFill>
              <a:latin typeface="Menlo" charset="0"/>
            </a:endParaRPr>
          </a:p>
        </p:txBody>
      </p:sp>
    </p:spTree>
    <p:extLst>
      <p:ext uri="{BB962C8B-B14F-4D97-AF65-F5344CB8AC3E}">
        <p14:creationId xmlns:p14="http://schemas.microsoft.com/office/powerpoint/2010/main" val="1508490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4"/>
          <p:cNvSpPr txBox="1">
            <a:spLocks/>
          </p:cNvSpPr>
          <p:nvPr/>
        </p:nvSpPr>
        <p:spPr>
          <a:xfrm>
            <a:off x="457200" y="576072"/>
            <a:ext cx="8229600" cy="391363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300"/>
              </a:spcAft>
              <a:buClr>
                <a:schemeClr val="accent1"/>
              </a:buClr>
              <a:buSzPct val="100000"/>
              <a:buFont typeface="Noto Sans Symbols"/>
              <a:buNone/>
              <a:defRPr sz="2000" b="0" i="0" u="none" strike="noStrike" cap="none">
                <a:solidFill>
                  <a:schemeClr val="dk1"/>
                </a:solidFill>
                <a:latin typeface="Calibri"/>
                <a:ea typeface="Calibri"/>
                <a:cs typeface="Calibri"/>
                <a:sym typeface="Calibri"/>
              </a:defRPr>
            </a:lvl1pPr>
            <a:lvl2pPr marL="230188" marR="0" lvl="1" indent="-1588" algn="l" rtl="0">
              <a:lnSpc>
                <a:spcPct val="100000"/>
              </a:lnSpc>
              <a:spcBef>
                <a:spcPts val="0"/>
              </a:spcBef>
              <a:spcAft>
                <a:spcPts val="300"/>
              </a:spcAft>
              <a:buClr>
                <a:schemeClr val="accent1"/>
              </a:buClr>
              <a:buSzPct val="100000"/>
              <a:buFont typeface="Noto Sans Symbols"/>
              <a:buNone/>
              <a:defRPr sz="1600" b="0" i="0" u="none" strike="noStrike" cap="none">
                <a:solidFill>
                  <a:schemeClr val="dk1"/>
                </a:solidFill>
                <a:latin typeface="Calibri"/>
                <a:ea typeface="Calibri"/>
                <a:cs typeface="Calibri"/>
                <a:sym typeface="Calibri"/>
              </a:defRPr>
            </a:lvl2pPr>
            <a:lvl3pPr marL="230188" marR="0" lvl="2" indent="-1588" algn="l" rtl="0">
              <a:lnSpc>
                <a:spcPct val="100000"/>
              </a:lnSpc>
              <a:spcBef>
                <a:spcPts val="0"/>
              </a:spcBef>
              <a:spcAft>
                <a:spcPts val="300"/>
              </a:spcAft>
              <a:buClr>
                <a:schemeClr val="accent1"/>
              </a:buClr>
              <a:buSzPct val="100000"/>
              <a:buFont typeface="Noto Sans Symbols"/>
              <a:buNone/>
              <a:defRPr sz="1600" b="0" i="0" u="none" strike="noStrike" cap="none">
                <a:solidFill>
                  <a:schemeClr val="dk1"/>
                </a:solidFill>
                <a:latin typeface="Calibri"/>
                <a:ea typeface="Calibri"/>
                <a:cs typeface="Calibri"/>
                <a:sym typeface="Calibri"/>
              </a:defRPr>
            </a:lvl3pPr>
            <a:lvl4pPr marL="230188" marR="0" lvl="3" indent="-1588" algn="l" rtl="0">
              <a:lnSpc>
                <a:spcPct val="100000"/>
              </a:lnSpc>
              <a:spcBef>
                <a:spcPts val="0"/>
              </a:spcBef>
              <a:spcAft>
                <a:spcPts val="300"/>
              </a:spcAft>
              <a:buClr>
                <a:schemeClr val="accent1"/>
              </a:buClr>
              <a:buSzPct val="100000"/>
              <a:buFont typeface="Noto Sans Symbols"/>
              <a:buNone/>
              <a:defRPr sz="1600" b="0" i="0" u="none" strike="noStrike" cap="none">
                <a:solidFill>
                  <a:schemeClr val="dk1"/>
                </a:solidFill>
                <a:latin typeface="Calibri"/>
                <a:ea typeface="Calibri"/>
                <a:cs typeface="Calibri"/>
                <a:sym typeface="Calibri"/>
              </a:defRPr>
            </a:lvl4pPr>
            <a:lvl5pPr marL="230188" marR="0" lvl="4" indent="-1588" algn="l" rtl="0">
              <a:lnSpc>
                <a:spcPct val="100000"/>
              </a:lnSpc>
              <a:spcBef>
                <a:spcPts val="0"/>
              </a:spcBef>
              <a:spcAft>
                <a:spcPts val="300"/>
              </a:spcAft>
              <a:buClr>
                <a:schemeClr val="accent1"/>
              </a:buClr>
              <a:buSzPct val="100000"/>
              <a:buFont typeface="Noto Sans Symbols"/>
              <a:buNone/>
              <a:defRPr sz="16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algn="ctr"/>
            <a:r>
              <a:rPr lang="en-US" dirty="0" err="1" smtClean="0">
                <a:solidFill>
                  <a:srgbClr val="C586C0"/>
                </a:solidFill>
                <a:latin typeface="Menlo" charset="0"/>
              </a:rPr>
              <a:t>app.js</a:t>
            </a:r>
            <a:r>
              <a:rPr lang="en-US" dirty="0" smtClean="0">
                <a:solidFill>
                  <a:srgbClr val="C586C0"/>
                </a:solidFill>
                <a:latin typeface="Menlo" charset="0"/>
              </a:rPr>
              <a:t> (pt. 2)</a:t>
            </a:r>
            <a:endParaRPr lang="en-US" dirty="0" smtClean="0">
              <a:solidFill>
                <a:srgbClr val="569CD6"/>
              </a:solidFill>
              <a:latin typeface="Menlo" charset="0"/>
            </a:endParaRPr>
          </a:p>
          <a:p>
            <a:endParaRPr lang="en-US" dirty="0" smtClean="0">
              <a:solidFill>
                <a:srgbClr val="569CD6"/>
              </a:solidFill>
              <a:latin typeface="Menlo" charset="0"/>
            </a:endParaRPr>
          </a:p>
          <a:p>
            <a:r>
              <a:rPr lang="en-US" dirty="0" smtClean="0">
                <a:solidFill>
                  <a:srgbClr val="569CD6"/>
                </a:solidFill>
                <a:latin typeface="Menlo" charset="0"/>
              </a:rPr>
              <a:t>class</a:t>
            </a:r>
            <a:r>
              <a:rPr lang="en-US" dirty="0" smtClean="0">
                <a:solidFill>
                  <a:srgbClr val="D4D4D4"/>
                </a:solidFill>
                <a:latin typeface="Menlo" charset="0"/>
              </a:rPr>
              <a:t> </a:t>
            </a:r>
            <a:r>
              <a:rPr lang="en-US" dirty="0" smtClean="0">
                <a:solidFill>
                  <a:srgbClr val="4EC9B0"/>
                </a:solidFill>
                <a:latin typeface="Menlo" charset="0"/>
              </a:rPr>
              <a:t>App</a:t>
            </a:r>
            <a:r>
              <a:rPr lang="en-US" dirty="0" smtClean="0">
                <a:solidFill>
                  <a:srgbClr val="D4D4D4"/>
                </a:solidFill>
                <a:latin typeface="Menlo" charset="0"/>
              </a:rPr>
              <a:t> </a:t>
            </a:r>
            <a:r>
              <a:rPr lang="en-US" dirty="0" smtClean="0">
                <a:solidFill>
                  <a:srgbClr val="569CD6"/>
                </a:solidFill>
                <a:latin typeface="Menlo" charset="0"/>
              </a:rPr>
              <a:t>extends</a:t>
            </a:r>
            <a:r>
              <a:rPr lang="en-US" dirty="0" smtClean="0">
                <a:solidFill>
                  <a:srgbClr val="D4D4D4"/>
                </a:solidFill>
                <a:latin typeface="Menlo" charset="0"/>
              </a:rPr>
              <a:t> </a:t>
            </a:r>
            <a:r>
              <a:rPr lang="en-US" dirty="0" smtClean="0">
                <a:solidFill>
                  <a:srgbClr val="4EC9B0"/>
                </a:solidFill>
                <a:latin typeface="Menlo" charset="0"/>
              </a:rPr>
              <a:t>Component</a:t>
            </a:r>
            <a:r>
              <a:rPr lang="en-US" dirty="0" smtClean="0">
                <a:solidFill>
                  <a:srgbClr val="D4D4D4"/>
                </a:solidFill>
                <a:latin typeface="Menlo" charset="0"/>
              </a:rPr>
              <a:t> {</a:t>
            </a:r>
          </a:p>
          <a:p>
            <a:r>
              <a:rPr lang="is-IS" dirty="0" smtClean="0">
                <a:solidFill>
                  <a:srgbClr val="C586C0"/>
                </a:solidFill>
                <a:latin typeface="Menlo" charset="0"/>
              </a:rPr>
              <a:t>  … </a:t>
            </a:r>
            <a:r>
              <a:rPr lang="en-US" dirty="0" smtClean="0">
                <a:solidFill>
                  <a:srgbClr val="D4D4D4"/>
                </a:solidFill>
                <a:latin typeface="Menlo" charset="0"/>
              </a:rPr>
              <a:t/>
            </a:r>
            <a:br>
              <a:rPr lang="en-US" dirty="0" smtClean="0">
                <a:solidFill>
                  <a:srgbClr val="D4D4D4"/>
                </a:solidFill>
                <a:latin typeface="Menlo" charset="0"/>
              </a:rPr>
            </a:br>
            <a:r>
              <a:rPr lang="en-US" dirty="0" smtClean="0">
                <a:solidFill>
                  <a:srgbClr val="D4D4D4"/>
                </a:solidFill>
                <a:latin typeface="Menlo" charset="0"/>
              </a:rPr>
              <a:t>  </a:t>
            </a:r>
            <a:r>
              <a:rPr lang="en-US" dirty="0" smtClean="0">
                <a:solidFill>
                  <a:srgbClr val="DCDCAA"/>
                </a:solidFill>
                <a:latin typeface="Menlo" charset="0"/>
              </a:rPr>
              <a:t>render</a:t>
            </a:r>
            <a:r>
              <a:rPr lang="en-US" dirty="0" smtClean="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p>
          <a:p>
            <a:r>
              <a:rPr lang="en-US" dirty="0" smtClean="0">
                <a:solidFill>
                  <a:srgbClr val="D4D4D4"/>
                </a:solidFill>
                <a:latin typeface="Menlo" charset="0"/>
              </a:rPr>
              <a:t>      &lt;Router&gt;</a:t>
            </a:r>
          </a:p>
          <a:p>
            <a:r>
              <a:rPr lang="en-US" dirty="0" smtClean="0">
                <a:solidFill>
                  <a:srgbClr val="D4D4D4"/>
                </a:solidFill>
                <a:latin typeface="Menlo" charset="0"/>
              </a:rPr>
              <a:t>        &lt;Scene</a:t>
            </a:r>
          </a:p>
          <a:p>
            <a:r>
              <a:rPr lang="en-US" dirty="0" smtClean="0">
                <a:solidFill>
                  <a:srgbClr val="D4D4D4"/>
                </a:solidFill>
                <a:latin typeface="Menlo" charset="0"/>
              </a:rPr>
              <a:t>          key=</a:t>
            </a:r>
            <a:r>
              <a:rPr lang="en-US" dirty="0" smtClean="0">
                <a:solidFill>
                  <a:srgbClr val="CE9178"/>
                </a:solidFill>
                <a:latin typeface="Menlo" charset="0"/>
              </a:rPr>
              <a:t>"lists"</a:t>
            </a:r>
            <a:endParaRPr lang="en-US" dirty="0" smtClean="0">
              <a:solidFill>
                <a:srgbClr val="D4D4D4"/>
              </a:solidFill>
              <a:latin typeface="Menlo" charset="0"/>
            </a:endParaRPr>
          </a:p>
          <a:p>
            <a:r>
              <a:rPr lang="en-US" dirty="0" smtClean="0">
                <a:solidFill>
                  <a:srgbClr val="D4D4D4"/>
                </a:solidFill>
                <a:latin typeface="Menlo" charset="0"/>
              </a:rPr>
              <a:t>          component={Lists}</a:t>
            </a:r>
          </a:p>
          <a:p>
            <a:r>
              <a:rPr lang="en-US" dirty="0" smtClean="0">
                <a:solidFill>
                  <a:srgbClr val="D4D4D4"/>
                </a:solidFill>
                <a:latin typeface="Menlo" charset="0"/>
              </a:rPr>
              <a:t>          title=</a:t>
            </a:r>
            <a:r>
              <a:rPr lang="en-US" dirty="0" smtClean="0">
                <a:solidFill>
                  <a:srgbClr val="CE9178"/>
                </a:solidFill>
                <a:latin typeface="Menlo" charset="0"/>
              </a:rPr>
              <a:t>"Lists"</a:t>
            </a:r>
            <a:r>
              <a:rPr lang="en-US" dirty="0" smtClean="0">
                <a:solidFill>
                  <a:srgbClr val="D4D4D4"/>
                </a:solidFill>
                <a:latin typeface="Menlo" charset="0"/>
              </a:rPr>
              <a:t> /&gt;</a:t>
            </a:r>
          </a:p>
          <a:p>
            <a:endParaRPr lang="en-US" dirty="0">
              <a:solidFill>
                <a:srgbClr val="D4D4D4"/>
              </a:solidFill>
              <a:latin typeface="Menlo" charset="0"/>
            </a:endParaRPr>
          </a:p>
        </p:txBody>
      </p:sp>
    </p:spTree>
    <p:extLst>
      <p:ext uri="{BB962C8B-B14F-4D97-AF65-F5344CB8AC3E}">
        <p14:creationId xmlns:p14="http://schemas.microsoft.com/office/powerpoint/2010/main" val="91994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app.js</a:t>
            </a:r>
            <a:r>
              <a:rPr lang="en-US" dirty="0" smtClean="0">
                <a:solidFill>
                  <a:srgbClr val="C586C0"/>
                </a:solidFill>
                <a:latin typeface="Menlo" charset="0"/>
              </a:rPr>
              <a:t> (pt. 2)</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App</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p>
          <a:p>
            <a:r>
              <a:rPr lang="is-IS" dirty="0" smtClean="0">
                <a:solidFill>
                  <a:srgbClr val="C586C0"/>
                </a:solidFill>
                <a:latin typeface="Menlo" charset="0"/>
              </a:rPr>
              <a:t>  … </a:t>
            </a:r>
            <a:r>
              <a:rPr lang="en-US" dirty="0">
                <a:solidFill>
                  <a:srgbClr val="D4D4D4"/>
                </a:solidFill>
                <a:latin typeface="Menlo" charset="0"/>
              </a:rPr>
              <a:t/>
            </a:r>
            <a:br>
              <a:rPr lang="en-US" dirty="0">
                <a:solidFill>
                  <a:srgbClr val="D4D4D4"/>
                </a:solidFill>
                <a:latin typeface="Menlo" charset="0"/>
              </a:rPr>
            </a:br>
            <a:r>
              <a:rPr lang="en-US" dirty="0" smtClean="0">
                <a:solidFill>
                  <a:srgbClr val="D4D4D4"/>
                </a:solidFill>
                <a:latin typeface="Menlo" charset="0"/>
              </a:rPr>
              <a:t>  </a:t>
            </a:r>
            <a:r>
              <a:rPr lang="en-US" dirty="0" smtClean="0">
                <a:solidFill>
                  <a:srgbClr val="DCDCAA"/>
                </a:solidFill>
                <a:latin typeface="Menlo" charset="0"/>
              </a:rPr>
              <a:t>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Router&gt;</a:t>
            </a:r>
          </a:p>
          <a:p>
            <a:r>
              <a:rPr lang="en-US" dirty="0" smtClean="0">
                <a:solidFill>
                  <a:srgbClr val="D4D4D4"/>
                </a:solidFill>
                <a:latin typeface="Menlo" charset="0"/>
              </a:rPr>
              <a:t>        &lt;</a:t>
            </a:r>
            <a:r>
              <a:rPr lang="en-US" dirty="0">
                <a:solidFill>
                  <a:srgbClr val="D4D4D4"/>
                </a:solidFill>
                <a:latin typeface="Menlo" charset="0"/>
              </a:rPr>
              <a:t>Scene</a:t>
            </a:r>
          </a:p>
          <a:p>
            <a:r>
              <a:rPr lang="en-US" dirty="0" smtClean="0">
                <a:solidFill>
                  <a:srgbClr val="D4D4D4"/>
                </a:solidFill>
                <a:latin typeface="Menlo" charset="0"/>
              </a:rPr>
              <a:t>          key</a:t>
            </a:r>
            <a:r>
              <a:rPr lang="en-US" dirty="0">
                <a:solidFill>
                  <a:srgbClr val="D4D4D4"/>
                </a:solidFill>
                <a:latin typeface="Menlo" charset="0"/>
              </a:rPr>
              <a:t>=</a:t>
            </a:r>
            <a:r>
              <a:rPr lang="en-US" dirty="0">
                <a:solidFill>
                  <a:srgbClr val="CE9178"/>
                </a:solidFill>
                <a:latin typeface="Menlo" charset="0"/>
              </a:rPr>
              <a:t>"lists"</a:t>
            </a:r>
            <a:endParaRPr lang="en-US" dirty="0">
              <a:solidFill>
                <a:srgbClr val="D4D4D4"/>
              </a:solidFill>
              <a:latin typeface="Menlo" charset="0"/>
            </a:endParaRPr>
          </a:p>
          <a:p>
            <a:r>
              <a:rPr lang="en-US" dirty="0" smtClean="0">
                <a:ln>
                  <a:solidFill>
                    <a:srgbClr val="FF0000"/>
                  </a:solidFill>
                </a:ln>
                <a:solidFill>
                  <a:srgbClr val="FF0000"/>
                </a:solidFill>
                <a:latin typeface="Menlo" charset="0"/>
              </a:rPr>
              <a:t>          component</a:t>
            </a:r>
            <a:r>
              <a:rPr lang="en-US" dirty="0">
                <a:ln>
                  <a:solidFill>
                    <a:srgbClr val="FF0000"/>
                  </a:solidFill>
                </a:ln>
                <a:solidFill>
                  <a:srgbClr val="FF0000"/>
                </a:solidFill>
                <a:latin typeface="Menlo" charset="0"/>
              </a:rPr>
              <a:t>={Lists}</a:t>
            </a:r>
          </a:p>
          <a:p>
            <a:r>
              <a:rPr lang="en-US" dirty="0" smtClean="0">
                <a:solidFill>
                  <a:srgbClr val="D4D4D4"/>
                </a:solidFill>
                <a:latin typeface="Menlo" charset="0"/>
              </a:rPr>
              <a:t>          title</a:t>
            </a:r>
            <a:r>
              <a:rPr lang="en-US" dirty="0">
                <a:solidFill>
                  <a:srgbClr val="D4D4D4"/>
                </a:solidFill>
                <a:latin typeface="Menlo" charset="0"/>
              </a:rPr>
              <a:t>=</a:t>
            </a:r>
            <a:r>
              <a:rPr lang="en-US" dirty="0">
                <a:solidFill>
                  <a:srgbClr val="CE9178"/>
                </a:solidFill>
                <a:latin typeface="Menlo" charset="0"/>
              </a:rPr>
              <a:t>"Lists"</a:t>
            </a:r>
            <a:r>
              <a:rPr lang="en-US" dirty="0">
                <a:solidFill>
                  <a:srgbClr val="D4D4D4"/>
                </a:solidFill>
                <a:latin typeface="Menlo" charset="0"/>
              </a:rPr>
              <a:t> /&gt;</a:t>
            </a:r>
          </a:p>
          <a:p>
            <a:endParaRPr lang="en-US" dirty="0">
              <a:solidFill>
                <a:srgbClr val="D4D4D4"/>
              </a:solidFill>
              <a:latin typeface="Menlo" charset="0"/>
            </a:endParaRPr>
          </a:p>
        </p:txBody>
      </p:sp>
    </p:spTree>
    <p:extLst>
      <p:ext uri="{BB962C8B-B14F-4D97-AF65-F5344CB8AC3E}">
        <p14:creationId xmlns:p14="http://schemas.microsoft.com/office/powerpoint/2010/main" val="153501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342900" indent="-342900">
              <a:buFont typeface="Arial" charset="0"/>
              <a:buChar char="•"/>
            </a:pPr>
            <a:r>
              <a:rPr lang="en-US" dirty="0" smtClean="0"/>
              <a:t>Overviews</a:t>
            </a:r>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r>
              <a:rPr lang="en-US" dirty="0" smtClean="0"/>
              <a:t>React Native “Hello World”</a:t>
            </a:r>
          </a:p>
          <a:p>
            <a:pPr marL="342900" indent="-342900">
              <a:buFont typeface="Arial" charset="0"/>
              <a:buChar char="•"/>
            </a:pPr>
            <a:r>
              <a:rPr lang="en-US" dirty="0" smtClean="0"/>
              <a:t>To do walk through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950" y="1150342"/>
            <a:ext cx="1828800" cy="1828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520" y="1150342"/>
            <a:ext cx="1828800" cy="1828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090" y="1199788"/>
            <a:ext cx="1828800" cy="1828800"/>
          </a:xfrm>
          <a:prstGeom prst="rect">
            <a:avLst/>
          </a:prstGeom>
        </p:spPr>
      </p:pic>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70576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
                                        <p:tgtEl>
                                          <p:spTgt spid="8"/>
                                        </p:tgtEl>
                                      </p:cBhvr>
                                    </p:animEffect>
                                    <p:set>
                                      <p:cBhvr>
                                        <p:cTn id="7" dur="1" fill="hold">
                                          <p:stCondLst>
                                            <p:cond delay="2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3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3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solidFill>
                  <a:srgbClr val="D4D4D4"/>
                </a:solidFill>
                <a:latin typeface="Menlo" charset="0"/>
              </a:rPr>
              <a:t>      &lt;</a:t>
            </a:r>
            <a:r>
              <a:rPr lang="en-US" dirty="0" err="1">
                <a:solidFill>
                  <a:srgbClr val="D4D4D4"/>
                </a:solidFill>
                <a:latin typeface="Menlo" charset="0"/>
              </a:rPr>
              <a:t>CommonList</a:t>
            </a:r>
            <a:endParaRPr lang="en-US" dirty="0">
              <a:solidFill>
                <a:srgbClr val="D4D4D4"/>
              </a:solidFill>
              <a:latin typeface="Menlo" charset="0"/>
            </a:endParaRPr>
          </a:p>
          <a:p>
            <a:r>
              <a:rPr lang="en-US" dirty="0" smtClean="0">
                <a:solidFill>
                  <a:srgbClr val="D4D4D4"/>
                </a:solidFill>
                <a:latin typeface="Menlo" charset="0"/>
              </a:rPr>
              <a:t>        title</a:t>
            </a:r>
            <a:r>
              <a:rPr lang="en-US" dirty="0">
                <a:solidFill>
                  <a:srgbClr val="D4D4D4"/>
                </a:solidFill>
                <a:latin typeface="Menlo" charset="0"/>
              </a:rPr>
              <a:t>=</a:t>
            </a:r>
            <a:r>
              <a:rPr lang="en-US" dirty="0">
                <a:solidFill>
                  <a:srgbClr val="CE9178"/>
                </a:solidFill>
                <a:latin typeface="Menlo" charset="0"/>
              </a:rPr>
              <a:t>"List"</a:t>
            </a:r>
            <a:endParaRPr lang="en-US" dirty="0">
              <a:solidFill>
                <a:srgbClr val="D4D4D4"/>
              </a:solidFill>
              <a:latin typeface="Menlo" charset="0"/>
            </a:endParaRPr>
          </a:p>
          <a:p>
            <a:r>
              <a:rPr lang="en-US" dirty="0" smtClean="0">
                <a:solidFill>
                  <a:srgbClr val="D4D4D4"/>
                </a:solidFill>
                <a:latin typeface="Menlo" charset="0"/>
              </a:rPr>
              <a:t>        </a:t>
            </a:r>
            <a:r>
              <a:rPr lang="en-US" dirty="0" err="1" smtClean="0">
                <a:solidFill>
                  <a:srgbClr val="D4D4D4"/>
                </a:solidFill>
                <a:latin typeface="Menlo" charset="0"/>
              </a:rPr>
              <a:t>dataSource</a:t>
            </a:r>
            <a:r>
              <a:rPr lang="en-US" dirty="0">
                <a:solidFill>
                  <a:srgbClr val="D4D4D4"/>
                </a:solidFill>
                <a:latin typeface="Menlo" charset="0"/>
              </a:rPr>
              <a:t>={</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state</a:t>
            </a:r>
            <a:r>
              <a:rPr lang="en-US" dirty="0" err="1">
                <a:solidFill>
                  <a:srgbClr val="D4D4D4"/>
                </a:solidFill>
                <a:latin typeface="Menlo" charset="0"/>
              </a:rPr>
              <a:t>.</a:t>
            </a:r>
            <a:r>
              <a:rPr lang="en-US" dirty="0" err="1">
                <a:solidFill>
                  <a:srgbClr val="9CDCFE"/>
                </a:solidFill>
                <a:latin typeface="Menlo" charset="0"/>
              </a:rPr>
              <a:t>dataSource</a:t>
            </a:r>
            <a:r>
              <a:rPr lang="en-US" dirty="0">
                <a:solidFill>
                  <a:srgbClr val="D4D4D4"/>
                </a:solidFill>
                <a:latin typeface="Menlo" charset="0"/>
              </a:rPr>
              <a:t>}</a:t>
            </a:r>
          </a:p>
          <a:p>
            <a:r>
              <a:rPr lang="en-US" dirty="0" smtClean="0">
                <a:solidFill>
                  <a:srgbClr val="D4D4D4"/>
                </a:solidFill>
                <a:latin typeface="Menlo" charset="0"/>
              </a:rPr>
              <a:t>        </a:t>
            </a:r>
            <a:r>
              <a:rPr lang="en-US" dirty="0" err="1" smtClean="0">
                <a:solidFill>
                  <a:srgbClr val="D4D4D4"/>
                </a:solidFill>
                <a:latin typeface="Menlo" charset="0"/>
              </a:rPr>
              <a:t>onCreate</a:t>
            </a:r>
            <a:r>
              <a:rPr lang="en-US" dirty="0">
                <a:solidFill>
                  <a:srgbClr val="D4D4D4"/>
                </a:solidFill>
                <a:latin typeface="Menlo" charset="0"/>
              </a:rPr>
              <a:t>={(</a:t>
            </a:r>
            <a:r>
              <a:rPr lang="en-US" dirty="0">
                <a:solidFill>
                  <a:srgbClr val="9CDCFE"/>
                </a:solidFill>
                <a:latin typeface="Menlo" charset="0"/>
              </a:rPr>
              <a:t>name</a:t>
            </a:r>
            <a:r>
              <a:rPr lang="en-US" dirty="0">
                <a:solidFill>
                  <a:srgbClr val="D4D4D4"/>
                </a:solidFill>
                <a:latin typeface="Menlo" charset="0"/>
              </a:rPr>
              <a:t>) </a:t>
            </a:r>
            <a:r>
              <a:rPr lang="en-US" dirty="0">
                <a:solidFill>
                  <a:srgbClr val="569CD6"/>
                </a:solidFill>
                <a:latin typeface="Menlo" charset="0"/>
              </a:rPr>
              <a:t>=&gt;</a:t>
            </a:r>
            <a:r>
              <a:rPr lang="en-US" dirty="0">
                <a:solidFill>
                  <a:srgbClr val="D4D4D4"/>
                </a:solidFill>
                <a:latin typeface="Menlo" charset="0"/>
              </a:rPr>
              <a:t> </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DCDCAA"/>
                </a:solidFill>
                <a:latin typeface="Menlo" charset="0"/>
              </a:rPr>
              <a:t>createList</a:t>
            </a:r>
            <a:r>
              <a:rPr lang="en-US" dirty="0">
                <a:solidFill>
                  <a:srgbClr val="D4D4D4"/>
                </a:solidFill>
                <a:latin typeface="Menlo" charset="0"/>
              </a:rPr>
              <a:t>(name</a:t>
            </a:r>
            <a:r>
              <a:rPr lang="en-US" dirty="0" smtClean="0">
                <a:solidFill>
                  <a:srgbClr val="D4D4D4"/>
                </a:solidFill>
                <a:latin typeface="Menlo" charset="0"/>
              </a:rPr>
              <a:t>)}</a:t>
            </a:r>
          </a:p>
          <a:p>
            <a:r>
              <a:rPr lang="is-IS" dirty="0" smtClean="0">
                <a:solidFill>
                  <a:srgbClr val="C586C0"/>
                </a:solidFill>
                <a:latin typeface="Menlo" charset="0"/>
              </a:rPr>
              <a:t>  …</a:t>
            </a:r>
            <a:endParaRPr lang="en-US" dirty="0">
              <a:solidFill>
                <a:srgbClr val="D4D4D4"/>
              </a:solidFill>
              <a:latin typeface="Menlo" charset="0"/>
            </a:endParaRPr>
          </a:p>
          <a:p>
            <a:endParaRPr lang="en-US" dirty="0" smtClean="0">
              <a:solidFill>
                <a:srgbClr val="569CD6"/>
              </a:solidFill>
              <a:latin typeface="Menlo" charset="0"/>
            </a:endParaRPr>
          </a:p>
        </p:txBody>
      </p:sp>
    </p:spTree>
    <p:extLst>
      <p:ext uri="{BB962C8B-B14F-4D97-AF65-F5344CB8AC3E}">
        <p14:creationId xmlns:p14="http://schemas.microsoft.com/office/powerpoint/2010/main" val="683816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ln>
                  <a:solidFill>
                    <a:srgbClr val="FF0000"/>
                  </a:solidFill>
                </a:ln>
                <a:solidFill>
                  <a:srgbClr val="FF0000"/>
                </a:solidFill>
                <a:latin typeface="Menlo" charset="0"/>
              </a:rPr>
              <a:t>      &lt;</a:t>
            </a:r>
            <a:r>
              <a:rPr lang="en-US" dirty="0" err="1">
                <a:ln>
                  <a:solidFill>
                    <a:srgbClr val="FF0000"/>
                  </a:solidFill>
                </a:ln>
                <a:solidFill>
                  <a:srgbClr val="FF0000"/>
                </a:solidFill>
                <a:latin typeface="Menlo" charset="0"/>
              </a:rPr>
              <a:t>CommonList</a:t>
            </a:r>
            <a:endParaRPr lang="en-US" dirty="0">
              <a:ln>
                <a:solidFill>
                  <a:srgbClr val="FF0000"/>
                </a:solidFill>
              </a:ln>
              <a:solidFill>
                <a:srgbClr val="FF0000"/>
              </a:solidFill>
              <a:latin typeface="Menlo" charset="0"/>
            </a:endParaRPr>
          </a:p>
          <a:p>
            <a:r>
              <a:rPr lang="en-US" dirty="0" smtClean="0">
                <a:solidFill>
                  <a:srgbClr val="D4D4D4"/>
                </a:solidFill>
                <a:latin typeface="Menlo" charset="0"/>
              </a:rPr>
              <a:t>        title</a:t>
            </a:r>
            <a:r>
              <a:rPr lang="en-US" dirty="0">
                <a:solidFill>
                  <a:srgbClr val="D4D4D4"/>
                </a:solidFill>
                <a:latin typeface="Menlo" charset="0"/>
              </a:rPr>
              <a:t>=</a:t>
            </a:r>
            <a:r>
              <a:rPr lang="en-US" dirty="0">
                <a:solidFill>
                  <a:srgbClr val="CE9178"/>
                </a:solidFill>
                <a:latin typeface="Menlo" charset="0"/>
              </a:rPr>
              <a:t>"List"</a:t>
            </a:r>
            <a:endParaRPr lang="en-US" dirty="0">
              <a:solidFill>
                <a:srgbClr val="D4D4D4"/>
              </a:solidFill>
              <a:latin typeface="Menlo" charset="0"/>
            </a:endParaRPr>
          </a:p>
          <a:p>
            <a:r>
              <a:rPr lang="en-US" dirty="0" smtClean="0">
                <a:solidFill>
                  <a:srgbClr val="D4D4D4"/>
                </a:solidFill>
                <a:latin typeface="Menlo" charset="0"/>
              </a:rPr>
              <a:t>        </a:t>
            </a:r>
            <a:r>
              <a:rPr lang="en-US" dirty="0" err="1" smtClean="0">
                <a:solidFill>
                  <a:srgbClr val="D4D4D4"/>
                </a:solidFill>
                <a:latin typeface="Menlo" charset="0"/>
              </a:rPr>
              <a:t>dataSource</a:t>
            </a:r>
            <a:r>
              <a:rPr lang="en-US" dirty="0">
                <a:solidFill>
                  <a:srgbClr val="D4D4D4"/>
                </a:solidFill>
                <a:latin typeface="Menlo" charset="0"/>
              </a:rPr>
              <a:t>={</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state</a:t>
            </a:r>
            <a:r>
              <a:rPr lang="en-US" dirty="0" err="1">
                <a:solidFill>
                  <a:srgbClr val="D4D4D4"/>
                </a:solidFill>
                <a:latin typeface="Menlo" charset="0"/>
              </a:rPr>
              <a:t>.</a:t>
            </a:r>
            <a:r>
              <a:rPr lang="en-US" dirty="0" err="1">
                <a:solidFill>
                  <a:srgbClr val="9CDCFE"/>
                </a:solidFill>
                <a:latin typeface="Menlo" charset="0"/>
              </a:rPr>
              <a:t>dataSource</a:t>
            </a:r>
            <a:r>
              <a:rPr lang="en-US" dirty="0">
                <a:solidFill>
                  <a:srgbClr val="D4D4D4"/>
                </a:solidFill>
                <a:latin typeface="Menlo" charset="0"/>
              </a:rPr>
              <a:t>}</a:t>
            </a:r>
          </a:p>
          <a:p>
            <a:r>
              <a:rPr lang="en-US" dirty="0" smtClean="0">
                <a:solidFill>
                  <a:srgbClr val="D4D4D4"/>
                </a:solidFill>
                <a:latin typeface="Menlo" charset="0"/>
              </a:rPr>
              <a:t>        </a:t>
            </a:r>
            <a:r>
              <a:rPr lang="en-US" dirty="0" err="1" smtClean="0">
                <a:solidFill>
                  <a:srgbClr val="D4D4D4"/>
                </a:solidFill>
                <a:latin typeface="Menlo" charset="0"/>
              </a:rPr>
              <a:t>onCreate</a:t>
            </a:r>
            <a:r>
              <a:rPr lang="en-US" dirty="0">
                <a:solidFill>
                  <a:srgbClr val="D4D4D4"/>
                </a:solidFill>
                <a:latin typeface="Menlo" charset="0"/>
              </a:rPr>
              <a:t>={(</a:t>
            </a:r>
            <a:r>
              <a:rPr lang="en-US" dirty="0">
                <a:solidFill>
                  <a:srgbClr val="9CDCFE"/>
                </a:solidFill>
                <a:latin typeface="Menlo" charset="0"/>
              </a:rPr>
              <a:t>name</a:t>
            </a:r>
            <a:r>
              <a:rPr lang="en-US" dirty="0">
                <a:solidFill>
                  <a:srgbClr val="D4D4D4"/>
                </a:solidFill>
                <a:latin typeface="Menlo" charset="0"/>
              </a:rPr>
              <a:t>) </a:t>
            </a:r>
            <a:r>
              <a:rPr lang="en-US" dirty="0">
                <a:solidFill>
                  <a:srgbClr val="569CD6"/>
                </a:solidFill>
                <a:latin typeface="Menlo" charset="0"/>
              </a:rPr>
              <a:t>=&gt;</a:t>
            </a:r>
            <a:r>
              <a:rPr lang="en-US" dirty="0">
                <a:solidFill>
                  <a:srgbClr val="D4D4D4"/>
                </a:solidFill>
                <a:latin typeface="Menlo" charset="0"/>
              </a:rPr>
              <a:t> </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DCDCAA"/>
                </a:solidFill>
                <a:latin typeface="Menlo" charset="0"/>
              </a:rPr>
              <a:t>createList</a:t>
            </a:r>
            <a:r>
              <a:rPr lang="en-US" dirty="0">
                <a:solidFill>
                  <a:srgbClr val="D4D4D4"/>
                </a:solidFill>
                <a:latin typeface="Menlo" charset="0"/>
              </a:rPr>
              <a:t>(name</a:t>
            </a:r>
            <a:r>
              <a:rPr lang="en-US" dirty="0" smtClean="0">
                <a:solidFill>
                  <a:srgbClr val="D4D4D4"/>
                </a:solidFill>
                <a:latin typeface="Menlo" charset="0"/>
              </a:rPr>
              <a:t>)}</a:t>
            </a:r>
          </a:p>
          <a:p>
            <a:r>
              <a:rPr lang="is-IS" dirty="0" smtClean="0">
                <a:solidFill>
                  <a:srgbClr val="C586C0"/>
                </a:solidFill>
                <a:latin typeface="Menlo" charset="0"/>
              </a:rPr>
              <a:t>  …</a:t>
            </a:r>
            <a:endParaRPr lang="en-US" dirty="0">
              <a:solidFill>
                <a:srgbClr val="D4D4D4"/>
              </a:solidFill>
              <a:latin typeface="Menlo" charset="0"/>
            </a:endParaRPr>
          </a:p>
          <a:p>
            <a:endParaRPr lang="en-US" dirty="0" smtClean="0">
              <a:solidFill>
                <a:srgbClr val="569CD6"/>
              </a:solidFill>
              <a:latin typeface="Menlo" charset="0"/>
            </a:endParaRPr>
          </a:p>
        </p:txBody>
      </p:sp>
    </p:spTree>
    <p:extLst>
      <p:ext uri="{BB962C8B-B14F-4D97-AF65-F5344CB8AC3E}">
        <p14:creationId xmlns:p14="http://schemas.microsoft.com/office/powerpoint/2010/main" val="2143002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solidFill>
                  <a:srgbClr val="D4D4D4"/>
                </a:solidFill>
                <a:latin typeface="Menlo" charset="0"/>
              </a:rPr>
              <a:t>      &lt;</a:t>
            </a:r>
            <a:r>
              <a:rPr lang="en-US" dirty="0" err="1">
                <a:solidFill>
                  <a:srgbClr val="D4D4D4"/>
                </a:solidFill>
                <a:latin typeface="Menlo" charset="0"/>
              </a:rPr>
              <a:t>CommonList</a:t>
            </a:r>
            <a:endParaRPr lang="en-US" dirty="0">
              <a:solidFill>
                <a:srgbClr val="D4D4D4"/>
              </a:solidFill>
              <a:latin typeface="Menlo" charset="0"/>
            </a:endParaRPr>
          </a:p>
          <a:p>
            <a:r>
              <a:rPr lang="en-US" dirty="0" smtClean="0">
                <a:solidFill>
                  <a:srgbClr val="D4D4D4"/>
                </a:solidFill>
                <a:latin typeface="Menlo" charset="0"/>
              </a:rPr>
              <a:t>        title</a:t>
            </a:r>
            <a:r>
              <a:rPr lang="en-US" dirty="0">
                <a:solidFill>
                  <a:srgbClr val="D4D4D4"/>
                </a:solidFill>
                <a:latin typeface="Menlo" charset="0"/>
              </a:rPr>
              <a:t>=</a:t>
            </a:r>
            <a:r>
              <a:rPr lang="en-US" dirty="0">
                <a:solidFill>
                  <a:srgbClr val="CE9178"/>
                </a:solidFill>
                <a:latin typeface="Menlo" charset="0"/>
              </a:rPr>
              <a:t>"List"</a:t>
            </a:r>
            <a:endParaRPr lang="en-US" dirty="0">
              <a:solidFill>
                <a:srgbClr val="D4D4D4"/>
              </a:solidFill>
              <a:latin typeface="Menlo" charset="0"/>
            </a:endParaRPr>
          </a:p>
          <a:p>
            <a:r>
              <a:rPr lang="en-US" dirty="0" smtClean="0">
                <a:ln>
                  <a:solidFill>
                    <a:srgbClr val="FF0000"/>
                  </a:solidFill>
                </a:ln>
                <a:solidFill>
                  <a:srgbClr val="FF0000"/>
                </a:solidFill>
                <a:latin typeface="Menlo" charset="0"/>
              </a:rPr>
              <a:t>        </a:t>
            </a:r>
            <a:r>
              <a:rPr lang="en-US" dirty="0" err="1" smtClean="0">
                <a:ln>
                  <a:solidFill>
                    <a:srgbClr val="FF0000"/>
                  </a:solidFill>
                </a:ln>
                <a:solidFill>
                  <a:srgbClr val="FF0000"/>
                </a:solidFill>
                <a:latin typeface="Menlo" charset="0"/>
              </a:rPr>
              <a:t>dataSource</a:t>
            </a:r>
            <a:r>
              <a:rPr lang="en-US" dirty="0">
                <a:ln>
                  <a:solidFill>
                    <a:srgbClr val="FF0000"/>
                  </a:solidFill>
                </a:ln>
                <a:solidFill>
                  <a:srgbClr val="FF0000"/>
                </a:solidFill>
                <a:latin typeface="Menlo" charset="0"/>
              </a:rPr>
              <a:t>={</a:t>
            </a:r>
            <a:r>
              <a:rPr lang="en-US" dirty="0" err="1">
                <a:ln>
                  <a:solidFill>
                    <a:srgbClr val="FF0000"/>
                  </a:solidFill>
                </a:ln>
                <a:solidFill>
                  <a:srgbClr val="FF0000"/>
                </a:solidFill>
                <a:latin typeface="Menlo" charset="0"/>
              </a:rPr>
              <a:t>this.state.dataSource</a:t>
            </a:r>
            <a:r>
              <a:rPr lang="en-US" dirty="0">
                <a:ln>
                  <a:solidFill>
                    <a:srgbClr val="FF0000"/>
                  </a:solidFill>
                </a:ln>
                <a:solidFill>
                  <a:srgbClr val="FF0000"/>
                </a:solidFill>
                <a:latin typeface="Menlo" charset="0"/>
              </a:rPr>
              <a:t>}</a:t>
            </a:r>
          </a:p>
          <a:p>
            <a:r>
              <a:rPr lang="en-US" dirty="0" smtClean="0">
                <a:ln>
                  <a:solidFill>
                    <a:srgbClr val="FF0000"/>
                  </a:solidFill>
                </a:ln>
                <a:solidFill>
                  <a:srgbClr val="FF0000"/>
                </a:solidFill>
                <a:latin typeface="Menlo" charset="0"/>
              </a:rPr>
              <a:t>        </a:t>
            </a:r>
            <a:r>
              <a:rPr lang="en-US" dirty="0" err="1" smtClean="0">
                <a:ln>
                  <a:solidFill>
                    <a:srgbClr val="FF0000"/>
                  </a:solidFill>
                </a:ln>
                <a:solidFill>
                  <a:srgbClr val="FF0000"/>
                </a:solidFill>
                <a:latin typeface="Menlo" charset="0"/>
              </a:rPr>
              <a:t>onCreate</a:t>
            </a:r>
            <a:r>
              <a:rPr lang="en-US" dirty="0">
                <a:ln>
                  <a:solidFill>
                    <a:srgbClr val="FF0000"/>
                  </a:solidFill>
                </a:ln>
                <a:solidFill>
                  <a:srgbClr val="FF0000"/>
                </a:solidFill>
                <a:latin typeface="Menlo" charset="0"/>
              </a:rPr>
              <a:t>={(name) =&gt; </a:t>
            </a:r>
            <a:r>
              <a:rPr lang="en-US" dirty="0" err="1">
                <a:ln>
                  <a:solidFill>
                    <a:srgbClr val="FF0000"/>
                  </a:solidFill>
                </a:ln>
                <a:solidFill>
                  <a:srgbClr val="FF0000"/>
                </a:solidFill>
                <a:latin typeface="Menlo" charset="0"/>
              </a:rPr>
              <a:t>this.createList</a:t>
            </a:r>
            <a:r>
              <a:rPr lang="en-US" dirty="0">
                <a:ln>
                  <a:solidFill>
                    <a:srgbClr val="FF0000"/>
                  </a:solidFill>
                </a:ln>
                <a:solidFill>
                  <a:srgbClr val="FF0000"/>
                </a:solidFill>
                <a:latin typeface="Menlo" charset="0"/>
              </a:rPr>
              <a:t>(name</a:t>
            </a:r>
            <a:r>
              <a:rPr lang="en-US" dirty="0" smtClean="0">
                <a:ln>
                  <a:solidFill>
                    <a:srgbClr val="FF0000"/>
                  </a:solidFill>
                </a:ln>
                <a:solidFill>
                  <a:srgbClr val="FF0000"/>
                </a:solidFill>
                <a:latin typeface="Menlo" charset="0"/>
              </a:rPr>
              <a:t>)}</a:t>
            </a:r>
          </a:p>
          <a:p>
            <a:r>
              <a:rPr lang="is-IS" dirty="0" smtClean="0">
                <a:solidFill>
                  <a:srgbClr val="C586C0"/>
                </a:solidFill>
                <a:latin typeface="Menlo" charset="0"/>
              </a:rPr>
              <a:t>  …</a:t>
            </a:r>
            <a:endParaRPr lang="en-US" dirty="0">
              <a:solidFill>
                <a:srgbClr val="D4D4D4"/>
              </a:solidFill>
              <a:latin typeface="Menlo" charset="0"/>
            </a:endParaRPr>
          </a:p>
          <a:p>
            <a:endParaRPr lang="en-US" dirty="0" smtClean="0">
              <a:solidFill>
                <a:srgbClr val="569CD6"/>
              </a:solidFill>
              <a:latin typeface="Menlo" charset="0"/>
            </a:endParaRPr>
          </a:p>
        </p:txBody>
      </p:sp>
    </p:spTree>
    <p:extLst>
      <p:ext uri="{BB962C8B-B14F-4D97-AF65-F5344CB8AC3E}">
        <p14:creationId xmlns:p14="http://schemas.microsoft.com/office/powerpoint/2010/main" val="938275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CommonList.js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err="1">
                <a:solidFill>
                  <a:srgbClr val="4EC9B0"/>
                </a:solidFill>
                <a:latin typeface="Menlo" charset="0"/>
              </a:rPr>
              <a:t>CommonList</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solidFill>
                  <a:srgbClr val="D4D4D4"/>
                </a:solidFill>
                <a:latin typeface="Menlo" charset="0"/>
              </a:rPr>
              <a:t>        &lt;</a:t>
            </a:r>
            <a:r>
              <a:rPr lang="en-US" dirty="0" err="1">
                <a:solidFill>
                  <a:srgbClr val="D4D4D4"/>
                </a:solidFill>
                <a:latin typeface="Menlo" charset="0"/>
              </a:rPr>
              <a:t>ListView</a:t>
            </a:r>
            <a:endParaRPr lang="en-US" dirty="0">
              <a:solidFill>
                <a:srgbClr val="D4D4D4"/>
              </a:solidFill>
              <a:latin typeface="Menlo" charset="0"/>
            </a:endParaRPr>
          </a:p>
          <a:p>
            <a:r>
              <a:rPr lang="en-US" dirty="0" smtClean="0">
                <a:solidFill>
                  <a:srgbClr val="D4D4D4"/>
                </a:solidFill>
                <a:latin typeface="Menlo" charset="0"/>
              </a:rPr>
              <a:t>          </a:t>
            </a:r>
            <a:r>
              <a:rPr lang="en-US" dirty="0" err="1" smtClean="0">
                <a:solidFill>
                  <a:srgbClr val="D4D4D4"/>
                </a:solidFill>
                <a:latin typeface="Menlo" charset="0"/>
              </a:rPr>
              <a:t>dataSource</a:t>
            </a:r>
            <a:r>
              <a:rPr lang="en-US" dirty="0">
                <a:solidFill>
                  <a:srgbClr val="D4D4D4"/>
                </a:solidFill>
                <a:latin typeface="Menlo" charset="0"/>
              </a:rPr>
              <a:t>={</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props</a:t>
            </a:r>
            <a:r>
              <a:rPr lang="en-US" dirty="0" err="1">
                <a:solidFill>
                  <a:srgbClr val="D4D4D4"/>
                </a:solidFill>
                <a:latin typeface="Menlo" charset="0"/>
              </a:rPr>
              <a:t>.</a:t>
            </a:r>
            <a:r>
              <a:rPr lang="en-US" dirty="0" err="1">
                <a:solidFill>
                  <a:srgbClr val="9CDCFE"/>
                </a:solidFill>
                <a:latin typeface="Menlo" charset="0"/>
              </a:rPr>
              <a:t>dataSource</a:t>
            </a:r>
            <a:r>
              <a:rPr lang="en-US" dirty="0" smtClean="0">
                <a:solidFill>
                  <a:srgbClr val="D4D4D4"/>
                </a:solidFill>
                <a:latin typeface="Menlo" charset="0"/>
              </a:rPr>
              <a:t>}</a:t>
            </a:r>
          </a:p>
          <a:p>
            <a:r>
              <a:rPr lang="en-US" dirty="0">
                <a:solidFill>
                  <a:srgbClr val="D4D4D4"/>
                </a:solidFill>
                <a:latin typeface="Menlo" charset="0"/>
              </a:rPr>
              <a:t> </a:t>
            </a:r>
            <a:r>
              <a:rPr lang="en-US" dirty="0" smtClean="0">
                <a:solidFill>
                  <a:srgbClr val="D4D4D4"/>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&lt;</a:t>
            </a:r>
            <a:r>
              <a:rPr lang="en-US" dirty="0" err="1">
                <a:solidFill>
                  <a:srgbClr val="D4D4D4"/>
                </a:solidFill>
                <a:latin typeface="Menlo" charset="0"/>
              </a:rPr>
              <a:t>AddButton</a:t>
            </a:r>
            <a:r>
              <a:rPr lang="en-US" dirty="0">
                <a:solidFill>
                  <a:srgbClr val="D4D4D4"/>
                </a:solidFill>
                <a:latin typeface="Menlo" charset="0"/>
              </a:rPr>
              <a:t> </a:t>
            </a:r>
            <a:r>
              <a:rPr lang="en-US" dirty="0" err="1" smtClean="0">
                <a:solidFill>
                  <a:srgbClr val="D4D4D4"/>
                </a:solidFill>
                <a:latin typeface="Menlo" charset="0"/>
              </a:rPr>
              <a:t>onCreate</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r>
              <a:rPr lang="en-US" dirty="0">
                <a:solidFill>
                  <a:srgbClr val="569CD6"/>
                </a:solidFill>
                <a:latin typeface="Menlo" charset="0"/>
              </a:rPr>
              <a:t>=&gt;</a:t>
            </a:r>
            <a:r>
              <a:rPr lang="en-US" dirty="0">
                <a:solidFill>
                  <a:srgbClr val="D4D4D4"/>
                </a:solidFill>
                <a:latin typeface="Menlo" charset="0"/>
              </a:rPr>
              <a:t> </a:t>
            </a:r>
            <a:endParaRPr lang="en-US" dirty="0" smtClean="0">
              <a:solidFill>
                <a:srgbClr val="D4D4D4"/>
              </a:solidFill>
              <a:latin typeface="Menlo" charset="0"/>
            </a:endParaRPr>
          </a:p>
          <a:p>
            <a:r>
              <a:rPr lang="en-US" dirty="0">
                <a:solidFill>
                  <a:srgbClr val="D4D4D4"/>
                </a:solidFill>
                <a:latin typeface="Menlo" charset="0"/>
              </a:rPr>
              <a:t> </a:t>
            </a:r>
            <a:r>
              <a:rPr lang="en-US" dirty="0" smtClean="0">
                <a:solidFill>
                  <a:srgbClr val="D4D4D4"/>
                </a:solidFill>
                <a:latin typeface="Menlo" charset="0"/>
              </a:rPr>
              <a:t>         </a:t>
            </a:r>
            <a:r>
              <a:rPr lang="en-US" dirty="0" err="1" smtClean="0">
                <a:solidFill>
                  <a:srgbClr val="569CD6"/>
                </a:solidFill>
                <a:latin typeface="Menlo" charset="0"/>
              </a:rPr>
              <a:t>this</a:t>
            </a:r>
            <a:r>
              <a:rPr lang="en-US" dirty="0" err="1" smtClean="0">
                <a:solidFill>
                  <a:srgbClr val="D4D4D4"/>
                </a:solidFill>
                <a:latin typeface="Menlo" charset="0"/>
              </a:rPr>
              <a:t>.</a:t>
            </a:r>
            <a:r>
              <a:rPr lang="en-US" dirty="0" err="1" smtClean="0">
                <a:solidFill>
                  <a:srgbClr val="9CDCFE"/>
                </a:solidFill>
                <a:latin typeface="Menlo" charset="0"/>
              </a:rPr>
              <a:t>props</a:t>
            </a:r>
            <a:r>
              <a:rPr lang="en-US" dirty="0" err="1" smtClean="0">
                <a:solidFill>
                  <a:srgbClr val="D4D4D4"/>
                </a:solidFill>
                <a:latin typeface="Menlo" charset="0"/>
              </a:rPr>
              <a:t>.</a:t>
            </a:r>
            <a:r>
              <a:rPr lang="en-US" dirty="0" err="1" smtClean="0">
                <a:solidFill>
                  <a:srgbClr val="DCDCAA"/>
                </a:solidFill>
                <a:latin typeface="Menlo" charset="0"/>
              </a:rPr>
              <a:t>onCreate</a:t>
            </a:r>
            <a:r>
              <a:rPr lang="en-US" dirty="0" smtClean="0">
                <a:solidFill>
                  <a:srgbClr val="D4D4D4"/>
                </a:solidFill>
                <a:latin typeface="Menlo" charset="0"/>
              </a:rPr>
              <a:t>(text</a:t>
            </a:r>
            <a:r>
              <a:rPr lang="en-US" dirty="0">
                <a:solidFill>
                  <a:srgbClr val="D4D4D4"/>
                </a:solidFill>
                <a:latin typeface="Menlo" charset="0"/>
              </a:rPr>
              <a:t>)}/&gt;</a:t>
            </a: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565573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CommonList.js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err="1">
                <a:solidFill>
                  <a:srgbClr val="4EC9B0"/>
                </a:solidFill>
                <a:latin typeface="Menlo" charset="0"/>
              </a:rPr>
              <a:t>CommonList</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solidFill>
                  <a:srgbClr val="D4D4D4"/>
                </a:solidFill>
                <a:latin typeface="Menlo" charset="0"/>
              </a:rPr>
              <a:t>        &lt;</a:t>
            </a:r>
            <a:r>
              <a:rPr lang="en-US" dirty="0" err="1">
                <a:solidFill>
                  <a:srgbClr val="D4D4D4"/>
                </a:solidFill>
                <a:latin typeface="Menlo" charset="0"/>
              </a:rPr>
              <a:t>ListView</a:t>
            </a:r>
            <a:endParaRPr lang="en-US" dirty="0">
              <a:solidFill>
                <a:srgbClr val="D4D4D4"/>
              </a:solidFill>
              <a:latin typeface="Menlo" charset="0"/>
            </a:endParaRPr>
          </a:p>
          <a:p>
            <a:r>
              <a:rPr lang="en-US" dirty="0" smtClean="0">
                <a:ln>
                  <a:solidFill>
                    <a:srgbClr val="FF0000"/>
                  </a:solidFill>
                </a:ln>
                <a:solidFill>
                  <a:srgbClr val="FF0000"/>
                </a:solidFill>
                <a:latin typeface="Menlo" charset="0"/>
              </a:rPr>
              <a:t>          </a:t>
            </a:r>
            <a:r>
              <a:rPr lang="en-US" dirty="0" err="1" smtClean="0">
                <a:ln>
                  <a:solidFill>
                    <a:srgbClr val="FF0000"/>
                  </a:solidFill>
                </a:ln>
                <a:solidFill>
                  <a:srgbClr val="FF0000"/>
                </a:solidFill>
                <a:latin typeface="Menlo" charset="0"/>
              </a:rPr>
              <a:t>dataSource</a:t>
            </a:r>
            <a:r>
              <a:rPr lang="en-US" dirty="0">
                <a:ln>
                  <a:solidFill>
                    <a:srgbClr val="FF0000"/>
                  </a:solidFill>
                </a:ln>
                <a:solidFill>
                  <a:srgbClr val="FF0000"/>
                </a:solidFill>
                <a:latin typeface="Menlo" charset="0"/>
              </a:rPr>
              <a:t>={</a:t>
            </a:r>
            <a:r>
              <a:rPr lang="en-US" dirty="0" err="1">
                <a:ln>
                  <a:solidFill>
                    <a:srgbClr val="FF0000"/>
                  </a:solidFill>
                </a:ln>
                <a:solidFill>
                  <a:srgbClr val="FF0000"/>
                </a:solidFill>
                <a:latin typeface="Menlo" charset="0"/>
              </a:rPr>
              <a:t>this.props.dataSource</a:t>
            </a:r>
            <a:r>
              <a:rPr lang="en-US" dirty="0" smtClean="0">
                <a:ln>
                  <a:solidFill>
                    <a:srgbClr val="FF0000"/>
                  </a:solidFill>
                </a:ln>
                <a:solidFill>
                  <a:srgbClr val="FF0000"/>
                </a:solidFill>
                <a:latin typeface="Menlo" charset="0"/>
              </a:rPr>
              <a:t>}</a:t>
            </a:r>
          </a:p>
          <a:p>
            <a:r>
              <a:rPr lang="en-US" dirty="0">
                <a:solidFill>
                  <a:srgbClr val="D4D4D4"/>
                </a:solidFill>
                <a:latin typeface="Menlo" charset="0"/>
              </a:rPr>
              <a:t> </a:t>
            </a:r>
            <a:r>
              <a:rPr lang="en-US" dirty="0" smtClean="0">
                <a:solidFill>
                  <a:srgbClr val="D4D4D4"/>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&lt;</a:t>
            </a:r>
            <a:r>
              <a:rPr lang="en-US" dirty="0" err="1">
                <a:solidFill>
                  <a:srgbClr val="D4D4D4"/>
                </a:solidFill>
                <a:latin typeface="Menlo" charset="0"/>
              </a:rPr>
              <a:t>AddButton</a:t>
            </a:r>
            <a:r>
              <a:rPr lang="en-US" dirty="0">
                <a:solidFill>
                  <a:srgbClr val="D4D4D4"/>
                </a:solidFill>
                <a:latin typeface="Menlo" charset="0"/>
              </a:rPr>
              <a:t> </a:t>
            </a:r>
            <a:r>
              <a:rPr lang="en-US" dirty="0" err="1" smtClean="0">
                <a:solidFill>
                  <a:srgbClr val="D4D4D4"/>
                </a:solidFill>
                <a:latin typeface="Menlo" charset="0"/>
              </a:rPr>
              <a:t>onCreate</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r>
              <a:rPr lang="en-US" dirty="0">
                <a:solidFill>
                  <a:srgbClr val="569CD6"/>
                </a:solidFill>
                <a:latin typeface="Menlo" charset="0"/>
              </a:rPr>
              <a:t>=&gt;</a:t>
            </a:r>
            <a:r>
              <a:rPr lang="en-US" dirty="0">
                <a:solidFill>
                  <a:srgbClr val="D4D4D4"/>
                </a:solidFill>
                <a:latin typeface="Menlo" charset="0"/>
              </a:rPr>
              <a:t> </a:t>
            </a:r>
            <a:endParaRPr lang="en-US" dirty="0" smtClean="0">
              <a:solidFill>
                <a:srgbClr val="D4D4D4"/>
              </a:solidFill>
              <a:latin typeface="Menlo" charset="0"/>
            </a:endParaRPr>
          </a:p>
          <a:p>
            <a:r>
              <a:rPr lang="en-US" dirty="0">
                <a:solidFill>
                  <a:srgbClr val="D4D4D4"/>
                </a:solidFill>
                <a:latin typeface="Menlo" charset="0"/>
              </a:rPr>
              <a:t> </a:t>
            </a:r>
            <a:r>
              <a:rPr lang="en-US" dirty="0" smtClean="0">
                <a:solidFill>
                  <a:srgbClr val="D4D4D4"/>
                </a:solidFill>
                <a:latin typeface="Menlo" charset="0"/>
              </a:rPr>
              <a:t>         </a:t>
            </a:r>
            <a:r>
              <a:rPr lang="en-US" dirty="0" err="1" smtClean="0">
                <a:solidFill>
                  <a:srgbClr val="569CD6"/>
                </a:solidFill>
                <a:latin typeface="Menlo" charset="0"/>
              </a:rPr>
              <a:t>this</a:t>
            </a:r>
            <a:r>
              <a:rPr lang="en-US" dirty="0" err="1" smtClean="0">
                <a:solidFill>
                  <a:srgbClr val="D4D4D4"/>
                </a:solidFill>
                <a:latin typeface="Menlo" charset="0"/>
              </a:rPr>
              <a:t>.</a:t>
            </a:r>
            <a:r>
              <a:rPr lang="en-US" dirty="0" err="1" smtClean="0">
                <a:solidFill>
                  <a:srgbClr val="9CDCFE"/>
                </a:solidFill>
                <a:latin typeface="Menlo" charset="0"/>
              </a:rPr>
              <a:t>props</a:t>
            </a:r>
            <a:r>
              <a:rPr lang="en-US" dirty="0" err="1" smtClean="0">
                <a:solidFill>
                  <a:srgbClr val="D4D4D4"/>
                </a:solidFill>
                <a:latin typeface="Menlo" charset="0"/>
              </a:rPr>
              <a:t>.</a:t>
            </a:r>
            <a:r>
              <a:rPr lang="en-US" dirty="0" err="1" smtClean="0">
                <a:solidFill>
                  <a:srgbClr val="DCDCAA"/>
                </a:solidFill>
                <a:latin typeface="Menlo" charset="0"/>
              </a:rPr>
              <a:t>onCreate</a:t>
            </a:r>
            <a:r>
              <a:rPr lang="en-US" dirty="0" smtClean="0">
                <a:solidFill>
                  <a:srgbClr val="D4D4D4"/>
                </a:solidFill>
                <a:latin typeface="Menlo" charset="0"/>
              </a:rPr>
              <a:t>(text</a:t>
            </a:r>
            <a:r>
              <a:rPr lang="en-US" dirty="0">
                <a:solidFill>
                  <a:srgbClr val="D4D4D4"/>
                </a:solidFill>
                <a:latin typeface="Menlo" charset="0"/>
              </a:rPr>
              <a:t>)}/&gt;</a:t>
            </a: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129979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CommonList.js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err="1">
                <a:solidFill>
                  <a:srgbClr val="4EC9B0"/>
                </a:solidFill>
                <a:latin typeface="Menlo" charset="0"/>
              </a:rPr>
              <a:t>CommonList</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render</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D4D4D4"/>
                </a:solidFill>
                <a:latin typeface="Menlo" charset="0"/>
              </a:rPr>
              <a:t>(</a:t>
            </a:r>
          </a:p>
          <a:p>
            <a:r>
              <a:rPr lang="en-US" dirty="0" smtClean="0">
                <a:solidFill>
                  <a:srgbClr val="D4D4D4"/>
                </a:solidFill>
                <a:latin typeface="Menlo" charset="0"/>
              </a:rPr>
              <a:t>      &lt;</a:t>
            </a:r>
            <a:r>
              <a:rPr lang="en-US" dirty="0">
                <a:solidFill>
                  <a:srgbClr val="D4D4D4"/>
                </a:solidFill>
                <a:latin typeface="Menlo" charset="0"/>
              </a:rPr>
              <a:t>View style={</a:t>
            </a:r>
            <a:r>
              <a:rPr lang="en-US" dirty="0" err="1">
                <a:solidFill>
                  <a:srgbClr val="9CDCFE"/>
                </a:solidFill>
                <a:latin typeface="Menlo" charset="0"/>
              </a:rPr>
              <a:t>styles</a:t>
            </a:r>
            <a:r>
              <a:rPr lang="en-US" dirty="0" err="1">
                <a:solidFill>
                  <a:srgbClr val="D4D4D4"/>
                </a:solidFill>
                <a:latin typeface="Menlo" charset="0"/>
              </a:rPr>
              <a:t>.</a:t>
            </a:r>
            <a:r>
              <a:rPr lang="en-US" dirty="0" err="1">
                <a:solidFill>
                  <a:srgbClr val="9CDCFE"/>
                </a:solidFill>
                <a:latin typeface="Menlo" charset="0"/>
              </a:rPr>
              <a:t>container</a:t>
            </a:r>
            <a:r>
              <a:rPr lang="en-US" dirty="0">
                <a:solidFill>
                  <a:srgbClr val="D4D4D4"/>
                </a:solidFill>
                <a:latin typeface="Menlo" charset="0"/>
              </a:rPr>
              <a:t>}&gt;</a:t>
            </a:r>
          </a:p>
          <a:p>
            <a:r>
              <a:rPr lang="en-US" dirty="0" smtClean="0">
                <a:solidFill>
                  <a:srgbClr val="D4D4D4"/>
                </a:solidFill>
                <a:latin typeface="Menlo" charset="0"/>
              </a:rPr>
              <a:t>        &lt;</a:t>
            </a:r>
            <a:r>
              <a:rPr lang="en-US" dirty="0" err="1">
                <a:solidFill>
                  <a:srgbClr val="D4D4D4"/>
                </a:solidFill>
                <a:latin typeface="Menlo" charset="0"/>
              </a:rPr>
              <a:t>ListView</a:t>
            </a:r>
            <a:endParaRPr lang="en-US" dirty="0">
              <a:solidFill>
                <a:srgbClr val="D4D4D4"/>
              </a:solidFill>
              <a:latin typeface="Menlo" charset="0"/>
            </a:endParaRPr>
          </a:p>
          <a:p>
            <a:r>
              <a:rPr lang="en-US" dirty="0" smtClean="0">
                <a:solidFill>
                  <a:srgbClr val="D4D4D4"/>
                </a:solidFill>
                <a:latin typeface="Menlo" charset="0"/>
              </a:rPr>
              <a:t>          </a:t>
            </a:r>
            <a:r>
              <a:rPr lang="en-US" dirty="0" err="1" smtClean="0">
                <a:solidFill>
                  <a:srgbClr val="D4D4D4"/>
                </a:solidFill>
                <a:latin typeface="Menlo" charset="0"/>
              </a:rPr>
              <a:t>dataSource</a:t>
            </a:r>
            <a:r>
              <a:rPr lang="en-US" dirty="0">
                <a:solidFill>
                  <a:srgbClr val="D4D4D4"/>
                </a:solidFill>
                <a:latin typeface="Menlo" charset="0"/>
              </a:rPr>
              <a:t>={</a:t>
            </a:r>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props</a:t>
            </a:r>
            <a:r>
              <a:rPr lang="en-US" dirty="0" err="1">
                <a:solidFill>
                  <a:srgbClr val="D4D4D4"/>
                </a:solidFill>
                <a:latin typeface="Menlo" charset="0"/>
              </a:rPr>
              <a:t>.</a:t>
            </a:r>
            <a:r>
              <a:rPr lang="en-US" dirty="0" err="1">
                <a:solidFill>
                  <a:srgbClr val="9CDCFE"/>
                </a:solidFill>
                <a:latin typeface="Menlo" charset="0"/>
              </a:rPr>
              <a:t>dataSource</a:t>
            </a:r>
            <a:r>
              <a:rPr lang="en-US" dirty="0" smtClean="0">
                <a:solidFill>
                  <a:srgbClr val="D4D4D4"/>
                </a:solidFill>
                <a:latin typeface="Menlo" charset="0"/>
              </a:rPr>
              <a:t>}</a:t>
            </a:r>
          </a:p>
          <a:p>
            <a:r>
              <a:rPr lang="en-US" dirty="0">
                <a:solidFill>
                  <a:srgbClr val="D4D4D4"/>
                </a:solidFill>
                <a:latin typeface="Menlo" charset="0"/>
              </a:rPr>
              <a:t> </a:t>
            </a:r>
            <a:r>
              <a:rPr lang="en-US" dirty="0" smtClean="0">
                <a:solidFill>
                  <a:srgbClr val="D4D4D4"/>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&lt;</a:t>
            </a:r>
            <a:r>
              <a:rPr lang="en-US" dirty="0" err="1">
                <a:solidFill>
                  <a:srgbClr val="D4D4D4"/>
                </a:solidFill>
                <a:latin typeface="Menlo" charset="0"/>
              </a:rPr>
              <a:t>AddButton</a:t>
            </a:r>
            <a:r>
              <a:rPr lang="en-US" dirty="0">
                <a:solidFill>
                  <a:srgbClr val="D4D4D4"/>
                </a:solidFill>
                <a:latin typeface="Menlo" charset="0"/>
              </a:rPr>
              <a:t> </a:t>
            </a:r>
            <a:r>
              <a:rPr lang="en-US" dirty="0" err="1" smtClean="0">
                <a:ln>
                  <a:solidFill>
                    <a:srgbClr val="FF0000"/>
                  </a:solidFill>
                </a:ln>
                <a:solidFill>
                  <a:srgbClr val="FF0000"/>
                </a:solidFill>
                <a:latin typeface="Menlo" charset="0"/>
              </a:rPr>
              <a:t>onCreate</a:t>
            </a:r>
            <a:r>
              <a:rPr lang="en-US" dirty="0">
                <a:ln>
                  <a:solidFill>
                    <a:srgbClr val="FF0000"/>
                  </a:solidFill>
                </a:ln>
                <a:solidFill>
                  <a:srgbClr val="FF0000"/>
                </a:solidFill>
                <a:latin typeface="Menlo" charset="0"/>
              </a:rPr>
              <a:t>={(text) =&gt; </a:t>
            </a:r>
            <a:endParaRPr lang="en-US" dirty="0" smtClean="0">
              <a:ln>
                <a:solidFill>
                  <a:srgbClr val="FF0000"/>
                </a:solidFill>
              </a:ln>
              <a:solidFill>
                <a:srgbClr val="FF0000"/>
              </a:solidFill>
              <a:latin typeface="Menlo" charset="0"/>
            </a:endParaRPr>
          </a:p>
          <a:p>
            <a:r>
              <a:rPr lang="en-US" dirty="0">
                <a:ln>
                  <a:solidFill>
                    <a:srgbClr val="FF0000"/>
                  </a:solidFill>
                </a:ln>
                <a:solidFill>
                  <a:srgbClr val="FF0000"/>
                </a:solidFill>
                <a:latin typeface="Menlo" charset="0"/>
              </a:rPr>
              <a:t> </a:t>
            </a:r>
            <a:r>
              <a:rPr lang="en-US" dirty="0" smtClean="0">
                <a:ln>
                  <a:solidFill>
                    <a:srgbClr val="FF0000"/>
                  </a:solidFill>
                </a:ln>
                <a:solidFill>
                  <a:srgbClr val="FF0000"/>
                </a:solidFill>
                <a:latin typeface="Menlo" charset="0"/>
              </a:rPr>
              <a:t>         </a:t>
            </a:r>
            <a:r>
              <a:rPr lang="en-US" dirty="0" err="1" smtClean="0">
                <a:ln>
                  <a:solidFill>
                    <a:srgbClr val="FF0000"/>
                  </a:solidFill>
                </a:ln>
                <a:solidFill>
                  <a:srgbClr val="FF0000"/>
                </a:solidFill>
                <a:latin typeface="Menlo" charset="0"/>
              </a:rPr>
              <a:t>this.props.onCreate</a:t>
            </a:r>
            <a:r>
              <a:rPr lang="en-US" dirty="0" smtClean="0">
                <a:ln>
                  <a:solidFill>
                    <a:srgbClr val="FF0000"/>
                  </a:solidFill>
                </a:ln>
                <a:solidFill>
                  <a:srgbClr val="FF0000"/>
                </a:solidFill>
                <a:latin typeface="Menlo" charset="0"/>
              </a:rPr>
              <a:t>(text</a:t>
            </a:r>
            <a:r>
              <a:rPr lang="en-US" dirty="0">
                <a:ln>
                  <a:solidFill>
                    <a:srgbClr val="FF0000"/>
                  </a:solidFill>
                </a:ln>
                <a:solidFill>
                  <a:srgbClr val="FF0000"/>
                </a:solidFill>
                <a:latin typeface="Menlo" charset="0"/>
              </a:rPr>
              <a:t>)}</a:t>
            </a:r>
            <a:r>
              <a:rPr lang="en-US" dirty="0">
                <a:solidFill>
                  <a:srgbClr val="D4D4D4"/>
                </a:solidFill>
                <a:latin typeface="Menlo" charset="0"/>
              </a:rPr>
              <a:t>/&gt;</a:t>
            </a: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291870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do List Code</a:t>
            </a:r>
            <a:endParaRPr lang="en-US" dirty="0"/>
          </a:p>
        </p:txBody>
      </p:sp>
      <p:sp>
        <p:nvSpPr>
          <p:cNvPr id="3" name="Subtitle 2"/>
          <p:cNvSpPr>
            <a:spLocks noGrp="1"/>
          </p:cNvSpPr>
          <p:nvPr>
            <p:ph type="subTitle" idx="1"/>
          </p:nvPr>
        </p:nvSpPr>
        <p:spPr/>
        <p:txBody>
          <a:bodyPr/>
          <a:lstStyle/>
          <a:p>
            <a:r>
              <a:rPr lang="en-US" sz="2400" dirty="0" smtClean="0">
                <a:solidFill>
                  <a:schemeClr val="tx1"/>
                </a:solidFill>
              </a:rPr>
              <a:t>Database</a:t>
            </a:r>
            <a:endParaRPr lang="en-US" sz="2400" dirty="0">
              <a:solidFill>
                <a:schemeClr val="tx1"/>
              </a:solidFill>
            </a:endParaRPr>
          </a:p>
        </p:txBody>
      </p:sp>
    </p:spTree>
    <p:extLst>
      <p:ext uri="{BB962C8B-B14F-4D97-AF65-F5344CB8AC3E}">
        <p14:creationId xmlns:p14="http://schemas.microsoft.com/office/powerpoint/2010/main" val="196731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a:t>
            </a:r>
            <a:r>
              <a:rPr lang="en-US" dirty="0" err="1">
                <a:solidFill>
                  <a:srgbClr val="DCDCAA"/>
                </a:solidFill>
                <a:latin typeface="Menlo" charset="0"/>
              </a:rPr>
              <a:t>createList</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p>
          <a:p>
            <a:r>
              <a:rPr lang="en-US" dirty="0" smtClean="0">
                <a:solidFill>
                  <a:srgbClr val="569CD6"/>
                </a:solidFill>
                <a:latin typeface="Menlo" charset="0"/>
              </a:rPr>
              <a:t>    </a:t>
            </a:r>
            <a:r>
              <a:rPr lang="en-US" dirty="0" err="1" smtClean="0">
                <a:solidFill>
                  <a:srgbClr val="569CD6"/>
                </a:solidFill>
                <a:latin typeface="Menlo" charset="0"/>
              </a:rPr>
              <a:t>var</a:t>
            </a:r>
            <a:r>
              <a:rPr lang="en-US" dirty="0" smtClean="0">
                <a:solidFill>
                  <a:srgbClr val="D4D4D4"/>
                </a:solidFill>
                <a:latin typeface="Menlo" charset="0"/>
              </a:rPr>
              <a:t> </a:t>
            </a:r>
            <a:r>
              <a:rPr lang="en-US" dirty="0">
                <a:solidFill>
                  <a:srgbClr val="D4D4D4"/>
                </a:solidFill>
                <a:latin typeface="Menlo" charset="0"/>
              </a:rPr>
              <a:t>doc = {</a:t>
            </a:r>
          </a:p>
          <a:p>
            <a:r>
              <a:rPr lang="en-US" dirty="0" smtClean="0">
                <a:solidFill>
                  <a:srgbClr val="D4D4D4"/>
                </a:solidFill>
                <a:latin typeface="Menlo" charset="0"/>
              </a:rPr>
              <a:t>      name</a:t>
            </a:r>
            <a:r>
              <a:rPr lang="en-US" dirty="0">
                <a:solidFill>
                  <a:srgbClr val="D4D4D4"/>
                </a:solidFill>
                <a:latin typeface="Menlo" charset="0"/>
              </a:rPr>
              <a:t>: text</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a:t>
            </a:r>
          </a:p>
          <a:p>
            <a:r>
              <a:rPr lang="en-US" dirty="0" smtClean="0">
                <a:solidFill>
                  <a:srgbClr val="9CDCFE"/>
                </a:solidFill>
                <a:latin typeface="Menlo" charset="0"/>
              </a:rPr>
              <a:t>    </a:t>
            </a:r>
            <a:r>
              <a:rPr lang="en-US" dirty="0" err="1" smtClean="0">
                <a:solidFill>
                  <a:srgbClr val="9CDCFE"/>
                </a:solidFill>
                <a:latin typeface="Menlo" charset="0"/>
              </a:rPr>
              <a:t>manager</a:t>
            </a:r>
            <a:r>
              <a:rPr lang="en-US" dirty="0" err="1" smtClean="0">
                <a:solidFill>
                  <a:srgbClr val="D4D4D4"/>
                </a:solidFill>
                <a:latin typeface="Menlo" charset="0"/>
              </a:rPr>
              <a:t>.</a:t>
            </a:r>
            <a:r>
              <a:rPr lang="en-US" dirty="0" err="1" smtClean="0">
                <a:solidFill>
                  <a:srgbClr val="9CDCFE"/>
                </a:solidFill>
                <a:latin typeface="Menlo" charset="0"/>
              </a:rPr>
              <a:t>document</a:t>
            </a:r>
            <a:r>
              <a:rPr lang="en-US" dirty="0" err="1" smtClean="0">
                <a:solidFill>
                  <a:srgbClr val="D4D4D4"/>
                </a:solidFill>
                <a:latin typeface="Menlo" charset="0"/>
              </a:rPr>
              <a:t>.</a:t>
            </a:r>
            <a:r>
              <a:rPr lang="en-US" dirty="0" err="1" smtClean="0">
                <a:solidFill>
                  <a:srgbClr val="DCDCAA"/>
                </a:solidFill>
                <a:latin typeface="Menlo" charset="0"/>
              </a:rPr>
              <a:t>post</a:t>
            </a:r>
            <a:r>
              <a:rPr lang="en-US" dirty="0">
                <a:solidFill>
                  <a:srgbClr val="D4D4D4"/>
                </a:solidFill>
                <a:latin typeface="Menlo" charset="0"/>
              </a:rPr>
              <a:t>({</a:t>
            </a:r>
            <a:r>
              <a:rPr lang="en-US" dirty="0" err="1">
                <a:solidFill>
                  <a:srgbClr val="D4D4D4"/>
                </a:solidFill>
                <a:latin typeface="Menlo" charset="0"/>
              </a:rPr>
              <a:t>db</a:t>
            </a:r>
            <a:r>
              <a:rPr lang="en-US" dirty="0">
                <a:solidFill>
                  <a:srgbClr val="D4D4D4"/>
                </a:solidFill>
                <a:latin typeface="Menlo" charset="0"/>
              </a:rPr>
              <a:t>: DB_NAME, body: doc});</a:t>
            </a:r>
          </a:p>
          <a:p>
            <a:r>
              <a:rPr lang="en-US" dirty="0" smtClean="0">
                <a:solidFill>
                  <a:srgbClr val="D4D4D4"/>
                </a:solidFill>
                <a:latin typeface="Menlo" charset="0"/>
              </a:rPr>
              <a:t>  }</a:t>
            </a:r>
            <a:endParaRPr lang="en-US" dirty="0">
              <a:solidFill>
                <a:srgbClr val="D4D4D4"/>
              </a:solidFill>
              <a:latin typeface="Menlo" charset="0"/>
            </a:endParaRP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455346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a:t>
            </a:r>
            <a:r>
              <a:rPr lang="en-US" dirty="0" err="1">
                <a:solidFill>
                  <a:srgbClr val="DCDCAA"/>
                </a:solidFill>
                <a:latin typeface="Menlo" charset="0"/>
              </a:rPr>
              <a:t>createList</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p>
          <a:p>
            <a:r>
              <a:rPr lang="en-US" dirty="0" smtClean="0">
                <a:solidFill>
                  <a:srgbClr val="569CD6"/>
                </a:solidFill>
                <a:latin typeface="Menlo" charset="0"/>
              </a:rPr>
              <a:t>    </a:t>
            </a:r>
            <a:r>
              <a:rPr lang="en-US" dirty="0" err="1" smtClean="0">
                <a:solidFill>
                  <a:srgbClr val="569CD6"/>
                </a:solidFill>
                <a:latin typeface="Menlo" charset="0"/>
              </a:rPr>
              <a:t>var</a:t>
            </a:r>
            <a:r>
              <a:rPr lang="en-US" dirty="0" smtClean="0">
                <a:solidFill>
                  <a:srgbClr val="D4D4D4"/>
                </a:solidFill>
                <a:latin typeface="Menlo" charset="0"/>
              </a:rPr>
              <a:t> </a:t>
            </a:r>
            <a:r>
              <a:rPr lang="en-US" dirty="0">
                <a:solidFill>
                  <a:srgbClr val="D4D4D4"/>
                </a:solidFill>
                <a:latin typeface="Menlo" charset="0"/>
              </a:rPr>
              <a:t>doc = {</a:t>
            </a:r>
          </a:p>
          <a:p>
            <a:r>
              <a:rPr lang="en-US" dirty="0" smtClean="0">
                <a:solidFill>
                  <a:srgbClr val="D4D4D4"/>
                </a:solidFill>
                <a:latin typeface="Menlo" charset="0"/>
              </a:rPr>
              <a:t>      name</a:t>
            </a:r>
            <a:r>
              <a:rPr lang="en-US" dirty="0">
                <a:solidFill>
                  <a:srgbClr val="D4D4D4"/>
                </a:solidFill>
                <a:latin typeface="Menlo" charset="0"/>
              </a:rPr>
              <a:t>: text</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a:t>
            </a:r>
          </a:p>
          <a:p>
            <a:r>
              <a:rPr lang="en-US" dirty="0" smtClean="0">
                <a:solidFill>
                  <a:srgbClr val="9CDCFE"/>
                </a:solidFill>
                <a:latin typeface="Menlo" charset="0"/>
              </a:rPr>
              <a:t>    </a:t>
            </a:r>
            <a:r>
              <a:rPr lang="en-US" dirty="0" err="1" smtClean="0">
                <a:solidFill>
                  <a:srgbClr val="FF0000"/>
                </a:solidFill>
                <a:latin typeface="Menlo" charset="0"/>
              </a:rPr>
              <a:t>manager</a:t>
            </a:r>
            <a:r>
              <a:rPr lang="en-US" dirty="0" err="1" smtClean="0">
                <a:solidFill>
                  <a:srgbClr val="D4D4D4"/>
                </a:solidFill>
                <a:latin typeface="Menlo" charset="0"/>
              </a:rPr>
              <a:t>.</a:t>
            </a:r>
            <a:r>
              <a:rPr lang="en-US" dirty="0" err="1" smtClean="0">
                <a:solidFill>
                  <a:srgbClr val="9CDCFE"/>
                </a:solidFill>
                <a:latin typeface="Menlo" charset="0"/>
              </a:rPr>
              <a:t>document</a:t>
            </a:r>
            <a:r>
              <a:rPr lang="en-US" dirty="0" err="1" smtClean="0">
                <a:solidFill>
                  <a:srgbClr val="D4D4D4"/>
                </a:solidFill>
                <a:latin typeface="Menlo" charset="0"/>
              </a:rPr>
              <a:t>.</a:t>
            </a:r>
            <a:r>
              <a:rPr lang="en-US" dirty="0" err="1" smtClean="0">
                <a:solidFill>
                  <a:srgbClr val="DCDCAA"/>
                </a:solidFill>
                <a:latin typeface="Menlo" charset="0"/>
              </a:rPr>
              <a:t>post</a:t>
            </a:r>
            <a:r>
              <a:rPr lang="en-US" dirty="0">
                <a:solidFill>
                  <a:srgbClr val="D4D4D4"/>
                </a:solidFill>
                <a:latin typeface="Menlo" charset="0"/>
              </a:rPr>
              <a:t>({</a:t>
            </a:r>
            <a:r>
              <a:rPr lang="en-US" dirty="0" err="1">
                <a:solidFill>
                  <a:srgbClr val="D4D4D4"/>
                </a:solidFill>
                <a:latin typeface="Menlo" charset="0"/>
              </a:rPr>
              <a:t>db</a:t>
            </a:r>
            <a:r>
              <a:rPr lang="en-US" dirty="0">
                <a:solidFill>
                  <a:srgbClr val="D4D4D4"/>
                </a:solidFill>
                <a:latin typeface="Menlo" charset="0"/>
              </a:rPr>
              <a:t>: DB_NAME, body: doc});</a:t>
            </a:r>
          </a:p>
          <a:p>
            <a:r>
              <a:rPr lang="en-US" dirty="0" smtClean="0">
                <a:solidFill>
                  <a:srgbClr val="D4D4D4"/>
                </a:solidFill>
                <a:latin typeface="Menlo" charset="0"/>
              </a:rPr>
              <a:t>  }</a:t>
            </a:r>
            <a:endParaRPr lang="en-US" dirty="0">
              <a:solidFill>
                <a:srgbClr val="D4D4D4"/>
              </a:solidFill>
              <a:latin typeface="Menlo" charset="0"/>
            </a:endParaRP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249012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a:t>
            </a:r>
            <a:r>
              <a:rPr lang="en-US" dirty="0" err="1">
                <a:solidFill>
                  <a:srgbClr val="DCDCAA"/>
                </a:solidFill>
                <a:latin typeface="Menlo" charset="0"/>
              </a:rPr>
              <a:t>createList</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p>
          <a:p>
            <a:r>
              <a:rPr lang="en-US" dirty="0" smtClean="0">
                <a:solidFill>
                  <a:srgbClr val="569CD6"/>
                </a:solidFill>
                <a:latin typeface="Menlo" charset="0"/>
              </a:rPr>
              <a:t>    </a:t>
            </a:r>
            <a:r>
              <a:rPr lang="en-US" dirty="0" err="1" smtClean="0">
                <a:solidFill>
                  <a:srgbClr val="569CD6"/>
                </a:solidFill>
                <a:latin typeface="Menlo" charset="0"/>
              </a:rPr>
              <a:t>var</a:t>
            </a:r>
            <a:r>
              <a:rPr lang="en-US" dirty="0" smtClean="0">
                <a:solidFill>
                  <a:srgbClr val="D4D4D4"/>
                </a:solidFill>
                <a:latin typeface="Menlo" charset="0"/>
              </a:rPr>
              <a:t> </a:t>
            </a:r>
            <a:r>
              <a:rPr lang="en-US" dirty="0">
                <a:solidFill>
                  <a:srgbClr val="D4D4D4"/>
                </a:solidFill>
                <a:latin typeface="Menlo" charset="0"/>
              </a:rPr>
              <a:t>doc = {</a:t>
            </a:r>
          </a:p>
          <a:p>
            <a:r>
              <a:rPr lang="en-US" dirty="0" smtClean="0">
                <a:solidFill>
                  <a:srgbClr val="D4D4D4"/>
                </a:solidFill>
                <a:latin typeface="Menlo" charset="0"/>
              </a:rPr>
              <a:t>      name</a:t>
            </a:r>
            <a:r>
              <a:rPr lang="en-US" dirty="0">
                <a:solidFill>
                  <a:srgbClr val="D4D4D4"/>
                </a:solidFill>
                <a:latin typeface="Menlo" charset="0"/>
              </a:rPr>
              <a:t>: text</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a:t>
            </a:r>
          </a:p>
          <a:p>
            <a:r>
              <a:rPr lang="en-US" dirty="0" smtClean="0">
                <a:solidFill>
                  <a:srgbClr val="9CDCFE"/>
                </a:solidFill>
                <a:latin typeface="Menlo" charset="0"/>
              </a:rPr>
              <a:t>    </a:t>
            </a:r>
            <a:r>
              <a:rPr lang="en-US" dirty="0" err="1" smtClean="0">
                <a:solidFill>
                  <a:srgbClr val="9CDCFE"/>
                </a:solidFill>
                <a:latin typeface="Menlo" charset="0"/>
              </a:rPr>
              <a:t>manager</a:t>
            </a:r>
            <a:r>
              <a:rPr lang="en-US" dirty="0" err="1" smtClean="0">
                <a:solidFill>
                  <a:srgbClr val="D4D4D4"/>
                </a:solidFill>
                <a:latin typeface="Menlo" charset="0"/>
              </a:rPr>
              <a:t>.</a:t>
            </a:r>
            <a:r>
              <a:rPr lang="en-US" dirty="0" err="1" smtClean="0">
                <a:solidFill>
                  <a:srgbClr val="FF0000"/>
                </a:solidFill>
                <a:latin typeface="Menlo" charset="0"/>
              </a:rPr>
              <a:t>document</a:t>
            </a:r>
            <a:r>
              <a:rPr lang="en-US" dirty="0" err="1" smtClean="0">
                <a:solidFill>
                  <a:srgbClr val="D4D4D4"/>
                </a:solidFill>
                <a:latin typeface="Menlo" charset="0"/>
              </a:rPr>
              <a:t>.</a:t>
            </a:r>
            <a:r>
              <a:rPr lang="en-US" dirty="0" err="1" smtClean="0">
                <a:solidFill>
                  <a:srgbClr val="DCDCAA"/>
                </a:solidFill>
                <a:latin typeface="Menlo" charset="0"/>
              </a:rPr>
              <a:t>post</a:t>
            </a:r>
            <a:r>
              <a:rPr lang="en-US" dirty="0">
                <a:solidFill>
                  <a:srgbClr val="D4D4D4"/>
                </a:solidFill>
                <a:latin typeface="Menlo" charset="0"/>
              </a:rPr>
              <a:t>({</a:t>
            </a:r>
            <a:r>
              <a:rPr lang="en-US" dirty="0" err="1">
                <a:solidFill>
                  <a:srgbClr val="D4D4D4"/>
                </a:solidFill>
                <a:latin typeface="Menlo" charset="0"/>
              </a:rPr>
              <a:t>db</a:t>
            </a:r>
            <a:r>
              <a:rPr lang="en-US" dirty="0">
                <a:solidFill>
                  <a:srgbClr val="D4D4D4"/>
                </a:solidFill>
                <a:latin typeface="Menlo" charset="0"/>
              </a:rPr>
              <a:t>: DB_NAME, body: doc});</a:t>
            </a:r>
          </a:p>
          <a:p>
            <a:r>
              <a:rPr lang="en-US" dirty="0" smtClean="0">
                <a:solidFill>
                  <a:srgbClr val="D4D4D4"/>
                </a:solidFill>
                <a:latin typeface="Menlo" charset="0"/>
              </a:rPr>
              <a:t>  }</a:t>
            </a:r>
            <a:endParaRPr lang="en-US" dirty="0">
              <a:solidFill>
                <a:srgbClr val="D4D4D4"/>
              </a:solidFill>
              <a:latin typeface="Menlo" charset="0"/>
            </a:endParaRP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077232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0741"/>
            <a:ext cx="7772400" cy="1862018"/>
          </a:xfrm>
        </p:spPr>
        <p:txBody>
          <a:bodyPr>
            <a:spAutoFit/>
          </a:bodyPr>
          <a:lstStyle/>
          <a:p>
            <a:r>
              <a:rPr lang="en-US" dirty="0" smtClean="0"/>
              <a:t>What is</a:t>
            </a:r>
            <a:br>
              <a:rPr lang="en-US" dirty="0" smtClean="0"/>
            </a:br>
            <a:r>
              <a:rPr lang="en-US" sz="8000" dirty="0" smtClean="0"/>
              <a:t>React Native</a:t>
            </a:r>
            <a:endParaRPr lang="en-US" sz="8000" dirty="0"/>
          </a:p>
        </p:txBody>
      </p:sp>
    </p:spTree>
    <p:extLst>
      <p:ext uri="{BB962C8B-B14F-4D97-AF65-F5344CB8AC3E}">
        <p14:creationId xmlns:p14="http://schemas.microsoft.com/office/powerpoint/2010/main" val="1061745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solidFill>
                  <a:srgbClr val="C586C0"/>
                </a:solidFill>
                <a:latin typeface="Menlo" charset="0"/>
              </a:rPr>
              <a:t>Lists/</a:t>
            </a:r>
            <a:r>
              <a:rPr lang="en-US" dirty="0" err="1" smtClean="0">
                <a:solidFill>
                  <a:srgbClr val="C586C0"/>
                </a:solidFill>
                <a:latin typeface="Menlo" charset="0"/>
              </a:rPr>
              <a:t>index.js</a:t>
            </a:r>
            <a:endParaRPr lang="en-US" dirty="0">
              <a:solidFill>
                <a:srgbClr val="569CD6"/>
              </a:solidFill>
              <a:latin typeface="Menlo" charset="0"/>
            </a:endParaRPr>
          </a:p>
          <a:p>
            <a:endParaRPr lang="en-US" dirty="0" smtClean="0">
              <a:solidFill>
                <a:srgbClr val="569CD6"/>
              </a:solidFill>
              <a:latin typeface="Menlo" charset="0"/>
            </a:endParaRPr>
          </a:p>
          <a:p>
            <a:r>
              <a:rPr lang="en-US" dirty="0">
                <a:solidFill>
                  <a:srgbClr val="C586C0"/>
                </a:solidFill>
                <a:latin typeface="Menlo" charset="0"/>
              </a:rPr>
              <a:t>export</a:t>
            </a:r>
            <a:r>
              <a:rPr lang="en-US" dirty="0">
                <a:solidFill>
                  <a:srgbClr val="D4D4D4"/>
                </a:solidFill>
                <a:latin typeface="Menlo" charset="0"/>
              </a:rPr>
              <a:t> </a:t>
            </a:r>
            <a:r>
              <a:rPr lang="en-US" dirty="0">
                <a:solidFill>
                  <a:srgbClr val="569CD6"/>
                </a:solidFill>
                <a:latin typeface="Menlo" charset="0"/>
              </a:rPr>
              <a:t>default</a:t>
            </a:r>
            <a:r>
              <a:rPr lang="en-US" dirty="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a:solidFill>
                  <a:srgbClr val="4EC9B0"/>
                </a:solidFill>
                <a:latin typeface="Menlo" charset="0"/>
              </a:rPr>
              <a:t>Lists</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Component</a:t>
            </a:r>
            <a:r>
              <a:rPr lang="en-US" dirty="0">
                <a:solidFill>
                  <a:srgbClr val="D4D4D4"/>
                </a:solidFill>
                <a:latin typeface="Menlo" charset="0"/>
              </a:rPr>
              <a:t> </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CDCAA"/>
                </a:solidFill>
                <a:latin typeface="Menlo" charset="0"/>
              </a:rPr>
              <a:t>  </a:t>
            </a:r>
            <a:r>
              <a:rPr lang="en-US" dirty="0" err="1">
                <a:solidFill>
                  <a:srgbClr val="DCDCAA"/>
                </a:solidFill>
                <a:latin typeface="Menlo" charset="0"/>
              </a:rPr>
              <a:t>createList</a:t>
            </a:r>
            <a:r>
              <a:rPr lang="en-US" dirty="0">
                <a:solidFill>
                  <a:srgbClr val="D4D4D4"/>
                </a:solidFill>
                <a:latin typeface="Menlo" charset="0"/>
              </a:rPr>
              <a:t>(</a:t>
            </a:r>
            <a:r>
              <a:rPr lang="en-US" dirty="0">
                <a:solidFill>
                  <a:srgbClr val="9CDCFE"/>
                </a:solidFill>
                <a:latin typeface="Menlo" charset="0"/>
              </a:rPr>
              <a:t>text</a:t>
            </a:r>
            <a:r>
              <a:rPr lang="en-US" dirty="0">
                <a:solidFill>
                  <a:srgbClr val="D4D4D4"/>
                </a:solidFill>
                <a:latin typeface="Menlo" charset="0"/>
              </a:rPr>
              <a:t>) {</a:t>
            </a:r>
          </a:p>
          <a:p>
            <a:r>
              <a:rPr lang="en-US" dirty="0" smtClean="0">
                <a:solidFill>
                  <a:srgbClr val="569CD6"/>
                </a:solidFill>
                <a:latin typeface="Menlo" charset="0"/>
              </a:rPr>
              <a:t>    </a:t>
            </a:r>
            <a:r>
              <a:rPr lang="en-US" dirty="0" err="1" smtClean="0">
                <a:solidFill>
                  <a:srgbClr val="569CD6"/>
                </a:solidFill>
                <a:latin typeface="Menlo" charset="0"/>
              </a:rPr>
              <a:t>var</a:t>
            </a:r>
            <a:r>
              <a:rPr lang="en-US" dirty="0" smtClean="0">
                <a:solidFill>
                  <a:srgbClr val="D4D4D4"/>
                </a:solidFill>
                <a:latin typeface="Menlo" charset="0"/>
              </a:rPr>
              <a:t> </a:t>
            </a:r>
            <a:r>
              <a:rPr lang="en-US" dirty="0">
                <a:solidFill>
                  <a:srgbClr val="D4D4D4"/>
                </a:solidFill>
                <a:latin typeface="Menlo" charset="0"/>
              </a:rPr>
              <a:t>doc = {</a:t>
            </a:r>
          </a:p>
          <a:p>
            <a:r>
              <a:rPr lang="en-US" dirty="0" smtClean="0">
                <a:solidFill>
                  <a:srgbClr val="D4D4D4"/>
                </a:solidFill>
                <a:latin typeface="Menlo" charset="0"/>
              </a:rPr>
              <a:t>      name</a:t>
            </a:r>
            <a:r>
              <a:rPr lang="en-US" dirty="0">
                <a:solidFill>
                  <a:srgbClr val="D4D4D4"/>
                </a:solidFill>
                <a:latin typeface="Menlo" charset="0"/>
              </a:rPr>
              <a:t>: text</a:t>
            </a:r>
            <a:r>
              <a:rPr lang="en-US" dirty="0" smtClean="0">
                <a:solidFill>
                  <a:srgbClr val="D4D4D4"/>
                </a:solidFill>
                <a:latin typeface="Menlo" charset="0"/>
              </a:rPr>
              <a:t>,</a:t>
            </a:r>
          </a:p>
          <a:p>
            <a:r>
              <a:rPr lang="en-US" dirty="0" smtClean="0">
                <a:solidFill>
                  <a:srgbClr val="D4D4D4"/>
                </a:solidFill>
                <a:latin typeface="Menlo" charset="0"/>
              </a:rPr>
              <a:t>      </a:t>
            </a:r>
            <a:r>
              <a:rPr lang="is-IS" dirty="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a:t>
            </a:r>
          </a:p>
          <a:p>
            <a:r>
              <a:rPr lang="en-US" dirty="0" smtClean="0">
                <a:solidFill>
                  <a:srgbClr val="9CDCFE"/>
                </a:solidFill>
                <a:latin typeface="Menlo" charset="0"/>
              </a:rPr>
              <a:t>    </a:t>
            </a:r>
            <a:r>
              <a:rPr lang="en-US" dirty="0" err="1" smtClean="0">
                <a:solidFill>
                  <a:srgbClr val="9CDCFE"/>
                </a:solidFill>
                <a:latin typeface="Menlo" charset="0"/>
              </a:rPr>
              <a:t>manager</a:t>
            </a:r>
            <a:r>
              <a:rPr lang="en-US" dirty="0" err="1" smtClean="0">
                <a:solidFill>
                  <a:srgbClr val="D4D4D4"/>
                </a:solidFill>
                <a:latin typeface="Menlo" charset="0"/>
              </a:rPr>
              <a:t>.</a:t>
            </a:r>
            <a:r>
              <a:rPr lang="en-US" dirty="0" err="1" smtClean="0">
                <a:solidFill>
                  <a:srgbClr val="9CDCFE"/>
                </a:solidFill>
                <a:latin typeface="Menlo" charset="0"/>
              </a:rPr>
              <a:t>document</a:t>
            </a:r>
            <a:r>
              <a:rPr lang="en-US" dirty="0" err="1" smtClean="0">
                <a:solidFill>
                  <a:srgbClr val="D4D4D4"/>
                </a:solidFill>
                <a:latin typeface="Menlo" charset="0"/>
              </a:rPr>
              <a:t>.</a:t>
            </a:r>
            <a:r>
              <a:rPr lang="en-US" dirty="0" err="1" smtClean="0">
                <a:solidFill>
                  <a:srgbClr val="FF0000"/>
                </a:solidFill>
                <a:latin typeface="Menlo" charset="0"/>
              </a:rPr>
              <a:t>post</a:t>
            </a:r>
            <a:r>
              <a:rPr lang="en-US" dirty="0">
                <a:solidFill>
                  <a:srgbClr val="D4D4D4"/>
                </a:solidFill>
                <a:latin typeface="Menlo" charset="0"/>
              </a:rPr>
              <a:t>({</a:t>
            </a:r>
            <a:r>
              <a:rPr lang="en-US" dirty="0" err="1">
                <a:solidFill>
                  <a:srgbClr val="D4D4D4"/>
                </a:solidFill>
                <a:latin typeface="Menlo" charset="0"/>
              </a:rPr>
              <a:t>db</a:t>
            </a:r>
            <a:r>
              <a:rPr lang="en-US" dirty="0">
                <a:solidFill>
                  <a:srgbClr val="D4D4D4"/>
                </a:solidFill>
                <a:latin typeface="Menlo" charset="0"/>
              </a:rPr>
              <a:t>: DB_NAME, body: doc});</a:t>
            </a:r>
          </a:p>
          <a:p>
            <a:r>
              <a:rPr lang="en-US" dirty="0" smtClean="0">
                <a:solidFill>
                  <a:srgbClr val="D4D4D4"/>
                </a:solidFill>
                <a:latin typeface="Menlo" charset="0"/>
              </a:rPr>
              <a:t>  }</a:t>
            </a:r>
            <a:endParaRPr lang="en-US" dirty="0">
              <a:solidFill>
                <a:srgbClr val="D4D4D4"/>
              </a:solidFill>
              <a:latin typeface="Menlo" charset="0"/>
            </a:endParaRPr>
          </a:p>
          <a:p>
            <a:r>
              <a:rPr lang="is-IS" dirty="0" smtClean="0">
                <a:solidFill>
                  <a:srgbClr val="C586C0"/>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738862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err="1" smtClean="0">
                <a:solidFill>
                  <a:srgbClr val="C586C0"/>
                </a:solidFill>
                <a:latin typeface="Menlo" charset="0"/>
              </a:rPr>
              <a:t>MainApplication.java</a:t>
            </a:r>
            <a:endParaRPr lang="en-US" dirty="0">
              <a:solidFill>
                <a:srgbClr val="569CD6"/>
              </a:solidFill>
              <a:latin typeface="Menlo" charset="0"/>
            </a:endParaRPr>
          </a:p>
          <a:p>
            <a:endParaRPr lang="en-US" dirty="0" smtClean="0">
              <a:solidFill>
                <a:srgbClr val="569CD6"/>
              </a:solidFill>
              <a:latin typeface="Menlo" charset="0"/>
            </a:endParaRPr>
          </a:p>
          <a:p>
            <a:r>
              <a:rPr lang="en-US" dirty="0" smtClean="0">
                <a:solidFill>
                  <a:srgbClr val="569CD6"/>
                </a:solidFill>
                <a:latin typeface="Menlo" charset="0"/>
              </a:rPr>
              <a:t>public</a:t>
            </a:r>
            <a:r>
              <a:rPr lang="en-US" dirty="0" smtClean="0">
                <a:solidFill>
                  <a:srgbClr val="D4D4D4"/>
                </a:solidFill>
                <a:latin typeface="Menlo" charset="0"/>
              </a:rPr>
              <a:t> </a:t>
            </a:r>
            <a:r>
              <a:rPr lang="en-US" dirty="0">
                <a:solidFill>
                  <a:srgbClr val="569CD6"/>
                </a:solidFill>
                <a:latin typeface="Menlo" charset="0"/>
              </a:rPr>
              <a:t>class</a:t>
            </a:r>
            <a:r>
              <a:rPr lang="en-US" dirty="0">
                <a:solidFill>
                  <a:srgbClr val="D4D4D4"/>
                </a:solidFill>
                <a:latin typeface="Menlo" charset="0"/>
              </a:rPr>
              <a:t> </a:t>
            </a:r>
            <a:r>
              <a:rPr lang="en-US" dirty="0" err="1">
                <a:solidFill>
                  <a:srgbClr val="4EC9B0"/>
                </a:solidFill>
                <a:latin typeface="Menlo" charset="0"/>
              </a:rPr>
              <a:t>MainApplication</a:t>
            </a:r>
            <a:r>
              <a:rPr lang="en-US" dirty="0">
                <a:solidFill>
                  <a:srgbClr val="D4D4D4"/>
                </a:solidFill>
                <a:latin typeface="Menlo" charset="0"/>
              </a:rPr>
              <a:t> </a:t>
            </a:r>
            <a:r>
              <a:rPr lang="en-US" dirty="0">
                <a:solidFill>
                  <a:srgbClr val="569CD6"/>
                </a:solidFill>
                <a:latin typeface="Menlo" charset="0"/>
              </a:rPr>
              <a:t>extends</a:t>
            </a:r>
            <a:r>
              <a:rPr lang="en-US" dirty="0">
                <a:solidFill>
                  <a:srgbClr val="D4D4D4"/>
                </a:solidFill>
                <a:latin typeface="Menlo" charset="0"/>
              </a:rPr>
              <a:t> </a:t>
            </a:r>
            <a:r>
              <a:rPr lang="en-US" dirty="0">
                <a:solidFill>
                  <a:srgbClr val="4EC9B0"/>
                </a:solidFill>
                <a:latin typeface="Menlo" charset="0"/>
              </a:rPr>
              <a:t>Application</a:t>
            </a:r>
            <a:r>
              <a:rPr lang="en-US" dirty="0">
                <a:solidFill>
                  <a:srgbClr val="D4D4D4"/>
                </a:solidFill>
                <a:latin typeface="Menlo" charset="0"/>
              </a:rPr>
              <a:t> </a:t>
            </a:r>
            <a:endParaRPr lang="en-US" dirty="0" smtClean="0">
              <a:solidFill>
                <a:srgbClr val="D4D4D4"/>
              </a:solidFill>
              <a:latin typeface="Menlo" charset="0"/>
            </a:endParaRPr>
          </a:p>
          <a:p>
            <a:r>
              <a:rPr lang="en-US" dirty="0">
                <a:solidFill>
                  <a:srgbClr val="D4D4D4"/>
                </a:solidFill>
                <a:latin typeface="Menlo" charset="0"/>
              </a:rPr>
              <a:t> </a:t>
            </a:r>
            <a:r>
              <a:rPr lang="en-US" dirty="0" smtClean="0">
                <a:solidFill>
                  <a:srgbClr val="D4D4D4"/>
                </a:solidFill>
                <a:latin typeface="Menlo" charset="0"/>
              </a:rPr>
              <a:t> </a:t>
            </a:r>
            <a:r>
              <a:rPr lang="en-US" dirty="0" smtClean="0">
                <a:solidFill>
                  <a:srgbClr val="569CD6"/>
                </a:solidFill>
                <a:latin typeface="Menlo" charset="0"/>
              </a:rPr>
              <a:t>implements</a:t>
            </a:r>
            <a:r>
              <a:rPr lang="en-US" dirty="0" smtClean="0">
                <a:solidFill>
                  <a:srgbClr val="D4D4D4"/>
                </a:solidFill>
                <a:latin typeface="Menlo" charset="0"/>
              </a:rPr>
              <a:t> </a:t>
            </a:r>
            <a:r>
              <a:rPr lang="en-US" dirty="0" err="1">
                <a:solidFill>
                  <a:srgbClr val="4EC9B0"/>
                </a:solidFill>
                <a:latin typeface="Menlo" charset="0"/>
              </a:rPr>
              <a:t>ReactApplication</a:t>
            </a:r>
            <a:r>
              <a:rPr lang="en-US" dirty="0">
                <a:solidFill>
                  <a:srgbClr val="D4D4D4"/>
                </a:solidFill>
                <a:latin typeface="Menlo" charset="0"/>
              </a:rPr>
              <a:t> {</a:t>
            </a:r>
          </a:p>
          <a:p>
            <a:r>
              <a:rPr lang="en-US" dirty="0" smtClean="0">
                <a:solidFill>
                  <a:srgbClr val="D4D4D4"/>
                </a:solidFill>
                <a:latin typeface="Menlo" charset="0"/>
              </a:rPr>
              <a:t>  </a:t>
            </a:r>
            <a:r>
              <a:rPr lang="is-IS" dirty="0" smtClean="0">
                <a:solidFill>
                  <a:srgbClr val="C586C0"/>
                </a:solidFill>
                <a:latin typeface="Menlo" charset="0"/>
              </a:rPr>
              <a:t>…</a:t>
            </a:r>
            <a:r>
              <a:rPr lang="en-US" dirty="0">
                <a:solidFill>
                  <a:srgbClr val="D4D4D4"/>
                </a:solidFill>
                <a:latin typeface="Menlo" charset="0"/>
              </a:rPr>
              <a:t/>
            </a:r>
            <a:br>
              <a:rPr lang="en-US" dirty="0">
                <a:solidFill>
                  <a:srgbClr val="D4D4D4"/>
                </a:solidFill>
                <a:latin typeface="Menlo" charset="0"/>
              </a:rPr>
            </a:br>
            <a:r>
              <a:rPr lang="en-US" dirty="0" smtClean="0">
                <a:solidFill>
                  <a:srgbClr val="D4D4D4"/>
                </a:solidFill>
                <a:latin typeface="Menlo" charset="0"/>
              </a:rPr>
              <a:t>  </a:t>
            </a:r>
            <a:r>
              <a:rPr lang="en-US" dirty="0" smtClean="0">
                <a:solidFill>
                  <a:srgbClr val="4EC9B0"/>
                </a:solidFill>
                <a:latin typeface="Menlo" charset="0"/>
              </a:rPr>
              <a:t>@</a:t>
            </a:r>
            <a:r>
              <a:rPr lang="en-US" dirty="0">
                <a:solidFill>
                  <a:srgbClr val="4EC9B0"/>
                </a:solidFill>
                <a:latin typeface="Menlo" charset="0"/>
              </a:rPr>
              <a:t>Override</a:t>
            </a:r>
            <a:endParaRPr lang="en-US" dirty="0">
              <a:solidFill>
                <a:srgbClr val="D4D4D4"/>
              </a:solidFill>
              <a:latin typeface="Menlo" charset="0"/>
            </a:endParaRPr>
          </a:p>
          <a:p>
            <a:r>
              <a:rPr lang="en-US" dirty="0" smtClean="0">
                <a:solidFill>
                  <a:srgbClr val="569CD6"/>
                </a:solidFill>
                <a:latin typeface="Menlo" charset="0"/>
              </a:rPr>
              <a:t>  protected</a:t>
            </a:r>
            <a:r>
              <a:rPr lang="en-US" dirty="0" smtClean="0">
                <a:solidFill>
                  <a:srgbClr val="D4D4D4"/>
                </a:solidFill>
                <a:latin typeface="Menlo" charset="0"/>
              </a:rPr>
              <a:t> </a:t>
            </a:r>
            <a:r>
              <a:rPr lang="en-US" dirty="0">
                <a:solidFill>
                  <a:srgbClr val="4EC9B0"/>
                </a:solidFill>
                <a:latin typeface="Menlo" charset="0"/>
              </a:rPr>
              <a:t>List&lt;</a:t>
            </a:r>
            <a:r>
              <a:rPr lang="en-US" dirty="0" err="1">
                <a:solidFill>
                  <a:srgbClr val="4EC9B0"/>
                </a:solidFill>
                <a:latin typeface="Menlo" charset="0"/>
              </a:rPr>
              <a:t>ReactPackage</a:t>
            </a:r>
            <a:r>
              <a:rPr lang="en-US" dirty="0">
                <a:solidFill>
                  <a:srgbClr val="4EC9B0"/>
                </a:solidFill>
                <a:latin typeface="Menlo" charset="0"/>
              </a:rPr>
              <a:t>&gt;</a:t>
            </a:r>
            <a:r>
              <a:rPr lang="en-US" dirty="0">
                <a:solidFill>
                  <a:srgbClr val="D4D4D4"/>
                </a:solidFill>
                <a:latin typeface="Menlo" charset="0"/>
              </a:rPr>
              <a:t> </a:t>
            </a:r>
            <a:r>
              <a:rPr lang="en-US" dirty="0" err="1">
                <a:solidFill>
                  <a:srgbClr val="DCDCAA"/>
                </a:solidFill>
                <a:latin typeface="Menlo" charset="0"/>
              </a:rPr>
              <a:t>getPackages</a:t>
            </a:r>
            <a:r>
              <a:rPr lang="en-US" dirty="0">
                <a:solidFill>
                  <a:srgbClr val="D4D4D4"/>
                </a:solidFill>
                <a:latin typeface="Menlo" charset="0"/>
              </a:rPr>
              <a:t>() {</a:t>
            </a:r>
          </a:p>
          <a:p>
            <a:r>
              <a:rPr lang="en-US" dirty="0" smtClean="0">
                <a:solidFill>
                  <a:srgbClr val="C586C0"/>
                </a:solidFill>
                <a:latin typeface="Menlo" charset="0"/>
              </a:rPr>
              <a:t>    return</a:t>
            </a:r>
            <a:r>
              <a:rPr lang="en-US" dirty="0" smtClean="0">
                <a:solidFill>
                  <a:srgbClr val="D4D4D4"/>
                </a:solidFill>
                <a:latin typeface="Menlo" charset="0"/>
              </a:rPr>
              <a:t> </a:t>
            </a:r>
            <a:r>
              <a:rPr lang="en-US" dirty="0">
                <a:solidFill>
                  <a:srgbClr val="4EC9B0"/>
                </a:solidFill>
                <a:latin typeface="Menlo" charset="0"/>
              </a:rPr>
              <a:t>Arrays</a:t>
            </a:r>
            <a:r>
              <a:rPr lang="en-US" dirty="0">
                <a:solidFill>
                  <a:srgbClr val="D4D4D4"/>
                </a:solidFill>
                <a:latin typeface="Menlo" charset="0"/>
              </a:rPr>
              <a:t>.&lt;</a:t>
            </a:r>
            <a:r>
              <a:rPr lang="en-US" dirty="0" err="1">
                <a:solidFill>
                  <a:srgbClr val="4EC9B0"/>
                </a:solidFill>
                <a:latin typeface="Menlo" charset="0"/>
              </a:rPr>
              <a:t>ReactPackage</a:t>
            </a:r>
            <a:r>
              <a:rPr lang="en-US" dirty="0">
                <a:solidFill>
                  <a:srgbClr val="D4D4D4"/>
                </a:solidFill>
                <a:latin typeface="Menlo" charset="0"/>
              </a:rPr>
              <a:t>&gt;</a:t>
            </a:r>
            <a:r>
              <a:rPr lang="en-US" dirty="0" err="1">
                <a:solidFill>
                  <a:srgbClr val="D4D4D4"/>
                </a:solidFill>
                <a:latin typeface="Menlo" charset="0"/>
              </a:rPr>
              <a:t>asList</a:t>
            </a:r>
            <a:r>
              <a:rPr lang="en-US" dirty="0">
                <a:solidFill>
                  <a:srgbClr val="D4D4D4"/>
                </a:solidFill>
                <a:latin typeface="Menlo" charset="0"/>
              </a:rPr>
              <a:t>(</a:t>
            </a:r>
          </a:p>
          <a:p>
            <a:r>
              <a:rPr lang="en-US" dirty="0" smtClean="0">
                <a:solidFill>
                  <a:srgbClr val="C586C0"/>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r>
              <a:rPr lang="en-US" dirty="0" smtClean="0">
                <a:solidFill>
                  <a:srgbClr val="C586C0"/>
                </a:solidFill>
                <a:latin typeface="Menlo" charset="0"/>
              </a:rPr>
              <a:t>      new</a:t>
            </a:r>
            <a:r>
              <a:rPr lang="en-US" dirty="0" smtClean="0">
                <a:solidFill>
                  <a:srgbClr val="D4D4D4"/>
                </a:solidFill>
                <a:latin typeface="Menlo" charset="0"/>
              </a:rPr>
              <a:t> </a:t>
            </a:r>
            <a:r>
              <a:rPr lang="en-US" dirty="0" err="1">
                <a:solidFill>
                  <a:srgbClr val="4EC9B0"/>
                </a:solidFill>
                <a:latin typeface="Menlo" charset="0"/>
              </a:rPr>
              <a:t>ReactCBLiteManager</a:t>
            </a:r>
            <a:r>
              <a:rPr lang="en-US" dirty="0" smtClean="0">
                <a:solidFill>
                  <a:srgbClr val="D4D4D4"/>
                </a:solidFill>
                <a:latin typeface="Menlo" charset="0"/>
              </a:rPr>
              <a:t>(),</a:t>
            </a:r>
          </a:p>
          <a:p>
            <a:r>
              <a:rPr lang="en-US" dirty="0">
                <a:solidFill>
                  <a:srgbClr val="C586C0"/>
                </a:solidFill>
                <a:latin typeface="Menlo" charset="0"/>
              </a:rPr>
              <a:t> </a:t>
            </a:r>
            <a:r>
              <a:rPr lang="en-US" dirty="0" smtClean="0">
                <a:solidFill>
                  <a:srgbClr val="C586C0"/>
                </a:solidFill>
                <a:latin typeface="Menlo" charset="0"/>
              </a:rPr>
              <a:t>     </a:t>
            </a:r>
            <a:r>
              <a:rPr lang="is-IS" dirty="0" smtClean="0">
                <a:solidFill>
                  <a:srgbClr val="C586C0"/>
                </a:solidFill>
                <a:latin typeface="Menlo" charset="0"/>
              </a:rPr>
              <a:t>…</a:t>
            </a:r>
            <a:endParaRPr lang="en-US" dirty="0">
              <a:solidFill>
                <a:srgbClr val="D4D4D4"/>
              </a:solidFill>
              <a:latin typeface="Menlo" charset="0"/>
            </a:endParaRPr>
          </a:p>
          <a:p>
            <a:r>
              <a:rPr lang="en-US" dirty="0" smtClean="0">
                <a:solidFill>
                  <a:srgbClr val="D4D4D4"/>
                </a:solidFill>
                <a:latin typeface="Menlo" charset="0"/>
              </a:rPr>
              <a:t>      );</a:t>
            </a:r>
            <a:endParaRPr lang="en-US" dirty="0">
              <a:solidFill>
                <a:srgbClr val="D4D4D4"/>
              </a:solidFill>
              <a:latin typeface="Menlo" charset="0"/>
            </a:endParaRPr>
          </a:p>
        </p:txBody>
      </p:sp>
    </p:spTree>
    <p:extLst>
      <p:ext uri="{BB962C8B-B14F-4D97-AF65-F5344CB8AC3E}">
        <p14:creationId xmlns:p14="http://schemas.microsoft.com/office/powerpoint/2010/main" val="177520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866954"/>
            <a:ext cx="7772400" cy="2775384"/>
          </a:xfrm>
        </p:spPr>
        <p:txBody>
          <a:bodyPr/>
          <a:lstStyle/>
          <a:p>
            <a:r>
              <a:rPr lang="en-US" dirty="0" smtClean="0"/>
              <a:t>Thank </a:t>
            </a:r>
            <a:r>
              <a:rPr lang="en-US" dirty="0" smtClean="0"/>
              <a:t>You </a:t>
            </a:r>
            <a:r>
              <a:rPr lang="en-US" dirty="0" err="1" smtClean="0"/>
              <a:t>Droidcon</a:t>
            </a:r>
            <a:r>
              <a:rPr lang="en-US" dirty="0" smtClean="0"/>
              <a:t> Boston!</a:t>
            </a:r>
            <a:r>
              <a:rPr lang="en-US" dirty="0" smtClean="0"/>
              <a:t/>
            </a:r>
            <a:br>
              <a:rPr lang="en-US" dirty="0" smtClean="0"/>
            </a:br>
            <a:r>
              <a:rPr lang="en-US" sz="2400" dirty="0" smtClean="0"/>
              <a:t>Follow me @</a:t>
            </a:r>
            <a:r>
              <a:rPr lang="en-US" sz="2400" dirty="0" err="1" smtClean="0"/>
              <a:t>HodGreeley</a:t>
            </a:r>
            <a:r>
              <a:rPr lang="en-US" sz="2400" dirty="0"/>
              <a:t/>
            </a:r>
            <a:br>
              <a:rPr lang="en-US" sz="2400" dirty="0"/>
            </a:br>
            <a:r>
              <a:rPr lang="en-US" sz="2400" dirty="0" smtClean="0"/>
              <a:t>Try </a:t>
            </a:r>
            <a:r>
              <a:rPr lang="en-US" sz="2400" dirty="0" err="1" smtClean="0"/>
              <a:t>Couchbase</a:t>
            </a:r>
            <a:r>
              <a:rPr lang="en-US" sz="2400" dirty="0" smtClean="0"/>
              <a:t> Lite 2.0 Developer </a:t>
            </a:r>
            <a:r>
              <a:rPr lang="en-US" sz="2400" dirty="0" smtClean="0"/>
              <a:t>Preview</a:t>
            </a:r>
            <a:br>
              <a:rPr lang="en-US" sz="2400" dirty="0" smtClean="0"/>
            </a:br>
            <a:r>
              <a:rPr lang="en-US" sz="2000" dirty="0"/>
              <a:t/>
            </a:r>
            <a:br>
              <a:rPr lang="en-US" sz="2000" dirty="0"/>
            </a:br>
            <a:r>
              <a:rPr lang="en-US" sz="3200" dirty="0">
                <a:solidFill>
                  <a:srgbClr val="FF0000"/>
                </a:solidFill>
              </a:rPr>
              <a:t>Repos to Note!!</a:t>
            </a:r>
            <a:br>
              <a:rPr lang="en-US" sz="3200" dirty="0">
                <a:solidFill>
                  <a:srgbClr val="FF0000"/>
                </a:solidFill>
              </a:rPr>
            </a:br>
            <a:r>
              <a:rPr lang="en-US" sz="2000" dirty="0">
                <a:hlinkClick r:id="rId2"/>
              </a:rPr>
              <a:t>https://github.com/couchbaselabs/react-native-couchbase-lite</a:t>
            </a:r>
            <a:r>
              <a:rPr lang="en-US" sz="2000" dirty="0"/>
              <a:t/>
            </a:r>
            <a:br>
              <a:rPr lang="en-US" sz="2000" dirty="0"/>
            </a:br>
            <a:r>
              <a:rPr lang="en-US" sz="2000" dirty="0"/>
              <a:t>^^React Native Bindings^^</a:t>
            </a:r>
            <a:br>
              <a:rPr lang="en-US" sz="2000" dirty="0"/>
            </a:br>
            <a:r>
              <a:rPr lang="en-US" sz="2000" dirty="0">
                <a:hlinkClick r:id="rId3"/>
              </a:rPr>
              <a:t>https://github.com/couchbaselabs/mobile-training-todo</a:t>
            </a:r>
            <a:r>
              <a:rPr lang="en-US" sz="2000" dirty="0"/>
              <a:t/>
            </a:r>
            <a:br>
              <a:rPr lang="en-US" sz="2000" dirty="0"/>
            </a:br>
            <a:r>
              <a:rPr lang="en-US" sz="2000" dirty="0"/>
              <a:t>^^Example Application</a:t>
            </a:r>
            <a:r>
              <a:rPr lang="en-US" sz="2000" dirty="0" smtClean="0"/>
              <a:t>^^</a:t>
            </a:r>
            <a:br>
              <a:rPr lang="en-US" sz="2000" dirty="0" smtClean="0"/>
            </a:br>
            <a:r>
              <a:rPr lang="en-US" sz="2000" dirty="0"/>
              <a:t/>
            </a:r>
            <a:br>
              <a:rPr lang="en-US" sz="2000" dirty="0"/>
            </a:br>
            <a:endParaRPr lang="en-US" dirty="0"/>
          </a:p>
        </p:txBody>
      </p:sp>
    </p:spTree>
    <p:extLst>
      <p:ext uri="{BB962C8B-B14F-4D97-AF65-F5344CB8AC3E}">
        <p14:creationId xmlns:p14="http://schemas.microsoft.com/office/powerpoint/2010/main" val="1957488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71" y="733530"/>
            <a:ext cx="3119488" cy="3657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430" y="742950"/>
            <a:ext cx="3657600" cy="3657600"/>
          </a:xfrm>
          <a:prstGeom prst="rect">
            <a:avLst/>
          </a:prstGeom>
        </p:spPr>
      </p:pic>
    </p:spTree>
    <p:extLst>
      <p:ext uri="{BB962C8B-B14F-4D97-AF65-F5344CB8AC3E}">
        <p14:creationId xmlns:p14="http://schemas.microsoft.com/office/powerpoint/2010/main" val="378619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660400"/>
            <a:ext cx="3810000" cy="3810000"/>
          </a:xfrm>
          <a:prstGeom prst="rect">
            <a:avLst/>
          </a:prstGeom>
        </p:spPr>
      </p:pic>
    </p:spTree>
    <p:extLst>
      <p:ext uri="{BB962C8B-B14F-4D97-AF65-F5344CB8AC3E}">
        <p14:creationId xmlns:p14="http://schemas.microsoft.com/office/powerpoint/2010/main" val="551661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742950"/>
            <a:ext cx="3657600" cy="3657600"/>
          </a:xfrm>
          <a:prstGeom prst="rect">
            <a:avLst/>
          </a:prstGeom>
        </p:spPr>
      </p:pic>
    </p:spTree>
    <p:extLst>
      <p:ext uri="{BB962C8B-B14F-4D97-AF65-F5344CB8AC3E}">
        <p14:creationId xmlns:p14="http://schemas.microsoft.com/office/powerpoint/2010/main" val="12410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81" y="444575"/>
            <a:ext cx="5868238" cy="4487909"/>
          </a:xfrm>
          <a:prstGeom prst="rect">
            <a:avLst/>
          </a:prstGeom>
        </p:spPr>
      </p:pic>
    </p:spTree>
    <p:extLst>
      <p:ext uri="{BB962C8B-B14F-4D97-AF65-F5344CB8AC3E}">
        <p14:creationId xmlns:p14="http://schemas.microsoft.com/office/powerpoint/2010/main" val="1194372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9603" y="1848475"/>
            <a:ext cx="5804794" cy="1446550"/>
          </a:xfrm>
          <a:prstGeom prst="rect">
            <a:avLst/>
          </a:prstGeom>
          <a:noFill/>
        </p:spPr>
        <p:txBody>
          <a:bodyPr wrap="none" rtlCol="0">
            <a:spAutoFit/>
          </a:bodyPr>
          <a:lstStyle/>
          <a:p>
            <a:r>
              <a:rPr lang="en-US" sz="8800" dirty="0" smtClean="0">
                <a:latin typeface="Century Gothic" charset="0"/>
                <a:ea typeface="Century Gothic" charset="0"/>
                <a:cs typeface="Century Gothic" charset="0"/>
              </a:rPr>
              <a:t>UI = </a:t>
            </a:r>
            <a:r>
              <a:rPr lang="en-US" sz="8800" dirty="0" smtClean="0">
                <a:latin typeface="Apple Chancery" charset="0"/>
                <a:ea typeface="Apple Chancery" charset="0"/>
                <a:cs typeface="Apple Chancery" charset="0"/>
              </a:rPr>
              <a:t>f(state)</a:t>
            </a:r>
            <a:endParaRPr lang="en-US" sz="8800" dirty="0">
              <a:latin typeface="Apple Chancery" charset="0"/>
              <a:ea typeface="Apple Chancery" charset="0"/>
              <a:cs typeface="Apple Chancery" charset="0"/>
            </a:endParaRPr>
          </a:p>
        </p:txBody>
      </p:sp>
    </p:spTree>
    <p:extLst>
      <p:ext uri="{BB962C8B-B14F-4D97-AF65-F5344CB8AC3E}">
        <p14:creationId xmlns:p14="http://schemas.microsoft.com/office/powerpoint/2010/main" val="738740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1E1C1C"/>
      </a:dk1>
      <a:lt1>
        <a:srgbClr val="FFFFFF"/>
      </a:lt1>
      <a:dk2>
        <a:srgbClr val="1E1C1C"/>
      </a:dk2>
      <a:lt2>
        <a:srgbClr val="FFFFFF"/>
      </a:lt2>
      <a:accent1>
        <a:srgbClr val="178ADB"/>
      </a:accent1>
      <a:accent2>
        <a:srgbClr val="BE1523"/>
      </a:accent2>
      <a:accent3>
        <a:srgbClr val="FD7500"/>
      </a:accent3>
      <a:accent4>
        <a:srgbClr val="FEB900"/>
      </a:accent4>
      <a:accent5>
        <a:srgbClr val="609E0E"/>
      </a:accent5>
      <a:accent6>
        <a:srgbClr val="16AEB0"/>
      </a:accent6>
      <a:hlink>
        <a:srgbClr val="129DD8"/>
      </a:hlink>
      <a:folHlink>
        <a:srgbClr val="29292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9966</TotalTime>
  <Words>1100</Words>
  <Application>Microsoft Macintosh PowerPoint</Application>
  <PresentationFormat>On-screen Show (16:9)</PresentationFormat>
  <Paragraphs>289</Paragraphs>
  <Slides>42</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Apple Chancery</vt:lpstr>
      <vt:lpstr>Calibri</vt:lpstr>
      <vt:lpstr>Century Gothic</vt:lpstr>
      <vt:lpstr>Corbel</vt:lpstr>
      <vt:lpstr>Helvetica Neue Light</vt:lpstr>
      <vt:lpstr>Helvetica Neue Medium</vt:lpstr>
      <vt:lpstr>Helvetica Neue Thin</vt:lpstr>
      <vt:lpstr>KievitOT</vt:lpstr>
      <vt:lpstr>Menlo</vt:lpstr>
      <vt:lpstr>Menlo-Bold</vt:lpstr>
      <vt:lpstr>Menlo-Regular</vt:lpstr>
      <vt:lpstr>Noto Sans Symbols</vt:lpstr>
      <vt:lpstr>ヒラギノ角ゴ Pro W3</vt:lpstr>
      <vt:lpstr>Arial</vt:lpstr>
      <vt:lpstr>Office Theme</vt:lpstr>
      <vt:lpstr>PowerPoint Presentation</vt:lpstr>
      <vt:lpstr>Building a Cross-Platform App  with React Native, Swagger, and Couchbase Mobile</vt:lpstr>
      <vt:lpstr>Agenda</vt:lpstr>
      <vt:lpstr>What is React Native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Couchbase Mobile</vt:lpstr>
      <vt:lpstr>PowerPoint Presentation</vt:lpstr>
      <vt:lpstr>What is Swagger</vt:lpstr>
      <vt:lpstr>Swagger Editor Demo</vt:lpstr>
      <vt:lpstr>React Native Hello World</vt:lpstr>
      <vt:lpstr>Create New Project</vt:lpstr>
      <vt:lpstr>Run Instructions</vt:lpstr>
      <vt:lpstr>PowerPoint Presentation</vt:lpstr>
      <vt:lpstr>Hello World Code</vt:lpstr>
      <vt:lpstr>Putting it together: To do List</vt:lpstr>
      <vt:lpstr>To do List Code</vt:lpstr>
      <vt:lpstr>PowerPoint Presentation</vt:lpstr>
      <vt:lpstr>To do List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do List Code</vt:lpstr>
      <vt:lpstr>PowerPoint Presentation</vt:lpstr>
      <vt:lpstr>PowerPoint Presentation</vt:lpstr>
      <vt:lpstr>PowerPoint Presentation</vt:lpstr>
      <vt:lpstr>PowerPoint Presentation</vt:lpstr>
      <vt:lpstr>PowerPoint Presentation</vt:lpstr>
      <vt:lpstr>Thank You Droidcon Boston! Follow me @HodGreeley Try Couchbase Lite 2.0 Developer Preview  Repos to Note!! https://github.com/couchbaselabs/react-native-couchbase-lite ^^React Native Bindings^^ https://github.com/couchbaselabs/mobile-training-todo ^^Example Application^^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cp:lastModifiedBy>Hod Greeley</cp:lastModifiedBy>
  <cp:revision>77</cp:revision>
  <dcterms:modified xsi:type="dcterms:W3CDTF">2017-04-10T20:22:54Z</dcterms:modified>
</cp:coreProperties>
</file>