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73" r:id="rId7"/>
    <p:sldId id="261" r:id="rId8"/>
    <p:sldId id="262" r:id="rId9"/>
    <p:sldId id="263" r:id="rId10"/>
    <p:sldId id="274" r:id="rId11"/>
    <p:sldId id="264" r:id="rId12"/>
    <p:sldId id="265" r:id="rId13"/>
    <p:sldId id="272" r:id="rId14"/>
    <p:sldId id="271" r:id="rId15"/>
    <p:sldId id="275" r:id="rId16"/>
    <p:sldId id="266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61E0D7-F806-44ED-8D5D-F69B9071A52B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CABC022-4741-446D-B147-314FE0F2B1C8}">
      <dgm:prSet/>
      <dgm:spPr/>
      <dgm:t>
        <a:bodyPr/>
        <a:lstStyle/>
        <a:p>
          <a:r>
            <a:rPr lang="en-US" b="1" i="0"/>
            <a:t>Kao Fung Ting: </a:t>
          </a:r>
          <a:r>
            <a:rPr lang="en-US" b="0" i="1"/>
            <a:t> Hardware Configuration &amp; Troubleshooting + Testing</a:t>
          </a:r>
          <a:endParaRPr lang="en-US"/>
        </a:p>
      </dgm:t>
    </dgm:pt>
    <dgm:pt modelId="{93E1CA7E-9121-461B-8809-46E2BCFE20D4}" type="parTrans" cxnId="{6AFF96FB-1E5C-47D4-8C9B-53DDABC55492}">
      <dgm:prSet/>
      <dgm:spPr/>
      <dgm:t>
        <a:bodyPr/>
        <a:lstStyle/>
        <a:p>
          <a:endParaRPr lang="en-US"/>
        </a:p>
      </dgm:t>
    </dgm:pt>
    <dgm:pt modelId="{CF87848E-CFE5-46F8-84BE-A4B36F60585D}" type="sibTrans" cxnId="{6AFF96FB-1E5C-47D4-8C9B-53DDABC55492}">
      <dgm:prSet/>
      <dgm:spPr/>
      <dgm:t>
        <a:bodyPr/>
        <a:lstStyle/>
        <a:p>
          <a:endParaRPr lang="en-US"/>
        </a:p>
      </dgm:t>
    </dgm:pt>
    <dgm:pt modelId="{585A57B3-7ED1-4A9A-85F0-0608CEAD1B57}">
      <dgm:prSet/>
      <dgm:spPr/>
      <dgm:t>
        <a:bodyPr/>
        <a:lstStyle/>
        <a:p>
          <a:r>
            <a:rPr lang="en-US" b="1" i="0"/>
            <a:t>Lee Long To:   </a:t>
          </a:r>
          <a:r>
            <a:rPr lang="en-US" b="0" i="1"/>
            <a:t>Led SLAM Configuration, Localization, and Mapping</a:t>
          </a:r>
          <a:endParaRPr lang="en-US"/>
        </a:p>
      </dgm:t>
    </dgm:pt>
    <dgm:pt modelId="{7B28D26C-EA28-412E-B7DB-DF06FDF6713D}" type="parTrans" cxnId="{DF6FF6D2-CEEF-41F3-B1E4-A9188EAFDBE7}">
      <dgm:prSet/>
      <dgm:spPr/>
      <dgm:t>
        <a:bodyPr/>
        <a:lstStyle/>
        <a:p>
          <a:endParaRPr lang="en-US"/>
        </a:p>
      </dgm:t>
    </dgm:pt>
    <dgm:pt modelId="{8EBDE9B7-7141-4E80-8595-F1AD507451BF}" type="sibTrans" cxnId="{DF6FF6D2-CEEF-41F3-B1E4-A9188EAFDBE7}">
      <dgm:prSet/>
      <dgm:spPr/>
      <dgm:t>
        <a:bodyPr/>
        <a:lstStyle/>
        <a:p>
          <a:endParaRPr lang="en-US"/>
        </a:p>
      </dgm:t>
    </dgm:pt>
    <dgm:pt modelId="{5CA6237F-ABEC-4F7F-B2BD-B0DF8D68AC8E}">
      <dgm:prSet/>
      <dgm:spPr/>
      <dgm:t>
        <a:bodyPr/>
        <a:lstStyle/>
        <a:p>
          <a:r>
            <a:rPr lang="en-US" b="1" i="0"/>
            <a:t>Shadev Kharel:  </a:t>
          </a:r>
          <a:r>
            <a:rPr lang="en-US" b="0" i="1"/>
            <a:t>System Integrator and Core Dev For Text_Nav System(TTS)</a:t>
          </a:r>
          <a:endParaRPr lang="en-US"/>
        </a:p>
      </dgm:t>
    </dgm:pt>
    <dgm:pt modelId="{CB9ED6BF-21E2-4200-9651-36240AA7A885}" type="parTrans" cxnId="{EB801559-609D-4FCC-9AB5-BC0485795CA2}">
      <dgm:prSet/>
      <dgm:spPr/>
      <dgm:t>
        <a:bodyPr/>
        <a:lstStyle/>
        <a:p>
          <a:endParaRPr lang="en-US"/>
        </a:p>
      </dgm:t>
    </dgm:pt>
    <dgm:pt modelId="{37B45905-B5F0-4A16-801B-1334E0B7CC28}" type="sibTrans" cxnId="{EB801559-609D-4FCC-9AB5-BC0485795CA2}">
      <dgm:prSet/>
      <dgm:spPr/>
      <dgm:t>
        <a:bodyPr/>
        <a:lstStyle/>
        <a:p>
          <a:endParaRPr lang="en-US"/>
        </a:p>
      </dgm:t>
    </dgm:pt>
    <dgm:pt modelId="{D6D99A2C-AB29-4EF5-BB18-38A187A5EC9D}">
      <dgm:prSet/>
      <dgm:spPr/>
      <dgm:t>
        <a:bodyPr/>
        <a:lstStyle/>
        <a:p>
          <a:r>
            <a:rPr lang="en-US" b="1" i="0"/>
            <a:t>Lee Chung Wing: </a:t>
          </a:r>
          <a:r>
            <a:rPr lang="en-US" b="0" i="1"/>
            <a:t> RViz Visualization and Overall Testing Coordinator</a:t>
          </a:r>
          <a:endParaRPr lang="en-US"/>
        </a:p>
      </dgm:t>
    </dgm:pt>
    <dgm:pt modelId="{1AD50B50-F4B1-4B0F-AC2D-64F067CFE7CD}" type="parTrans" cxnId="{7DBDA130-8138-4DED-9BCE-11032ADC8D82}">
      <dgm:prSet/>
      <dgm:spPr/>
      <dgm:t>
        <a:bodyPr/>
        <a:lstStyle/>
        <a:p>
          <a:endParaRPr lang="en-US"/>
        </a:p>
      </dgm:t>
    </dgm:pt>
    <dgm:pt modelId="{C81FDC8A-102D-4A76-9D5D-1F87FAD8E95F}" type="sibTrans" cxnId="{7DBDA130-8138-4DED-9BCE-11032ADC8D82}">
      <dgm:prSet/>
      <dgm:spPr/>
      <dgm:t>
        <a:bodyPr/>
        <a:lstStyle/>
        <a:p>
          <a:endParaRPr lang="en-US"/>
        </a:p>
      </dgm:t>
    </dgm:pt>
    <dgm:pt modelId="{A3B4682D-20F3-4FC0-9C66-F605246D4230}">
      <dgm:prSet/>
      <dgm:spPr/>
      <dgm:t>
        <a:bodyPr/>
        <a:lstStyle/>
        <a:p>
          <a:r>
            <a:rPr lang="en-US" b="1" i="0"/>
            <a:t>Wang Yicheng:    </a:t>
          </a:r>
          <a:r>
            <a:rPr lang="en-US" b="0" i="1"/>
            <a:t>Documentation and Workflow Management.</a:t>
          </a:r>
          <a:endParaRPr lang="en-US"/>
        </a:p>
      </dgm:t>
    </dgm:pt>
    <dgm:pt modelId="{EB1385CE-80D1-4290-879B-875AF9BD1D8B}" type="parTrans" cxnId="{DD1B34C7-0E25-4FF7-8611-33023DA786AE}">
      <dgm:prSet/>
      <dgm:spPr/>
      <dgm:t>
        <a:bodyPr/>
        <a:lstStyle/>
        <a:p>
          <a:endParaRPr lang="en-US"/>
        </a:p>
      </dgm:t>
    </dgm:pt>
    <dgm:pt modelId="{F5936A85-A16A-43D9-AB5B-989A70D980FC}" type="sibTrans" cxnId="{DD1B34C7-0E25-4FF7-8611-33023DA786AE}">
      <dgm:prSet/>
      <dgm:spPr/>
      <dgm:t>
        <a:bodyPr/>
        <a:lstStyle/>
        <a:p>
          <a:endParaRPr lang="en-US"/>
        </a:p>
      </dgm:t>
    </dgm:pt>
    <dgm:pt modelId="{63489C4F-18EF-43E9-9D93-2344868B997A}" type="pres">
      <dgm:prSet presAssocID="{6761E0D7-F806-44ED-8D5D-F69B9071A52B}" presName="linear" presStyleCnt="0">
        <dgm:presLayoutVars>
          <dgm:animLvl val="lvl"/>
          <dgm:resizeHandles val="exact"/>
        </dgm:presLayoutVars>
      </dgm:prSet>
      <dgm:spPr/>
    </dgm:pt>
    <dgm:pt modelId="{DDA6DD1E-9CD3-4A07-949A-0BDF1E183E6E}" type="pres">
      <dgm:prSet presAssocID="{CCABC022-4741-446D-B147-314FE0F2B1C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E03B80F-83C6-4000-A968-EA0B69D303A9}" type="pres">
      <dgm:prSet presAssocID="{CF87848E-CFE5-46F8-84BE-A4B36F60585D}" presName="spacer" presStyleCnt="0"/>
      <dgm:spPr/>
    </dgm:pt>
    <dgm:pt modelId="{81035B17-2010-4EBE-BF32-BC7AACCE3C66}" type="pres">
      <dgm:prSet presAssocID="{585A57B3-7ED1-4A9A-85F0-0608CEAD1B5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8DCDC45-BEC2-4635-A008-B4A77FF5D72B}" type="pres">
      <dgm:prSet presAssocID="{8EBDE9B7-7141-4E80-8595-F1AD507451BF}" presName="spacer" presStyleCnt="0"/>
      <dgm:spPr/>
    </dgm:pt>
    <dgm:pt modelId="{96751598-069F-4A7B-BB1D-8DF6B3F4DBC7}" type="pres">
      <dgm:prSet presAssocID="{5CA6237F-ABEC-4F7F-B2BD-B0DF8D68AC8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331AEE3-A477-466B-A8D0-93D6D4A0AE75}" type="pres">
      <dgm:prSet presAssocID="{37B45905-B5F0-4A16-801B-1334E0B7CC28}" presName="spacer" presStyleCnt="0"/>
      <dgm:spPr/>
    </dgm:pt>
    <dgm:pt modelId="{2C5DC964-E92F-4D5C-A186-4B18532C4CC5}" type="pres">
      <dgm:prSet presAssocID="{D6D99A2C-AB29-4EF5-BB18-38A187A5EC9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3A9B3A4-9BC8-4040-9D80-2DE1E11310E8}" type="pres">
      <dgm:prSet presAssocID="{C81FDC8A-102D-4A76-9D5D-1F87FAD8E95F}" presName="spacer" presStyleCnt="0"/>
      <dgm:spPr/>
    </dgm:pt>
    <dgm:pt modelId="{E1FB6CC9-F4A9-4F5F-BA5E-042B822DF4AB}" type="pres">
      <dgm:prSet presAssocID="{A3B4682D-20F3-4FC0-9C66-F605246D423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860960D-164E-4380-B257-16EB56F36736}" type="presOf" srcId="{5CA6237F-ABEC-4F7F-B2BD-B0DF8D68AC8E}" destId="{96751598-069F-4A7B-BB1D-8DF6B3F4DBC7}" srcOrd="0" destOrd="0" presId="urn:microsoft.com/office/officeart/2005/8/layout/vList2"/>
    <dgm:cxn modelId="{7DBDA130-8138-4DED-9BCE-11032ADC8D82}" srcId="{6761E0D7-F806-44ED-8D5D-F69B9071A52B}" destId="{D6D99A2C-AB29-4EF5-BB18-38A187A5EC9D}" srcOrd="3" destOrd="0" parTransId="{1AD50B50-F4B1-4B0F-AC2D-64F067CFE7CD}" sibTransId="{C81FDC8A-102D-4A76-9D5D-1F87FAD8E95F}"/>
    <dgm:cxn modelId="{D719286B-4548-450D-B683-AFFE804B6B2B}" type="presOf" srcId="{6761E0D7-F806-44ED-8D5D-F69B9071A52B}" destId="{63489C4F-18EF-43E9-9D93-2344868B997A}" srcOrd="0" destOrd="0" presId="urn:microsoft.com/office/officeart/2005/8/layout/vList2"/>
    <dgm:cxn modelId="{CF36C04C-3E6D-4A2A-A2DE-DC6DF186A9A7}" type="presOf" srcId="{D6D99A2C-AB29-4EF5-BB18-38A187A5EC9D}" destId="{2C5DC964-E92F-4D5C-A186-4B18532C4CC5}" srcOrd="0" destOrd="0" presId="urn:microsoft.com/office/officeart/2005/8/layout/vList2"/>
    <dgm:cxn modelId="{EB801559-609D-4FCC-9AB5-BC0485795CA2}" srcId="{6761E0D7-F806-44ED-8D5D-F69B9071A52B}" destId="{5CA6237F-ABEC-4F7F-B2BD-B0DF8D68AC8E}" srcOrd="2" destOrd="0" parTransId="{CB9ED6BF-21E2-4200-9651-36240AA7A885}" sibTransId="{37B45905-B5F0-4A16-801B-1334E0B7CC28}"/>
    <dgm:cxn modelId="{F24C9C9C-393D-4B5C-85BE-7C6FC5C87E76}" type="presOf" srcId="{A3B4682D-20F3-4FC0-9C66-F605246D4230}" destId="{E1FB6CC9-F4A9-4F5F-BA5E-042B822DF4AB}" srcOrd="0" destOrd="0" presId="urn:microsoft.com/office/officeart/2005/8/layout/vList2"/>
    <dgm:cxn modelId="{D2C9F6B0-E1CC-447D-898D-8B78017E634A}" type="presOf" srcId="{CCABC022-4741-446D-B147-314FE0F2B1C8}" destId="{DDA6DD1E-9CD3-4A07-949A-0BDF1E183E6E}" srcOrd="0" destOrd="0" presId="urn:microsoft.com/office/officeart/2005/8/layout/vList2"/>
    <dgm:cxn modelId="{DD1B34C7-0E25-4FF7-8611-33023DA786AE}" srcId="{6761E0D7-F806-44ED-8D5D-F69B9071A52B}" destId="{A3B4682D-20F3-4FC0-9C66-F605246D4230}" srcOrd="4" destOrd="0" parTransId="{EB1385CE-80D1-4290-879B-875AF9BD1D8B}" sibTransId="{F5936A85-A16A-43D9-AB5B-989A70D980FC}"/>
    <dgm:cxn modelId="{DF6FF6D2-CEEF-41F3-B1E4-A9188EAFDBE7}" srcId="{6761E0D7-F806-44ED-8D5D-F69B9071A52B}" destId="{585A57B3-7ED1-4A9A-85F0-0608CEAD1B57}" srcOrd="1" destOrd="0" parTransId="{7B28D26C-EA28-412E-B7DB-DF06FDF6713D}" sibTransId="{8EBDE9B7-7141-4E80-8595-F1AD507451BF}"/>
    <dgm:cxn modelId="{4D3289F3-D0C0-48E2-9839-26A7FE00593F}" type="presOf" srcId="{585A57B3-7ED1-4A9A-85F0-0608CEAD1B57}" destId="{81035B17-2010-4EBE-BF32-BC7AACCE3C66}" srcOrd="0" destOrd="0" presId="urn:microsoft.com/office/officeart/2005/8/layout/vList2"/>
    <dgm:cxn modelId="{6AFF96FB-1E5C-47D4-8C9B-53DDABC55492}" srcId="{6761E0D7-F806-44ED-8D5D-F69B9071A52B}" destId="{CCABC022-4741-446D-B147-314FE0F2B1C8}" srcOrd="0" destOrd="0" parTransId="{93E1CA7E-9121-461B-8809-46E2BCFE20D4}" sibTransId="{CF87848E-CFE5-46F8-84BE-A4B36F60585D}"/>
    <dgm:cxn modelId="{D05C41FE-8818-4469-A3EE-7002F1C34748}" type="presParOf" srcId="{63489C4F-18EF-43E9-9D93-2344868B997A}" destId="{DDA6DD1E-9CD3-4A07-949A-0BDF1E183E6E}" srcOrd="0" destOrd="0" presId="urn:microsoft.com/office/officeart/2005/8/layout/vList2"/>
    <dgm:cxn modelId="{2FB6A9EB-CDA6-4BC8-A63E-39C9702847D7}" type="presParOf" srcId="{63489C4F-18EF-43E9-9D93-2344868B997A}" destId="{CE03B80F-83C6-4000-A968-EA0B69D303A9}" srcOrd="1" destOrd="0" presId="urn:microsoft.com/office/officeart/2005/8/layout/vList2"/>
    <dgm:cxn modelId="{86604F17-323B-4A51-BDC1-E84A058D3CD6}" type="presParOf" srcId="{63489C4F-18EF-43E9-9D93-2344868B997A}" destId="{81035B17-2010-4EBE-BF32-BC7AACCE3C66}" srcOrd="2" destOrd="0" presId="urn:microsoft.com/office/officeart/2005/8/layout/vList2"/>
    <dgm:cxn modelId="{A52D148C-75E9-402D-9D68-507775AFFCEE}" type="presParOf" srcId="{63489C4F-18EF-43E9-9D93-2344868B997A}" destId="{08DCDC45-BEC2-4635-A008-B4A77FF5D72B}" srcOrd="3" destOrd="0" presId="urn:microsoft.com/office/officeart/2005/8/layout/vList2"/>
    <dgm:cxn modelId="{6DD5EE30-1535-4A48-ACB3-7D1C88C59F46}" type="presParOf" srcId="{63489C4F-18EF-43E9-9D93-2344868B997A}" destId="{96751598-069F-4A7B-BB1D-8DF6B3F4DBC7}" srcOrd="4" destOrd="0" presId="urn:microsoft.com/office/officeart/2005/8/layout/vList2"/>
    <dgm:cxn modelId="{A078A446-E8CA-4D27-9E82-E5A8AC9598F3}" type="presParOf" srcId="{63489C4F-18EF-43E9-9D93-2344868B997A}" destId="{9331AEE3-A477-466B-A8D0-93D6D4A0AE75}" srcOrd="5" destOrd="0" presId="urn:microsoft.com/office/officeart/2005/8/layout/vList2"/>
    <dgm:cxn modelId="{61A69425-2CCE-4201-9318-39CFD353B6DC}" type="presParOf" srcId="{63489C4F-18EF-43E9-9D93-2344868B997A}" destId="{2C5DC964-E92F-4D5C-A186-4B18532C4CC5}" srcOrd="6" destOrd="0" presId="urn:microsoft.com/office/officeart/2005/8/layout/vList2"/>
    <dgm:cxn modelId="{651A7DA6-E850-48FD-A9CD-9E2B8828A6B7}" type="presParOf" srcId="{63489C4F-18EF-43E9-9D93-2344868B997A}" destId="{93A9B3A4-9BC8-4040-9D80-2DE1E11310E8}" srcOrd="7" destOrd="0" presId="urn:microsoft.com/office/officeart/2005/8/layout/vList2"/>
    <dgm:cxn modelId="{F8924A59-DFE3-4799-AA03-B9D3CF752EAC}" type="presParOf" srcId="{63489C4F-18EF-43E9-9D93-2344868B997A}" destId="{E1FB6CC9-F4A9-4F5F-BA5E-042B822DF4A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85DF27-91F7-417C-A2B0-1B2330E20AB7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79C00F1-82F5-4A44-80BF-5A33ED542FE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HK"/>
            <a:t>Mapping using SLAM</a:t>
          </a:r>
          <a:endParaRPr lang="en-US"/>
        </a:p>
      </dgm:t>
    </dgm:pt>
    <dgm:pt modelId="{C1461CE9-53CA-42BC-9760-2A0120D6B02B}" type="parTrans" cxnId="{28582CF3-113F-408D-A661-CE9EB6667830}">
      <dgm:prSet/>
      <dgm:spPr/>
      <dgm:t>
        <a:bodyPr/>
        <a:lstStyle/>
        <a:p>
          <a:endParaRPr lang="en-US"/>
        </a:p>
      </dgm:t>
    </dgm:pt>
    <dgm:pt modelId="{179AB2C8-20A6-4373-8EE0-7508918A8C0E}" type="sibTrans" cxnId="{28582CF3-113F-408D-A661-CE9EB6667830}">
      <dgm:prSet/>
      <dgm:spPr/>
      <dgm:t>
        <a:bodyPr/>
        <a:lstStyle/>
        <a:p>
          <a:endParaRPr lang="en-US"/>
        </a:p>
      </dgm:t>
    </dgm:pt>
    <dgm:pt modelId="{88A5C8CF-06DE-4642-947A-A187235F687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HK"/>
            <a:t>Point to Point Navigation</a:t>
          </a:r>
          <a:endParaRPr lang="en-US"/>
        </a:p>
      </dgm:t>
    </dgm:pt>
    <dgm:pt modelId="{771B51CB-7DDD-4832-BFB1-C9947E6A1719}" type="parTrans" cxnId="{54E28F13-EA8A-4182-9ADF-52E3E2427974}">
      <dgm:prSet/>
      <dgm:spPr/>
      <dgm:t>
        <a:bodyPr/>
        <a:lstStyle/>
        <a:p>
          <a:endParaRPr lang="en-US"/>
        </a:p>
      </dgm:t>
    </dgm:pt>
    <dgm:pt modelId="{99C92CEB-C35B-43D5-B797-17ED5B2D4B9E}" type="sibTrans" cxnId="{54E28F13-EA8A-4182-9ADF-52E3E2427974}">
      <dgm:prSet/>
      <dgm:spPr/>
      <dgm:t>
        <a:bodyPr/>
        <a:lstStyle/>
        <a:p>
          <a:endParaRPr lang="en-US"/>
        </a:p>
      </dgm:t>
    </dgm:pt>
    <dgm:pt modelId="{B141E809-B80A-4B0A-9722-6BFBAD4933D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HK"/>
            <a:t>Obstacle Detection</a:t>
          </a:r>
          <a:endParaRPr lang="en-US"/>
        </a:p>
      </dgm:t>
    </dgm:pt>
    <dgm:pt modelId="{766ED665-6958-440C-A82B-3AEE43E89383}" type="parTrans" cxnId="{4A042BC7-A6AF-4753-BC21-8FD5844DCBCC}">
      <dgm:prSet/>
      <dgm:spPr/>
      <dgm:t>
        <a:bodyPr/>
        <a:lstStyle/>
        <a:p>
          <a:endParaRPr lang="en-US"/>
        </a:p>
      </dgm:t>
    </dgm:pt>
    <dgm:pt modelId="{66989E3F-1639-47F4-BFA3-0158C8A4A5C5}" type="sibTrans" cxnId="{4A042BC7-A6AF-4753-BC21-8FD5844DCBCC}">
      <dgm:prSet/>
      <dgm:spPr/>
      <dgm:t>
        <a:bodyPr/>
        <a:lstStyle/>
        <a:p>
          <a:endParaRPr lang="en-US"/>
        </a:p>
      </dgm:t>
    </dgm:pt>
    <dgm:pt modelId="{1A6320C5-0398-49F2-9DFB-E0A0E785332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HK" dirty="0"/>
            <a:t>Microphone Based</a:t>
          </a:r>
        </a:p>
        <a:p>
          <a:pPr>
            <a:lnSpc>
              <a:spcPct val="100000"/>
            </a:lnSpc>
            <a:defRPr cap="all"/>
          </a:pPr>
          <a:r>
            <a:rPr lang="en-HK" dirty="0"/>
            <a:t>Input + Feedback</a:t>
          </a:r>
          <a:endParaRPr lang="en-US" dirty="0"/>
        </a:p>
      </dgm:t>
    </dgm:pt>
    <dgm:pt modelId="{474C531F-2D84-4FC2-B096-8376C82D8BC4}" type="parTrans" cxnId="{1DAA6BC1-A5A4-414D-9CCA-120BF000BC55}">
      <dgm:prSet/>
      <dgm:spPr/>
      <dgm:t>
        <a:bodyPr/>
        <a:lstStyle/>
        <a:p>
          <a:endParaRPr lang="en-US"/>
        </a:p>
      </dgm:t>
    </dgm:pt>
    <dgm:pt modelId="{791C5E14-5495-436E-972E-35375AFEC927}" type="sibTrans" cxnId="{1DAA6BC1-A5A4-414D-9CCA-120BF000BC55}">
      <dgm:prSet/>
      <dgm:spPr/>
      <dgm:t>
        <a:bodyPr/>
        <a:lstStyle/>
        <a:p>
          <a:endParaRPr lang="en-US"/>
        </a:p>
      </dgm:t>
    </dgm:pt>
    <dgm:pt modelId="{75EF958F-2590-4B54-AB7C-F29359F29C3A}" type="pres">
      <dgm:prSet presAssocID="{5385DF27-91F7-417C-A2B0-1B2330E20AB7}" presName="diagram" presStyleCnt="0">
        <dgm:presLayoutVars>
          <dgm:dir/>
          <dgm:resizeHandles val="exact"/>
        </dgm:presLayoutVars>
      </dgm:prSet>
      <dgm:spPr/>
    </dgm:pt>
    <dgm:pt modelId="{0377A37E-A7E2-4D65-8E18-DF2E96760532}" type="pres">
      <dgm:prSet presAssocID="{079C00F1-82F5-4A44-80BF-5A33ED542FEF}" presName="node" presStyleLbl="node1" presStyleIdx="0" presStyleCnt="4">
        <dgm:presLayoutVars>
          <dgm:bulletEnabled val="1"/>
        </dgm:presLayoutVars>
      </dgm:prSet>
      <dgm:spPr/>
    </dgm:pt>
    <dgm:pt modelId="{8ADFFAFC-7BD3-49EB-8FE7-47FF2846033C}" type="pres">
      <dgm:prSet presAssocID="{179AB2C8-20A6-4373-8EE0-7508918A8C0E}" presName="sibTrans" presStyleLbl="sibTrans2D1" presStyleIdx="0" presStyleCnt="3"/>
      <dgm:spPr/>
    </dgm:pt>
    <dgm:pt modelId="{9F60C190-FE2E-4BC5-A0D1-3EC8850C23DF}" type="pres">
      <dgm:prSet presAssocID="{179AB2C8-20A6-4373-8EE0-7508918A8C0E}" presName="connectorText" presStyleLbl="sibTrans2D1" presStyleIdx="0" presStyleCnt="3"/>
      <dgm:spPr/>
    </dgm:pt>
    <dgm:pt modelId="{D706D230-D307-4F0A-976C-8F92988B0FAF}" type="pres">
      <dgm:prSet presAssocID="{88A5C8CF-06DE-4642-947A-A187235F6873}" presName="node" presStyleLbl="node1" presStyleIdx="1" presStyleCnt="4">
        <dgm:presLayoutVars>
          <dgm:bulletEnabled val="1"/>
        </dgm:presLayoutVars>
      </dgm:prSet>
      <dgm:spPr/>
    </dgm:pt>
    <dgm:pt modelId="{7DAA93E5-8EFA-4F98-8E93-0E83D3500E23}" type="pres">
      <dgm:prSet presAssocID="{99C92CEB-C35B-43D5-B797-17ED5B2D4B9E}" presName="sibTrans" presStyleLbl="sibTrans2D1" presStyleIdx="1" presStyleCnt="3"/>
      <dgm:spPr/>
    </dgm:pt>
    <dgm:pt modelId="{D5E5E2F6-9BDF-4CD5-B982-915D04D0C8BC}" type="pres">
      <dgm:prSet presAssocID="{99C92CEB-C35B-43D5-B797-17ED5B2D4B9E}" presName="connectorText" presStyleLbl="sibTrans2D1" presStyleIdx="1" presStyleCnt="3"/>
      <dgm:spPr/>
    </dgm:pt>
    <dgm:pt modelId="{F93D02F1-B013-43F5-9BA1-428F4D53D485}" type="pres">
      <dgm:prSet presAssocID="{B141E809-B80A-4B0A-9722-6BFBAD4933DB}" presName="node" presStyleLbl="node1" presStyleIdx="2" presStyleCnt="4">
        <dgm:presLayoutVars>
          <dgm:bulletEnabled val="1"/>
        </dgm:presLayoutVars>
      </dgm:prSet>
      <dgm:spPr/>
    </dgm:pt>
    <dgm:pt modelId="{D9020E4F-2A86-4BD4-A783-980ED9F5CCA4}" type="pres">
      <dgm:prSet presAssocID="{66989E3F-1639-47F4-BFA3-0158C8A4A5C5}" presName="sibTrans" presStyleLbl="sibTrans2D1" presStyleIdx="2" presStyleCnt="3"/>
      <dgm:spPr/>
    </dgm:pt>
    <dgm:pt modelId="{E0AE6570-4DBE-4A1B-BA38-6B0D3E72664A}" type="pres">
      <dgm:prSet presAssocID="{66989E3F-1639-47F4-BFA3-0158C8A4A5C5}" presName="connectorText" presStyleLbl="sibTrans2D1" presStyleIdx="2" presStyleCnt="3"/>
      <dgm:spPr/>
    </dgm:pt>
    <dgm:pt modelId="{1B63B9D9-905B-4EDB-B2EF-F3327FFF97CD}" type="pres">
      <dgm:prSet presAssocID="{1A6320C5-0398-49F2-9DFB-E0A0E7853328}" presName="node" presStyleLbl="node1" presStyleIdx="3" presStyleCnt="4">
        <dgm:presLayoutVars>
          <dgm:bulletEnabled val="1"/>
        </dgm:presLayoutVars>
      </dgm:prSet>
      <dgm:spPr/>
    </dgm:pt>
  </dgm:ptLst>
  <dgm:cxnLst>
    <dgm:cxn modelId="{54E28F13-EA8A-4182-9ADF-52E3E2427974}" srcId="{5385DF27-91F7-417C-A2B0-1B2330E20AB7}" destId="{88A5C8CF-06DE-4642-947A-A187235F6873}" srcOrd="1" destOrd="0" parTransId="{771B51CB-7DDD-4832-BFB1-C9947E6A1719}" sibTransId="{99C92CEB-C35B-43D5-B797-17ED5B2D4B9E}"/>
    <dgm:cxn modelId="{7049DD25-3B7C-43E0-8AAF-17E37F558C57}" type="presOf" srcId="{179AB2C8-20A6-4373-8EE0-7508918A8C0E}" destId="{8ADFFAFC-7BD3-49EB-8FE7-47FF2846033C}" srcOrd="0" destOrd="0" presId="urn:microsoft.com/office/officeart/2005/8/layout/process5"/>
    <dgm:cxn modelId="{706A5F5C-51C0-41A7-9CBD-9FBED0714E9C}" type="presOf" srcId="{5385DF27-91F7-417C-A2B0-1B2330E20AB7}" destId="{75EF958F-2590-4B54-AB7C-F29359F29C3A}" srcOrd="0" destOrd="0" presId="urn:microsoft.com/office/officeart/2005/8/layout/process5"/>
    <dgm:cxn modelId="{CA74B96D-FDC7-4E9E-A6CD-E224871B73BD}" type="presOf" srcId="{99C92CEB-C35B-43D5-B797-17ED5B2D4B9E}" destId="{7DAA93E5-8EFA-4F98-8E93-0E83D3500E23}" srcOrd="0" destOrd="0" presId="urn:microsoft.com/office/officeart/2005/8/layout/process5"/>
    <dgm:cxn modelId="{19462E85-32B5-400A-BFA6-D0088A9880F8}" type="presOf" srcId="{66989E3F-1639-47F4-BFA3-0158C8A4A5C5}" destId="{E0AE6570-4DBE-4A1B-BA38-6B0D3E72664A}" srcOrd="1" destOrd="0" presId="urn:microsoft.com/office/officeart/2005/8/layout/process5"/>
    <dgm:cxn modelId="{2437F689-A633-4ADA-9308-448D6FD9B43A}" type="presOf" srcId="{B141E809-B80A-4B0A-9722-6BFBAD4933DB}" destId="{F93D02F1-B013-43F5-9BA1-428F4D53D485}" srcOrd="0" destOrd="0" presId="urn:microsoft.com/office/officeart/2005/8/layout/process5"/>
    <dgm:cxn modelId="{AA02F39C-E3D8-468D-91B5-13B754A60179}" type="presOf" srcId="{88A5C8CF-06DE-4642-947A-A187235F6873}" destId="{D706D230-D307-4F0A-976C-8F92988B0FAF}" srcOrd="0" destOrd="0" presId="urn:microsoft.com/office/officeart/2005/8/layout/process5"/>
    <dgm:cxn modelId="{97F1B5A1-E9AA-4537-B3EB-0867D9BA5000}" type="presOf" srcId="{179AB2C8-20A6-4373-8EE0-7508918A8C0E}" destId="{9F60C190-FE2E-4BC5-A0D1-3EC8850C23DF}" srcOrd="1" destOrd="0" presId="urn:microsoft.com/office/officeart/2005/8/layout/process5"/>
    <dgm:cxn modelId="{6D758CBC-C85B-41DA-946D-DAE7AA391A5B}" type="presOf" srcId="{1A6320C5-0398-49F2-9DFB-E0A0E7853328}" destId="{1B63B9D9-905B-4EDB-B2EF-F3327FFF97CD}" srcOrd="0" destOrd="0" presId="urn:microsoft.com/office/officeart/2005/8/layout/process5"/>
    <dgm:cxn modelId="{1DAA6BC1-A5A4-414D-9CCA-120BF000BC55}" srcId="{5385DF27-91F7-417C-A2B0-1B2330E20AB7}" destId="{1A6320C5-0398-49F2-9DFB-E0A0E7853328}" srcOrd="3" destOrd="0" parTransId="{474C531F-2D84-4FC2-B096-8376C82D8BC4}" sibTransId="{791C5E14-5495-436E-972E-35375AFEC927}"/>
    <dgm:cxn modelId="{4A042BC7-A6AF-4753-BC21-8FD5844DCBCC}" srcId="{5385DF27-91F7-417C-A2B0-1B2330E20AB7}" destId="{B141E809-B80A-4B0A-9722-6BFBAD4933DB}" srcOrd="2" destOrd="0" parTransId="{766ED665-6958-440C-A82B-3AEE43E89383}" sibTransId="{66989E3F-1639-47F4-BFA3-0158C8A4A5C5}"/>
    <dgm:cxn modelId="{CDF09AC9-C4D8-4524-A08D-D3391374E5B5}" type="presOf" srcId="{66989E3F-1639-47F4-BFA3-0158C8A4A5C5}" destId="{D9020E4F-2A86-4BD4-A783-980ED9F5CCA4}" srcOrd="0" destOrd="0" presId="urn:microsoft.com/office/officeart/2005/8/layout/process5"/>
    <dgm:cxn modelId="{F05154CD-319E-48CB-8E47-67CE92B08359}" type="presOf" srcId="{99C92CEB-C35B-43D5-B797-17ED5B2D4B9E}" destId="{D5E5E2F6-9BDF-4CD5-B982-915D04D0C8BC}" srcOrd="1" destOrd="0" presId="urn:microsoft.com/office/officeart/2005/8/layout/process5"/>
    <dgm:cxn modelId="{28582CF3-113F-408D-A661-CE9EB6667830}" srcId="{5385DF27-91F7-417C-A2B0-1B2330E20AB7}" destId="{079C00F1-82F5-4A44-80BF-5A33ED542FEF}" srcOrd="0" destOrd="0" parTransId="{C1461CE9-53CA-42BC-9760-2A0120D6B02B}" sibTransId="{179AB2C8-20A6-4373-8EE0-7508918A8C0E}"/>
    <dgm:cxn modelId="{328CF8D9-EC0D-4CD1-9E41-946FA8E84CB6}" type="presOf" srcId="{079C00F1-82F5-4A44-80BF-5A33ED542FEF}" destId="{0377A37E-A7E2-4D65-8E18-DF2E96760532}" srcOrd="0" destOrd="0" presId="urn:microsoft.com/office/officeart/2005/8/layout/process5"/>
    <dgm:cxn modelId="{45DA3DE4-3017-4491-A8A6-BAB9DBB80AC6}" type="presParOf" srcId="{75EF958F-2590-4B54-AB7C-F29359F29C3A}" destId="{0377A37E-A7E2-4D65-8E18-DF2E96760532}" srcOrd="0" destOrd="0" presId="urn:microsoft.com/office/officeart/2005/8/layout/process5"/>
    <dgm:cxn modelId="{5055B810-FCA2-43C6-9690-FAE4C504A90A}" type="presParOf" srcId="{75EF958F-2590-4B54-AB7C-F29359F29C3A}" destId="{8ADFFAFC-7BD3-49EB-8FE7-47FF2846033C}" srcOrd="1" destOrd="0" presId="urn:microsoft.com/office/officeart/2005/8/layout/process5"/>
    <dgm:cxn modelId="{5804A414-6239-48AA-A884-B2C75C5A6DDE}" type="presParOf" srcId="{8ADFFAFC-7BD3-49EB-8FE7-47FF2846033C}" destId="{9F60C190-FE2E-4BC5-A0D1-3EC8850C23DF}" srcOrd="0" destOrd="0" presId="urn:microsoft.com/office/officeart/2005/8/layout/process5"/>
    <dgm:cxn modelId="{0654FE97-33AF-4FE6-9384-1A46EA9BF51A}" type="presParOf" srcId="{75EF958F-2590-4B54-AB7C-F29359F29C3A}" destId="{D706D230-D307-4F0A-976C-8F92988B0FAF}" srcOrd="2" destOrd="0" presId="urn:microsoft.com/office/officeart/2005/8/layout/process5"/>
    <dgm:cxn modelId="{45C46682-B0BB-479D-BE93-5547D5D989C8}" type="presParOf" srcId="{75EF958F-2590-4B54-AB7C-F29359F29C3A}" destId="{7DAA93E5-8EFA-4F98-8E93-0E83D3500E23}" srcOrd="3" destOrd="0" presId="urn:microsoft.com/office/officeart/2005/8/layout/process5"/>
    <dgm:cxn modelId="{FC3355D4-FAAF-40F9-B32A-963319BB2599}" type="presParOf" srcId="{7DAA93E5-8EFA-4F98-8E93-0E83D3500E23}" destId="{D5E5E2F6-9BDF-4CD5-B982-915D04D0C8BC}" srcOrd="0" destOrd="0" presId="urn:microsoft.com/office/officeart/2005/8/layout/process5"/>
    <dgm:cxn modelId="{E8331151-09E1-442B-BE80-A67C5324A625}" type="presParOf" srcId="{75EF958F-2590-4B54-AB7C-F29359F29C3A}" destId="{F93D02F1-B013-43F5-9BA1-428F4D53D485}" srcOrd="4" destOrd="0" presId="urn:microsoft.com/office/officeart/2005/8/layout/process5"/>
    <dgm:cxn modelId="{55B090CB-BCF2-4CCE-B033-085807EC457F}" type="presParOf" srcId="{75EF958F-2590-4B54-AB7C-F29359F29C3A}" destId="{D9020E4F-2A86-4BD4-A783-980ED9F5CCA4}" srcOrd="5" destOrd="0" presId="urn:microsoft.com/office/officeart/2005/8/layout/process5"/>
    <dgm:cxn modelId="{D5C951BA-E7B2-433D-9621-C88F3DA13952}" type="presParOf" srcId="{D9020E4F-2A86-4BD4-A783-980ED9F5CCA4}" destId="{E0AE6570-4DBE-4A1B-BA38-6B0D3E72664A}" srcOrd="0" destOrd="0" presId="urn:microsoft.com/office/officeart/2005/8/layout/process5"/>
    <dgm:cxn modelId="{3316B579-0535-48F7-9D71-82C59BA448C1}" type="presParOf" srcId="{75EF958F-2590-4B54-AB7C-F29359F29C3A}" destId="{1B63B9D9-905B-4EDB-B2EF-F3327FFF97CD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B209CF-A5D1-4CE6-B3CB-8D906E58DE8E}" type="doc">
      <dgm:prSet loTypeId="urn:microsoft.com/office/officeart/2005/8/layout/matrix3" loCatId="matrix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23BDAE5-091E-4FDB-8D87-55D3AC1E49C0}">
      <dgm:prSet custT="1"/>
      <dgm:spPr/>
      <dgm:t>
        <a:bodyPr/>
        <a:lstStyle/>
        <a:p>
          <a:r>
            <a:rPr lang="en-HK" sz="2400" dirty="0"/>
            <a:t>Mapping Using SLAM </a:t>
          </a:r>
          <a:r>
            <a:rPr lang="en-HK" sz="1600" b="0" i="0" dirty="0"/>
            <a:t>✅</a:t>
          </a:r>
          <a:endParaRPr lang="en-US" sz="1600" dirty="0"/>
        </a:p>
      </dgm:t>
    </dgm:pt>
    <dgm:pt modelId="{8DE8BFBC-9DC7-4424-9EA3-8A5703070A89}" type="parTrans" cxnId="{1A39BCDC-46DD-4EBB-B507-DBDE3D0C1A00}">
      <dgm:prSet/>
      <dgm:spPr/>
      <dgm:t>
        <a:bodyPr/>
        <a:lstStyle/>
        <a:p>
          <a:endParaRPr lang="en-US"/>
        </a:p>
      </dgm:t>
    </dgm:pt>
    <dgm:pt modelId="{0CCC8DB4-FDCF-45EB-A933-E5BDB15F43E0}" type="sibTrans" cxnId="{1A39BCDC-46DD-4EBB-B507-DBDE3D0C1A00}">
      <dgm:prSet/>
      <dgm:spPr/>
      <dgm:t>
        <a:bodyPr/>
        <a:lstStyle/>
        <a:p>
          <a:endParaRPr lang="en-US"/>
        </a:p>
      </dgm:t>
    </dgm:pt>
    <dgm:pt modelId="{6F6A909D-92C1-4E2E-B9CF-02BD0BCFEECE}">
      <dgm:prSet custT="1"/>
      <dgm:spPr/>
      <dgm:t>
        <a:bodyPr/>
        <a:lstStyle/>
        <a:p>
          <a:r>
            <a:rPr lang="en-HK" sz="2400" dirty="0"/>
            <a:t>Point to Point Navigation </a:t>
          </a:r>
          <a:r>
            <a:rPr lang="en-HK" sz="1600" b="0" i="0" dirty="0"/>
            <a:t>✅</a:t>
          </a:r>
          <a:endParaRPr lang="en-US" sz="1600" dirty="0"/>
        </a:p>
      </dgm:t>
    </dgm:pt>
    <dgm:pt modelId="{F6A57EFD-6010-4C47-8906-06C4AA390085}" type="parTrans" cxnId="{1007D245-C9ED-4ED4-9828-8FF8E0D989D2}">
      <dgm:prSet/>
      <dgm:spPr/>
      <dgm:t>
        <a:bodyPr/>
        <a:lstStyle/>
        <a:p>
          <a:endParaRPr lang="en-US"/>
        </a:p>
      </dgm:t>
    </dgm:pt>
    <dgm:pt modelId="{1D73F7A6-6B70-40B2-9AEB-E09E79843F6D}" type="sibTrans" cxnId="{1007D245-C9ED-4ED4-9828-8FF8E0D989D2}">
      <dgm:prSet/>
      <dgm:spPr/>
      <dgm:t>
        <a:bodyPr/>
        <a:lstStyle/>
        <a:p>
          <a:endParaRPr lang="en-US"/>
        </a:p>
      </dgm:t>
    </dgm:pt>
    <dgm:pt modelId="{FDC26C9D-28A9-484F-823A-2781106AC374}">
      <dgm:prSet custT="1"/>
      <dgm:spPr/>
      <dgm:t>
        <a:bodyPr/>
        <a:lstStyle/>
        <a:p>
          <a:r>
            <a:rPr lang="en-HK" sz="2000" dirty="0"/>
            <a:t>Obstacle Detection </a:t>
          </a:r>
          <a:r>
            <a:rPr lang="en-HK" sz="1600" b="0" i="0" dirty="0"/>
            <a:t>✅</a:t>
          </a:r>
          <a:endParaRPr lang="en-US" sz="1600" dirty="0"/>
        </a:p>
      </dgm:t>
    </dgm:pt>
    <dgm:pt modelId="{679A9530-FBF0-4E64-A62D-3C41548A20BF}" type="parTrans" cxnId="{3F9B4AC2-6EB5-4FF0-90AD-159CDC2EA3DC}">
      <dgm:prSet/>
      <dgm:spPr/>
      <dgm:t>
        <a:bodyPr/>
        <a:lstStyle/>
        <a:p>
          <a:endParaRPr lang="en-US"/>
        </a:p>
      </dgm:t>
    </dgm:pt>
    <dgm:pt modelId="{F26710B0-CCC5-4A43-9E4C-BE195051A879}" type="sibTrans" cxnId="{3F9B4AC2-6EB5-4FF0-90AD-159CDC2EA3DC}">
      <dgm:prSet/>
      <dgm:spPr/>
      <dgm:t>
        <a:bodyPr/>
        <a:lstStyle/>
        <a:p>
          <a:endParaRPr lang="en-US"/>
        </a:p>
      </dgm:t>
    </dgm:pt>
    <dgm:pt modelId="{D80E794C-3476-462B-B1FA-BFBDFE8D946C}">
      <dgm:prSet custT="1"/>
      <dgm:spPr/>
      <dgm:t>
        <a:bodyPr/>
        <a:lstStyle/>
        <a:p>
          <a:r>
            <a:rPr lang="en-HK" sz="1800" dirty="0"/>
            <a:t>Voice Input / Speaker Feedback</a:t>
          </a:r>
          <a:r>
            <a:rPr lang="en-US" sz="1800" b="0" i="0" dirty="0"/>
            <a:t>❌</a:t>
          </a:r>
        </a:p>
        <a:p>
          <a:r>
            <a:rPr lang="en-US" sz="1800" b="0" i="0" dirty="0"/>
            <a:t>  </a:t>
          </a:r>
          <a:r>
            <a:rPr lang="en-US" sz="1800" dirty="0"/>
            <a:t> </a:t>
          </a:r>
          <a:r>
            <a:rPr lang="en-US" sz="1800" dirty="0">
              <a:sym typeface="Wingdings" panose="05000000000000000000" pitchFamily="2" charset="2"/>
            </a:rPr>
            <a:t></a:t>
          </a:r>
          <a:r>
            <a:rPr lang="en-US" sz="1800" dirty="0"/>
            <a:t> Rescaled to Basic Text Input / Speaker Feedback </a:t>
          </a:r>
          <a:r>
            <a:rPr lang="en-HK" sz="1600" b="0" i="0" dirty="0"/>
            <a:t>✅</a:t>
          </a:r>
          <a:endParaRPr lang="en-US" sz="1600" dirty="0"/>
        </a:p>
      </dgm:t>
    </dgm:pt>
    <dgm:pt modelId="{EA83280B-1BA1-470E-86F2-F1899151E22B}" type="parTrans" cxnId="{51720A0D-3E11-4E23-B7A1-CABBEE3C603E}">
      <dgm:prSet/>
      <dgm:spPr/>
      <dgm:t>
        <a:bodyPr/>
        <a:lstStyle/>
        <a:p>
          <a:endParaRPr lang="en-US"/>
        </a:p>
      </dgm:t>
    </dgm:pt>
    <dgm:pt modelId="{8301ADDA-B8C0-4274-9837-C7EDB3742068}" type="sibTrans" cxnId="{51720A0D-3E11-4E23-B7A1-CABBEE3C603E}">
      <dgm:prSet/>
      <dgm:spPr/>
      <dgm:t>
        <a:bodyPr/>
        <a:lstStyle/>
        <a:p>
          <a:endParaRPr lang="en-US"/>
        </a:p>
      </dgm:t>
    </dgm:pt>
    <dgm:pt modelId="{5619D723-6618-4451-A782-D7CE708B2D73}" type="pres">
      <dgm:prSet presAssocID="{48B209CF-A5D1-4CE6-B3CB-8D906E58DE8E}" presName="matrix" presStyleCnt="0">
        <dgm:presLayoutVars>
          <dgm:chMax val="1"/>
          <dgm:dir/>
          <dgm:resizeHandles val="exact"/>
        </dgm:presLayoutVars>
      </dgm:prSet>
      <dgm:spPr/>
    </dgm:pt>
    <dgm:pt modelId="{3008A8EE-D0FB-4BF7-9B27-075B7CB30CE2}" type="pres">
      <dgm:prSet presAssocID="{48B209CF-A5D1-4CE6-B3CB-8D906E58DE8E}" presName="diamond" presStyleLbl="bgShp" presStyleIdx="0" presStyleCnt="1"/>
      <dgm:spPr/>
    </dgm:pt>
    <dgm:pt modelId="{9AB452A2-BABE-4A2F-A460-930D22F81716}" type="pres">
      <dgm:prSet presAssocID="{48B209CF-A5D1-4CE6-B3CB-8D906E58DE8E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3B968A2-6B7F-462C-9CE0-A97F9F1793E6}" type="pres">
      <dgm:prSet presAssocID="{48B209CF-A5D1-4CE6-B3CB-8D906E58DE8E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4EA092D-9095-43BA-9DA1-BB38298DAAD6}" type="pres">
      <dgm:prSet presAssocID="{48B209CF-A5D1-4CE6-B3CB-8D906E58DE8E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FEF55E2-C46B-4668-8B00-D59FBCC36086}" type="pres">
      <dgm:prSet presAssocID="{48B209CF-A5D1-4CE6-B3CB-8D906E58DE8E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143850B-0A06-4E01-B324-233E8BAE791B}" type="presOf" srcId="{6F6A909D-92C1-4E2E-B9CF-02BD0BCFEECE}" destId="{03B968A2-6B7F-462C-9CE0-A97F9F1793E6}" srcOrd="0" destOrd="0" presId="urn:microsoft.com/office/officeart/2005/8/layout/matrix3"/>
    <dgm:cxn modelId="{51720A0D-3E11-4E23-B7A1-CABBEE3C603E}" srcId="{48B209CF-A5D1-4CE6-B3CB-8D906E58DE8E}" destId="{D80E794C-3476-462B-B1FA-BFBDFE8D946C}" srcOrd="3" destOrd="0" parTransId="{EA83280B-1BA1-470E-86F2-F1899151E22B}" sibTransId="{8301ADDA-B8C0-4274-9837-C7EDB3742068}"/>
    <dgm:cxn modelId="{0C4F5A20-6E0C-44DE-802E-2E76401D619B}" type="presOf" srcId="{D80E794C-3476-462B-B1FA-BFBDFE8D946C}" destId="{8FEF55E2-C46B-4668-8B00-D59FBCC36086}" srcOrd="0" destOrd="0" presId="urn:microsoft.com/office/officeart/2005/8/layout/matrix3"/>
    <dgm:cxn modelId="{4EE21821-82BF-44A7-8BDE-486FA3B60ADE}" type="presOf" srcId="{B23BDAE5-091E-4FDB-8D87-55D3AC1E49C0}" destId="{9AB452A2-BABE-4A2F-A460-930D22F81716}" srcOrd="0" destOrd="0" presId="urn:microsoft.com/office/officeart/2005/8/layout/matrix3"/>
    <dgm:cxn modelId="{1007D245-C9ED-4ED4-9828-8FF8E0D989D2}" srcId="{48B209CF-A5D1-4CE6-B3CB-8D906E58DE8E}" destId="{6F6A909D-92C1-4E2E-B9CF-02BD0BCFEECE}" srcOrd="1" destOrd="0" parTransId="{F6A57EFD-6010-4C47-8906-06C4AA390085}" sibTransId="{1D73F7A6-6B70-40B2-9AEB-E09E79843F6D}"/>
    <dgm:cxn modelId="{225BAE85-0E56-4943-B317-B2A1F05B47D0}" type="presOf" srcId="{FDC26C9D-28A9-484F-823A-2781106AC374}" destId="{F4EA092D-9095-43BA-9DA1-BB38298DAAD6}" srcOrd="0" destOrd="0" presId="urn:microsoft.com/office/officeart/2005/8/layout/matrix3"/>
    <dgm:cxn modelId="{3F9B4AC2-6EB5-4FF0-90AD-159CDC2EA3DC}" srcId="{48B209CF-A5D1-4CE6-B3CB-8D906E58DE8E}" destId="{FDC26C9D-28A9-484F-823A-2781106AC374}" srcOrd="2" destOrd="0" parTransId="{679A9530-FBF0-4E64-A62D-3C41548A20BF}" sibTransId="{F26710B0-CCC5-4A43-9E4C-BE195051A879}"/>
    <dgm:cxn modelId="{38EC54CE-F626-436F-A13F-73D1880623C3}" type="presOf" srcId="{48B209CF-A5D1-4CE6-B3CB-8D906E58DE8E}" destId="{5619D723-6618-4451-A782-D7CE708B2D73}" srcOrd="0" destOrd="0" presId="urn:microsoft.com/office/officeart/2005/8/layout/matrix3"/>
    <dgm:cxn modelId="{1A39BCDC-46DD-4EBB-B507-DBDE3D0C1A00}" srcId="{48B209CF-A5D1-4CE6-B3CB-8D906E58DE8E}" destId="{B23BDAE5-091E-4FDB-8D87-55D3AC1E49C0}" srcOrd="0" destOrd="0" parTransId="{8DE8BFBC-9DC7-4424-9EA3-8A5703070A89}" sibTransId="{0CCC8DB4-FDCF-45EB-A933-E5BDB15F43E0}"/>
    <dgm:cxn modelId="{349A0A54-B9CB-4618-B447-6D78A1A81E1B}" type="presParOf" srcId="{5619D723-6618-4451-A782-D7CE708B2D73}" destId="{3008A8EE-D0FB-4BF7-9B27-075B7CB30CE2}" srcOrd="0" destOrd="0" presId="urn:microsoft.com/office/officeart/2005/8/layout/matrix3"/>
    <dgm:cxn modelId="{34C0C657-3B13-4C25-8D15-957A3FE5CB22}" type="presParOf" srcId="{5619D723-6618-4451-A782-D7CE708B2D73}" destId="{9AB452A2-BABE-4A2F-A460-930D22F81716}" srcOrd="1" destOrd="0" presId="urn:microsoft.com/office/officeart/2005/8/layout/matrix3"/>
    <dgm:cxn modelId="{CE8DB34F-6BDE-4CF6-A5EF-B792DCA390C8}" type="presParOf" srcId="{5619D723-6618-4451-A782-D7CE708B2D73}" destId="{03B968A2-6B7F-462C-9CE0-A97F9F1793E6}" srcOrd="2" destOrd="0" presId="urn:microsoft.com/office/officeart/2005/8/layout/matrix3"/>
    <dgm:cxn modelId="{EF515717-ED51-41AE-9C6E-C06385C84916}" type="presParOf" srcId="{5619D723-6618-4451-A782-D7CE708B2D73}" destId="{F4EA092D-9095-43BA-9DA1-BB38298DAAD6}" srcOrd="3" destOrd="0" presId="urn:microsoft.com/office/officeart/2005/8/layout/matrix3"/>
    <dgm:cxn modelId="{74ADCBB9-324D-45E7-B8C8-509BE86B8570}" type="presParOf" srcId="{5619D723-6618-4451-A782-D7CE708B2D73}" destId="{8FEF55E2-C46B-4668-8B00-D59FBCC3608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DFBD8D-2001-450C-BAD6-104C86EF1F7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0D7BBC-9987-4AD1-8E9D-BA34A1EB5D1D}">
      <dgm:prSet/>
      <dgm:spPr/>
      <dgm:t>
        <a:bodyPr/>
        <a:lstStyle/>
        <a:p>
          <a:pPr>
            <a:lnSpc>
              <a:spcPct val="100000"/>
            </a:lnSpc>
          </a:pPr>
          <a:r>
            <a:rPr lang="en-HK"/>
            <a:t>Tested in House Premise</a:t>
          </a:r>
          <a:endParaRPr lang="en-US"/>
        </a:p>
      </dgm:t>
    </dgm:pt>
    <dgm:pt modelId="{A62D9BFC-02B5-4F33-BBAC-91FA17D54AA8}" type="parTrans" cxnId="{13838171-64A3-492D-91BD-71AD6D072590}">
      <dgm:prSet/>
      <dgm:spPr/>
      <dgm:t>
        <a:bodyPr/>
        <a:lstStyle/>
        <a:p>
          <a:endParaRPr lang="en-US"/>
        </a:p>
      </dgm:t>
    </dgm:pt>
    <dgm:pt modelId="{60E4C3CB-BC3F-44B6-A219-0F5010FD47AE}" type="sibTrans" cxnId="{13838171-64A3-492D-91BD-71AD6D072590}">
      <dgm:prSet/>
      <dgm:spPr/>
      <dgm:t>
        <a:bodyPr/>
        <a:lstStyle/>
        <a:p>
          <a:endParaRPr lang="en-US"/>
        </a:p>
      </dgm:t>
    </dgm:pt>
    <dgm:pt modelId="{6ABD67F6-47E5-45EE-A48A-F2651C08E969}">
      <dgm:prSet/>
      <dgm:spPr/>
      <dgm:t>
        <a:bodyPr/>
        <a:lstStyle/>
        <a:p>
          <a:pPr>
            <a:lnSpc>
              <a:spcPct val="100000"/>
            </a:lnSpc>
          </a:pPr>
          <a:r>
            <a:rPr lang="en-HK"/>
            <a:t>Added Two Points: one </a:t>
          </a:r>
          <a:r>
            <a:rPr lang="en-HK" i="1"/>
            <a:t>“door” </a:t>
          </a:r>
          <a:r>
            <a:rPr lang="en-HK"/>
            <a:t>and another </a:t>
          </a:r>
          <a:r>
            <a:rPr lang="en-HK" i="1"/>
            <a:t>“eating”</a:t>
          </a:r>
          <a:endParaRPr lang="en-US"/>
        </a:p>
      </dgm:t>
    </dgm:pt>
    <dgm:pt modelId="{E85878BE-56AB-42E9-8B97-88447FB0E0C5}" type="parTrans" cxnId="{21FB0FC5-EF13-43E3-B75E-640188D81D66}">
      <dgm:prSet/>
      <dgm:spPr/>
      <dgm:t>
        <a:bodyPr/>
        <a:lstStyle/>
        <a:p>
          <a:endParaRPr lang="en-US"/>
        </a:p>
      </dgm:t>
    </dgm:pt>
    <dgm:pt modelId="{A45E2F8E-376C-4FC7-BADD-4CECA4A0E4BC}" type="sibTrans" cxnId="{21FB0FC5-EF13-43E3-B75E-640188D81D66}">
      <dgm:prSet/>
      <dgm:spPr/>
      <dgm:t>
        <a:bodyPr/>
        <a:lstStyle/>
        <a:p>
          <a:endParaRPr lang="en-US"/>
        </a:p>
      </dgm:t>
    </dgm:pt>
    <dgm:pt modelId="{492FEE0F-1005-44D0-A00D-EBDD41927423}">
      <dgm:prSet/>
      <dgm:spPr/>
      <dgm:t>
        <a:bodyPr/>
        <a:lstStyle/>
        <a:p>
          <a:pPr>
            <a:lnSpc>
              <a:spcPct val="100000"/>
            </a:lnSpc>
          </a:pPr>
          <a:r>
            <a:rPr lang="en-HK"/>
            <a:t>The text_nav node was launched with map_house SLAM Map.</a:t>
          </a:r>
          <a:endParaRPr lang="en-US"/>
        </a:p>
      </dgm:t>
    </dgm:pt>
    <dgm:pt modelId="{9B033815-379E-4D5B-BD10-0081A1B17F16}" type="parTrans" cxnId="{8B033AC9-E56D-4882-BDA8-7B857F62DBB1}">
      <dgm:prSet/>
      <dgm:spPr/>
      <dgm:t>
        <a:bodyPr/>
        <a:lstStyle/>
        <a:p>
          <a:endParaRPr lang="en-US"/>
        </a:p>
      </dgm:t>
    </dgm:pt>
    <dgm:pt modelId="{AE5A799E-1F7B-4C21-AAD0-F6D105AFC8A4}" type="sibTrans" cxnId="{8B033AC9-E56D-4882-BDA8-7B857F62DBB1}">
      <dgm:prSet/>
      <dgm:spPr/>
      <dgm:t>
        <a:bodyPr/>
        <a:lstStyle/>
        <a:p>
          <a:endParaRPr lang="en-US"/>
        </a:p>
      </dgm:t>
    </dgm:pt>
    <dgm:pt modelId="{8E45B2B7-8E20-4D09-BCF2-A36EA22B8F21}">
      <dgm:prSet/>
      <dgm:spPr/>
      <dgm:t>
        <a:bodyPr/>
        <a:lstStyle/>
        <a:p>
          <a:pPr>
            <a:lnSpc>
              <a:spcPct val="100000"/>
            </a:lnSpc>
          </a:pPr>
          <a:r>
            <a:rPr lang="en-HK"/>
            <a:t>When command </a:t>
          </a:r>
          <a:r>
            <a:rPr lang="en-HK" b="1"/>
            <a:t>ros2 topic pub/std_msgs:String “data: ‘door’” </a:t>
          </a:r>
          <a:r>
            <a:rPr lang="en-HK"/>
            <a:t>was inputted via. command line.</a:t>
          </a:r>
          <a:endParaRPr lang="en-US"/>
        </a:p>
      </dgm:t>
    </dgm:pt>
    <dgm:pt modelId="{6FC13FF6-3DA6-4986-9CC8-11EDB04FDCDA}" type="parTrans" cxnId="{F718E267-3647-42D5-AAD5-76571DDC2CDC}">
      <dgm:prSet/>
      <dgm:spPr/>
      <dgm:t>
        <a:bodyPr/>
        <a:lstStyle/>
        <a:p>
          <a:endParaRPr lang="en-US"/>
        </a:p>
      </dgm:t>
    </dgm:pt>
    <dgm:pt modelId="{1B5F2567-7622-401A-8A2A-928A92FE65FE}" type="sibTrans" cxnId="{F718E267-3647-42D5-AAD5-76571DDC2CDC}">
      <dgm:prSet/>
      <dgm:spPr/>
      <dgm:t>
        <a:bodyPr/>
        <a:lstStyle/>
        <a:p>
          <a:endParaRPr lang="en-US"/>
        </a:p>
      </dgm:t>
    </dgm:pt>
    <dgm:pt modelId="{D7F5C8EE-2276-4EE5-B103-6364CD1AD0A7}">
      <dgm:prSet/>
      <dgm:spPr/>
      <dgm:t>
        <a:bodyPr/>
        <a:lstStyle/>
        <a:p>
          <a:pPr>
            <a:lnSpc>
              <a:spcPct val="100000"/>
            </a:lnSpc>
          </a:pPr>
          <a:r>
            <a:rPr lang="en-HK"/>
            <a:t>The Robot moved from its original position to the door as specified in the log input data.</a:t>
          </a:r>
          <a:endParaRPr lang="en-US"/>
        </a:p>
      </dgm:t>
    </dgm:pt>
    <dgm:pt modelId="{B087B962-89A4-4931-ACC7-3EF1DC25247B}" type="parTrans" cxnId="{54CE5482-CBE9-4412-B5F9-58B2E58EBF88}">
      <dgm:prSet/>
      <dgm:spPr/>
      <dgm:t>
        <a:bodyPr/>
        <a:lstStyle/>
        <a:p>
          <a:endParaRPr lang="en-US"/>
        </a:p>
      </dgm:t>
    </dgm:pt>
    <dgm:pt modelId="{0A95D9E6-23D7-41A7-9D28-736C3ECF067A}" type="sibTrans" cxnId="{54CE5482-CBE9-4412-B5F9-58B2E58EBF88}">
      <dgm:prSet/>
      <dgm:spPr/>
      <dgm:t>
        <a:bodyPr/>
        <a:lstStyle/>
        <a:p>
          <a:endParaRPr lang="en-US"/>
        </a:p>
      </dgm:t>
    </dgm:pt>
    <dgm:pt modelId="{C807CA3F-1601-41F0-9923-9716E6B05F38}" type="pres">
      <dgm:prSet presAssocID="{36DFBD8D-2001-450C-BAD6-104C86EF1F74}" presName="root" presStyleCnt="0">
        <dgm:presLayoutVars>
          <dgm:dir/>
          <dgm:resizeHandles val="exact"/>
        </dgm:presLayoutVars>
      </dgm:prSet>
      <dgm:spPr/>
    </dgm:pt>
    <dgm:pt modelId="{397BA25A-470E-4433-8FDD-36E9C3ADE7B6}" type="pres">
      <dgm:prSet presAssocID="{580D7BBC-9987-4AD1-8E9D-BA34A1EB5D1D}" presName="compNode" presStyleCnt="0"/>
      <dgm:spPr/>
    </dgm:pt>
    <dgm:pt modelId="{9145DE02-2A5D-4158-9E16-F1CB16436562}" type="pres">
      <dgm:prSet presAssocID="{580D7BBC-9987-4AD1-8E9D-BA34A1EB5D1D}" presName="bgRect" presStyleLbl="bgShp" presStyleIdx="0" presStyleCnt="5"/>
      <dgm:spPr/>
    </dgm:pt>
    <dgm:pt modelId="{686CA746-28A7-4C9E-A522-6E5B7658D3EA}" type="pres">
      <dgm:prSet presAssocID="{580D7BBC-9987-4AD1-8E9D-BA34A1EB5D1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102FA919-B0C4-490E-A5B1-EB172502566E}" type="pres">
      <dgm:prSet presAssocID="{580D7BBC-9987-4AD1-8E9D-BA34A1EB5D1D}" presName="spaceRect" presStyleCnt="0"/>
      <dgm:spPr/>
    </dgm:pt>
    <dgm:pt modelId="{83AD007C-D6C9-4839-AAC0-62700A25B601}" type="pres">
      <dgm:prSet presAssocID="{580D7BBC-9987-4AD1-8E9D-BA34A1EB5D1D}" presName="parTx" presStyleLbl="revTx" presStyleIdx="0" presStyleCnt="5">
        <dgm:presLayoutVars>
          <dgm:chMax val="0"/>
          <dgm:chPref val="0"/>
        </dgm:presLayoutVars>
      </dgm:prSet>
      <dgm:spPr/>
    </dgm:pt>
    <dgm:pt modelId="{51334F31-8122-46B4-BCC6-2983617EE2D2}" type="pres">
      <dgm:prSet presAssocID="{60E4C3CB-BC3F-44B6-A219-0F5010FD47AE}" presName="sibTrans" presStyleCnt="0"/>
      <dgm:spPr/>
    </dgm:pt>
    <dgm:pt modelId="{36784BA5-1AD2-40D1-9184-15FC7671D3AD}" type="pres">
      <dgm:prSet presAssocID="{6ABD67F6-47E5-45EE-A48A-F2651C08E969}" presName="compNode" presStyleCnt="0"/>
      <dgm:spPr/>
    </dgm:pt>
    <dgm:pt modelId="{7B4E78B9-B0BD-4A05-9AE8-5C048FFAB198}" type="pres">
      <dgm:prSet presAssocID="{6ABD67F6-47E5-45EE-A48A-F2651C08E969}" presName="bgRect" presStyleLbl="bgShp" presStyleIdx="1" presStyleCnt="5"/>
      <dgm:spPr/>
    </dgm:pt>
    <dgm:pt modelId="{DDEEF820-0E67-4107-BE10-4A062378A474}" type="pres">
      <dgm:prSet presAssocID="{6ABD67F6-47E5-45EE-A48A-F2651C08E96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25E1F447-8152-4C97-8360-FD7B60D27B10}" type="pres">
      <dgm:prSet presAssocID="{6ABD67F6-47E5-45EE-A48A-F2651C08E969}" presName="spaceRect" presStyleCnt="0"/>
      <dgm:spPr/>
    </dgm:pt>
    <dgm:pt modelId="{9F10175E-B058-4AF1-A9F1-77AD030BE2A5}" type="pres">
      <dgm:prSet presAssocID="{6ABD67F6-47E5-45EE-A48A-F2651C08E969}" presName="parTx" presStyleLbl="revTx" presStyleIdx="1" presStyleCnt="5">
        <dgm:presLayoutVars>
          <dgm:chMax val="0"/>
          <dgm:chPref val="0"/>
        </dgm:presLayoutVars>
      </dgm:prSet>
      <dgm:spPr/>
    </dgm:pt>
    <dgm:pt modelId="{6903B82C-D18F-4F5A-BD75-D4A39547FEE5}" type="pres">
      <dgm:prSet presAssocID="{A45E2F8E-376C-4FC7-BADD-4CECA4A0E4BC}" presName="sibTrans" presStyleCnt="0"/>
      <dgm:spPr/>
    </dgm:pt>
    <dgm:pt modelId="{9D674BFF-F47E-4B23-BF9C-16F153A7F76C}" type="pres">
      <dgm:prSet presAssocID="{492FEE0F-1005-44D0-A00D-EBDD41927423}" presName="compNode" presStyleCnt="0"/>
      <dgm:spPr/>
    </dgm:pt>
    <dgm:pt modelId="{33F9932D-2EE1-44E9-9E2C-BA05F64B284B}" type="pres">
      <dgm:prSet presAssocID="{492FEE0F-1005-44D0-A00D-EBDD41927423}" presName="bgRect" presStyleLbl="bgShp" presStyleIdx="2" presStyleCnt="5"/>
      <dgm:spPr/>
    </dgm:pt>
    <dgm:pt modelId="{19A8BADF-F621-47C8-A9F1-1FC2F32F3789}" type="pres">
      <dgm:prSet presAssocID="{492FEE0F-1005-44D0-A00D-EBDD4192742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A2A8E24A-035A-4695-A979-EC106542428D}" type="pres">
      <dgm:prSet presAssocID="{492FEE0F-1005-44D0-A00D-EBDD41927423}" presName="spaceRect" presStyleCnt="0"/>
      <dgm:spPr/>
    </dgm:pt>
    <dgm:pt modelId="{AB756284-E9C2-44CD-91D4-6D8C527506B8}" type="pres">
      <dgm:prSet presAssocID="{492FEE0F-1005-44D0-A00D-EBDD41927423}" presName="parTx" presStyleLbl="revTx" presStyleIdx="2" presStyleCnt="5">
        <dgm:presLayoutVars>
          <dgm:chMax val="0"/>
          <dgm:chPref val="0"/>
        </dgm:presLayoutVars>
      </dgm:prSet>
      <dgm:spPr/>
    </dgm:pt>
    <dgm:pt modelId="{408A452A-4677-44A0-9954-310503D4A2A7}" type="pres">
      <dgm:prSet presAssocID="{AE5A799E-1F7B-4C21-AAD0-F6D105AFC8A4}" presName="sibTrans" presStyleCnt="0"/>
      <dgm:spPr/>
    </dgm:pt>
    <dgm:pt modelId="{2A04B2BD-478F-4A5C-A13E-924A028E69EA}" type="pres">
      <dgm:prSet presAssocID="{8E45B2B7-8E20-4D09-BCF2-A36EA22B8F21}" presName="compNode" presStyleCnt="0"/>
      <dgm:spPr/>
    </dgm:pt>
    <dgm:pt modelId="{8E43EE5E-FD93-4CFA-8C6C-B1A7F0FA8A12}" type="pres">
      <dgm:prSet presAssocID="{8E45B2B7-8E20-4D09-BCF2-A36EA22B8F21}" presName="bgRect" presStyleLbl="bgShp" presStyleIdx="3" presStyleCnt="5"/>
      <dgm:spPr/>
    </dgm:pt>
    <dgm:pt modelId="{F57AEEC8-9010-4F15-95E6-86AB1AE5F970}" type="pres">
      <dgm:prSet presAssocID="{8E45B2B7-8E20-4D09-BCF2-A36EA22B8F2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A567B12F-5ECF-4BA7-B4A4-ED0D2C51D661}" type="pres">
      <dgm:prSet presAssocID="{8E45B2B7-8E20-4D09-BCF2-A36EA22B8F21}" presName="spaceRect" presStyleCnt="0"/>
      <dgm:spPr/>
    </dgm:pt>
    <dgm:pt modelId="{973A973C-D1B0-4545-8BEA-0CB294AE38A2}" type="pres">
      <dgm:prSet presAssocID="{8E45B2B7-8E20-4D09-BCF2-A36EA22B8F21}" presName="parTx" presStyleLbl="revTx" presStyleIdx="3" presStyleCnt="5">
        <dgm:presLayoutVars>
          <dgm:chMax val="0"/>
          <dgm:chPref val="0"/>
        </dgm:presLayoutVars>
      </dgm:prSet>
      <dgm:spPr/>
    </dgm:pt>
    <dgm:pt modelId="{449463E8-FB3C-4FC8-AA9F-F07E6D2A3037}" type="pres">
      <dgm:prSet presAssocID="{1B5F2567-7622-401A-8A2A-928A92FE65FE}" presName="sibTrans" presStyleCnt="0"/>
      <dgm:spPr/>
    </dgm:pt>
    <dgm:pt modelId="{36E3B378-AD72-468F-96CF-DDE077F2E175}" type="pres">
      <dgm:prSet presAssocID="{D7F5C8EE-2276-4EE5-B103-6364CD1AD0A7}" presName="compNode" presStyleCnt="0"/>
      <dgm:spPr/>
    </dgm:pt>
    <dgm:pt modelId="{31DB1D63-852D-4435-84A4-023C35858212}" type="pres">
      <dgm:prSet presAssocID="{D7F5C8EE-2276-4EE5-B103-6364CD1AD0A7}" presName="bgRect" presStyleLbl="bgShp" presStyleIdx="4" presStyleCnt="5"/>
      <dgm:spPr/>
    </dgm:pt>
    <dgm:pt modelId="{2E88FED9-FE6F-44EA-9FB8-5157AF429A76}" type="pres">
      <dgm:prSet presAssocID="{D7F5C8EE-2276-4EE5-B103-6364CD1AD0A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1CC5343D-F6FF-4248-9654-34047A71EEAC}" type="pres">
      <dgm:prSet presAssocID="{D7F5C8EE-2276-4EE5-B103-6364CD1AD0A7}" presName="spaceRect" presStyleCnt="0"/>
      <dgm:spPr/>
    </dgm:pt>
    <dgm:pt modelId="{3D7A7FB4-4CC8-496C-86E9-6C73909B99EA}" type="pres">
      <dgm:prSet presAssocID="{D7F5C8EE-2276-4EE5-B103-6364CD1AD0A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634DA0A-7A29-48C1-B300-54F67AE32ED0}" type="presOf" srcId="{492FEE0F-1005-44D0-A00D-EBDD41927423}" destId="{AB756284-E9C2-44CD-91D4-6D8C527506B8}" srcOrd="0" destOrd="0" presId="urn:microsoft.com/office/officeart/2018/2/layout/IconVerticalSolidList"/>
    <dgm:cxn modelId="{1E0B4A3A-4DE8-4051-89D0-755AAE0ACD28}" type="presOf" srcId="{6ABD67F6-47E5-45EE-A48A-F2651C08E969}" destId="{9F10175E-B058-4AF1-A9F1-77AD030BE2A5}" srcOrd="0" destOrd="0" presId="urn:microsoft.com/office/officeart/2018/2/layout/IconVerticalSolidList"/>
    <dgm:cxn modelId="{F718E267-3647-42D5-AAD5-76571DDC2CDC}" srcId="{36DFBD8D-2001-450C-BAD6-104C86EF1F74}" destId="{8E45B2B7-8E20-4D09-BCF2-A36EA22B8F21}" srcOrd="3" destOrd="0" parTransId="{6FC13FF6-3DA6-4986-9CC8-11EDB04FDCDA}" sibTransId="{1B5F2567-7622-401A-8A2A-928A92FE65FE}"/>
    <dgm:cxn modelId="{13838171-64A3-492D-91BD-71AD6D072590}" srcId="{36DFBD8D-2001-450C-BAD6-104C86EF1F74}" destId="{580D7BBC-9987-4AD1-8E9D-BA34A1EB5D1D}" srcOrd="0" destOrd="0" parTransId="{A62D9BFC-02B5-4F33-BBAC-91FA17D54AA8}" sibTransId="{60E4C3CB-BC3F-44B6-A219-0F5010FD47AE}"/>
    <dgm:cxn modelId="{54CE5482-CBE9-4412-B5F9-58B2E58EBF88}" srcId="{36DFBD8D-2001-450C-BAD6-104C86EF1F74}" destId="{D7F5C8EE-2276-4EE5-B103-6364CD1AD0A7}" srcOrd="4" destOrd="0" parTransId="{B087B962-89A4-4931-ACC7-3EF1DC25247B}" sibTransId="{0A95D9E6-23D7-41A7-9D28-736C3ECF067A}"/>
    <dgm:cxn modelId="{59178D94-2443-486C-A970-24660B4D5DAF}" type="presOf" srcId="{36DFBD8D-2001-450C-BAD6-104C86EF1F74}" destId="{C807CA3F-1601-41F0-9923-9716E6B05F38}" srcOrd="0" destOrd="0" presId="urn:microsoft.com/office/officeart/2018/2/layout/IconVerticalSolidList"/>
    <dgm:cxn modelId="{C33871E2-2498-42C6-8C23-69DE673DE6D5}" type="presOf" srcId="{D7F5C8EE-2276-4EE5-B103-6364CD1AD0A7}" destId="{3D7A7FB4-4CC8-496C-86E9-6C73909B99EA}" srcOrd="0" destOrd="0" presId="urn:microsoft.com/office/officeart/2018/2/layout/IconVerticalSolidList"/>
    <dgm:cxn modelId="{21FB0FC5-EF13-43E3-B75E-640188D81D66}" srcId="{36DFBD8D-2001-450C-BAD6-104C86EF1F74}" destId="{6ABD67F6-47E5-45EE-A48A-F2651C08E969}" srcOrd="1" destOrd="0" parTransId="{E85878BE-56AB-42E9-8B97-88447FB0E0C5}" sibTransId="{A45E2F8E-376C-4FC7-BADD-4CECA4A0E4BC}"/>
    <dgm:cxn modelId="{6D3BF7C7-0D1C-473F-9544-99BDE8A70A1D}" type="presOf" srcId="{580D7BBC-9987-4AD1-8E9D-BA34A1EB5D1D}" destId="{83AD007C-D6C9-4839-AAC0-62700A25B601}" srcOrd="0" destOrd="0" presId="urn:microsoft.com/office/officeart/2018/2/layout/IconVerticalSolidList"/>
    <dgm:cxn modelId="{8B033AC9-E56D-4882-BDA8-7B857F62DBB1}" srcId="{36DFBD8D-2001-450C-BAD6-104C86EF1F74}" destId="{492FEE0F-1005-44D0-A00D-EBDD41927423}" srcOrd="2" destOrd="0" parTransId="{9B033815-379E-4D5B-BD10-0081A1B17F16}" sibTransId="{AE5A799E-1F7B-4C21-AAD0-F6D105AFC8A4}"/>
    <dgm:cxn modelId="{14BA4AFA-2C84-4C6D-A966-63143D240DD3}" type="presOf" srcId="{8E45B2B7-8E20-4D09-BCF2-A36EA22B8F21}" destId="{973A973C-D1B0-4545-8BEA-0CB294AE38A2}" srcOrd="0" destOrd="0" presId="urn:microsoft.com/office/officeart/2018/2/layout/IconVerticalSolidList"/>
    <dgm:cxn modelId="{0592B106-AD03-4427-A6E1-DDCF2FDC781E}" type="presParOf" srcId="{C807CA3F-1601-41F0-9923-9716E6B05F38}" destId="{397BA25A-470E-4433-8FDD-36E9C3ADE7B6}" srcOrd="0" destOrd="0" presId="urn:microsoft.com/office/officeart/2018/2/layout/IconVerticalSolidList"/>
    <dgm:cxn modelId="{EC68F99F-E04C-4191-BA8B-93046C7932DF}" type="presParOf" srcId="{397BA25A-470E-4433-8FDD-36E9C3ADE7B6}" destId="{9145DE02-2A5D-4158-9E16-F1CB16436562}" srcOrd="0" destOrd="0" presId="urn:microsoft.com/office/officeart/2018/2/layout/IconVerticalSolidList"/>
    <dgm:cxn modelId="{63FE3D0D-E5D5-4E3E-8268-3BC62D8F7207}" type="presParOf" srcId="{397BA25A-470E-4433-8FDD-36E9C3ADE7B6}" destId="{686CA746-28A7-4C9E-A522-6E5B7658D3EA}" srcOrd="1" destOrd="0" presId="urn:microsoft.com/office/officeart/2018/2/layout/IconVerticalSolidList"/>
    <dgm:cxn modelId="{769A49BE-C4DD-4ED6-9C9C-503A18DA63EC}" type="presParOf" srcId="{397BA25A-470E-4433-8FDD-36E9C3ADE7B6}" destId="{102FA919-B0C4-490E-A5B1-EB172502566E}" srcOrd="2" destOrd="0" presId="urn:microsoft.com/office/officeart/2018/2/layout/IconVerticalSolidList"/>
    <dgm:cxn modelId="{D9C2B7DD-BEA5-4530-8D15-8F22722D6B45}" type="presParOf" srcId="{397BA25A-470E-4433-8FDD-36E9C3ADE7B6}" destId="{83AD007C-D6C9-4839-AAC0-62700A25B601}" srcOrd="3" destOrd="0" presId="urn:microsoft.com/office/officeart/2018/2/layout/IconVerticalSolidList"/>
    <dgm:cxn modelId="{D5ABE65E-596B-46D2-B114-D2BD37E95496}" type="presParOf" srcId="{C807CA3F-1601-41F0-9923-9716E6B05F38}" destId="{51334F31-8122-46B4-BCC6-2983617EE2D2}" srcOrd="1" destOrd="0" presId="urn:microsoft.com/office/officeart/2018/2/layout/IconVerticalSolidList"/>
    <dgm:cxn modelId="{A585E7D8-74FA-42EA-A87E-C4BB1D0D360F}" type="presParOf" srcId="{C807CA3F-1601-41F0-9923-9716E6B05F38}" destId="{36784BA5-1AD2-40D1-9184-15FC7671D3AD}" srcOrd="2" destOrd="0" presId="urn:microsoft.com/office/officeart/2018/2/layout/IconVerticalSolidList"/>
    <dgm:cxn modelId="{47475C8E-95F3-4877-94B4-5391F39B3EB3}" type="presParOf" srcId="{36784BA5-1AD2-40D1-9184-15FC7671D3AD}" destId="{7B4E78B9-B0BD-4A05-9AE8-5C048FFAB198}" srcOrd="0" destOrd="0" presId="urn:microsoft.com/office/officeart/2018/2/layout/IconVerticalSolidList"/>
    <dgm:cxn modelId="{3B28D23F-74A2-4C01-8756-9B5A228FA0C6}" type="presParOf" srcId="{36784BA5-1AD2-40D1-9184-15FC7671D3AD}" destId="{DDEEF820-0E67-4107-BE10-4A062378A474}" srcOrd="1" destOrd="0" presId="urn:microsoft.com/office/officeart/2018/2/layout/IconVerticalSolidList"/>
    <dgm:cxn modelId="{677CECC6-8BAC-4C81-B854-82BC69C4D22F}" type="presParOf" srcId="{36784BA5-1AD2-40D1-9184-15FC7671D3AD}" destId="{25E1F447-8152-4C97-8360-FD7B60D27B10}" srcOrd="2" destOrd="0" presId="urn:microsoft.com/office/officeart/2018/2/layout/IconVerticalSolidList"/>
    <dgm:cxn modelId="{E382FE4A-2754-4B2E-A5C9-93682FA14D6B}" type="presParOf" srcId="{36784BA5-1AD2-40D1-9184-15FC7671D3AD}" destId="{9F10175E-B058-4AF1-A9F1-77AD030BE2A5}" srcOrd="3" destOrd="0" presId="urn:microsoft.com/office/officeart/2018/2/layout/IconVerticalSolidList"/>
    <dgm:cxn modelId="{D7A09472-4A2F-44F0-8FC1-CAA7F1A60C08}" type="presParOf" srcId="{C807CA3F-1601-41F0-9923-9716E6B05F38}" destId="{6903B82C-D18F-4F5A-BD75-D4A39547FEE5}" srcOrd="3" destOrd="0" presId="urn:microsoft.com/office/officeart/2018/2/layout/IconVerticalSolidList"/>
    <dgm:cxn modelId="{98E04FDB-CB57-4B96-916B-972443F426B9}" type="presParOf" srcId="{C807CA3F-1601-41F0-9923-9716E6B05F38}" destId="{9D674BFF-F47E-4B23-BF9C-16F153A7F76C}" srcOrd="4" destOrd="0" presId="urn:microsoft.com/office/officeart/2018/2/layout/IconVerticalSolidList"/>
    <dgm:cxn modelId="{C715B0CB-FC81-4691-92E3-424C9AD4D9AF}" type="presParOf" srcId="{9D674BFF-F47E-4B23-BF9C-16F153A7F76C}" destId="{33F9932D-2EE1-44E9-9E2C-BA05F64B284B}" srcOrd="0" destOrd="0" presId="urn:microsoft.com/office/officeart/2018/2/layout/IconVerticalSolidList"/>
    <dgm:cxn modelId="{5EEEAB33-41AA-4F7D-8C4D-1A780CEC3261}" type="presParOf" srcId="{9D674BFF-F47E-4B23-BF9C-16F153A7F76C}" destId="{19A8BADF-F621-47C8-A9F1-1FC2F32F3789}" srcOrd="1" destOrd="0" presId="urn:microsoft.com/office/officeart/2018/2/layout/IconVerticalSolidList"/>
    <dgm:cxn modelId="{DB85DBA3-2FD8-4E2E-879C-8C9FB80A4ACF}" type="presParOf" srcId="{9D674BFF-F47E-4B23-BF9C-16F153A7F76C}" destId="{A2A8E24A-035A-4695-A979-EC106542428D}" srcOrd="2" destOrd="0" presId="urn:microsoft.com/office/officeart/2018/2/layout/IconVerticalSolidList"/>
    <dgm:cxn modelId="{7FC3522C-F6E2-407D-8CAD-01415C2349A9}" type="presParOf" srcId="{9D674BFF-F47E-4B23-BF9C-16F153A7F76C}" destId="{AB756284-E9C2-44CD-91D4-6D8C527506B8}" srcOrd="3" destOrd="0" presId="urn:microsoft.com/office/officeart/2018/2/layout/IconVerticalSolidList"/>
    <dgm:cxn modelId="{A3C3BE47-4A64-4499-93A6-1C72357BA2AE}" type="presParOf" srcId="{C807CA3F-1601-41F0-9923-9716E6B05F38}" destId="{408A452A-4677-44A0-9954-310503D4A2A7}" srcOrd="5" destOrd="0" presId="urn:microsoft.com/office/officeart/2018/2/layout/IconVerticalSolidList"/>
    <dgm:cxn modelId="{95249A87-60A5-43C4-9AA0-426091A80269}" type="presParOf" srcId="{C807CA3F-1601-41F0-9923-9716E6B05F38}" destId="{2A04B2BD-478F-4A5C-A13E-924A028E69EA}" srcOrd="6" destOrd="0" presId="urn:microsoft.com/office/officeart/2018/2/layout/IconVerticalSolidList"/>
    <dgm:cxn modelId="{AB749550-CE3C-4562-9200-C8879CC85B40}" type="presParOf" srcId="{2A04B2BD-478F-4A5C-A13E-924A028E69EA}" destId="{8E43EE5E-FD93-4CFA-8C6C-B1A7F0FA8A12}" srcOrd="0" destOrd="0" presId="urn:microsoft.com/office/officeart/2018/2/layout/IconVerticalSolidList"/>
    <dgm:cxn modelId="{548A16E8-F111-4995-B227-73037BF298D8}" type="presParOf" srcId="{2A04B2BD-478F-4A5C-A13E-924A028E69EA}" destId="{F57AEEC8-9010-4F15-95E6-86AB1AE5F970}" srcOrd="1" destOrd="0" presId="urn:microsoft.com/office/officeart/2018/2/layout/IconVerticalSolidList"/>
    <dgm:cxn modelId="{DD5E683B-E69A-4002-9A90-E29454FF17F9}" type="presParOf" srcId="{2A04B2BD-478F-4A5C-A13E-924A028E69EA}" destId="{A567B12F-5ECF-4BA7-B4A4-ED0D2C51D661}" srcOrd="2" destOrd="0" presId="urn:microsoft.com/office/officeart/2018/2/layout/IconVerticalSolidList"/>
    <dgm:cxn modelId="{7B308AF2-DDD0-4A83-8C8E-731EFE0A40D9}" type="presParOf" srcId="{2A04B2BD-478F-4A5C-A13E-924A028E69EA}" destId="{973A973C-D1B0-4545-8BEA-0CB294AE38A2}" srcOrd="3" destOrd="0" presId="urn:microsoft.com/office/officeart/2018/2/layout/IconVerticalSolidList"/>
    <dgm:cxn modelId="{8A0E9D39-D80D-405B-B584-27643636058C}" type="presParOf" srcId="{C807CA3F-1601-41F0-9923-9716E6B05F38}" destId="{449463E8-FB3C-4FC8-AA9F-F07E6D2A3037}" srcOrd="7" destOrd="0" presId="urn:microsoft.com/office/officeart/2018/2/layout/IconVerticalSolidList"/>
    <dgm:cxn modelId="{53E4EB0F-E7E3-40B1-A2BE-3590E1B01B10}" type="presParOf" srcId="{C807CA3F-1601-41F0-9923-9716E6B05F38}" destId="{36E3B378-AD72-468F-96CF-DDE077F2E175}" srcOrd="8" destOrd="0" presId="urn:microsoft.com/office/officeart/2018/2/layout/IconVerticalSolidList"/>
    <dgm:cxn modelId="{F3F5C153-624D-4E86-9890-61BF9EEB022F}" type="presParOf" srcId="{36E3B378-AD72-468F-96CF-DDE077F2E175}" destId="{31DB1D63-852D-4435-84A4-023C35858212}" srcOrd="0" destOrd="0" presId="urn:microsoft.com/office/officeart/2018/2/layout/IconVerticalSolidList"/>
    <dgm:cxn modelId="{90840A9D-23B2-4121-8B00-DB1D5FA973BD}" type="presParOf" srcId="{36E3B378-AD72-468F-96CF-DDE077F2E175}" destId="{2E88FED9-FE6F-44EA-9FB8-5157AF429A76}" srcOrd="1" destOrd="0" presId="urn:microsoft.com/office/officeart/2018/2/layout/IconVerticalSolidList"/>
    <dgm:cxn modelId="{65922AE3-F75A-4F64-BB0D-924EACFEA833}" type="presParOf" srcId="{36E3B378-AD72-468F-96CF-DDE077F2E175}" destId="{1CC5343D-F6FF-4248-9654-34047A71EEAC}" srcOrd="2" destOrd="0" presId="urn:microsoft.com/office/officeart/2018/2/layout/IconVerticalSolidList"/>
    <dgm:cxn modelId="{3582FCDB-34C9-4171-8D12-71BAC6FC8627}" type="presParOf" srcId="{36E3B378-AD72-468F-96CF-DDE077F2E175}" destId="{3D7A7FB4-4CC8-496C-86E9-6C73909B99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8583134-C564-4DED-9641-187A2BBE7BF6}" type="doc">
      <dgm:prSet loTypeId="urn:microsoft.com/office/officeart/2005/8/layout/chevron1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619186B-3D35-4868-BABF-C5B9E8ADED3E}">
      <dgm:prSet/>
      <dgm:spPr/>
      <dgm:t>
        <a:bodyPr/>
        <a:lstStyle/>
        <a:p>
          <a:pPr>
            <a:defRPr cap="all"/>
          </a:pPr>
          <a:r>
            <a:rPr lang="en-US" dirty="0"/>
            <a:t>THE END</a:t>
          </a:r>
        </a:p>
      </dgm:t>
    </dgm:pt>
    <dgm:pt modelId="{96A0F98C-7093-400D-8343-43C2F79A66DF}" type="parTrans" cxnId="{A165EFD6-E1C0-4385-B7A7-9AA1014E4595}">
      <dgm:prSet/>
      <dgm:spPr/>
      <dgm:t>
        <a:bodyPr/>
        <a:lstStyle/>
        <a:p>
          <a:endParaRPr lang="en-US"/>
        </a:p>
      </dgm:t>
    </dgm:pt>
    <dgm:pt modelId="{144762BE-45A9-48D3-A6A8-B07793AE7F90}" type="sibTrans" cxnId="{A165EFD6-E1C0-4385-B7A7-9AA1014E4595}">
      <dgm:prSet/>
      <dgm:spPr/>
      <dgm:t>
        <a:bodyPr/>
        <a:lstStyle/>
        <a:p>
          <a:endParaRPr lang="en-US"/>
        </a:p>
      </dgm:t>
    </dgm:pt>
    <dgm:pt modelId="{23E855EA-0280-42DE-8BBD-BE12EB0EDC42}">
      <dgm:prSet/>
      <dgm:spPr/>
      <dgm:t>
        <a:bodyPr/>
        <a:lstStyle/>
        <a:p>
          <a:pPr>
            <a:defRPr cap="all"/>
          </a:pPr>
          <a:r>
            <a:rPr lang="en-HK"/>
            <a:t>Thank You</a:t>
          </a:r>
          <a:endParaRPr lang="en-US"/>
        </a:p>
      </dgm:t>
    </dgm:pt>
    <dgm:pt modelId="{436956B6-1A21-48F5-B410-CAEC843C92CA}" type="parTrans" cxnId="{4C7BDFF1-5F58-4668-8412-2D45C021F322}">
      <dgm:prSet/>
      <dgm:spPr/>
      <dgm:t>
        <a:bodyPr/>
        <a:lstStyle/>
        <a:p>
          <a:endParaRPr lang="en-US"/>
        </a:p>
      </dgm:t>
    </dgm:pt>
    <dgm:pt modelId="{052BC606-EF42-4BE4-BCD5-906EDDBFDEB5}" type="sibTrans" cxnId="{4C7BDFF1-5F58-4668-8412-2D45C021F322}">
      <dgm:prSet/>
      <dgm:spPr/>
      <dgm:t>
        <a:bodyPr/>
        <a:lstStyle/>
        <a:p>
          <a:endParaRPr lang="en-US"/>
        </a:p>
      </dgm:t>
    </dgm:pt>
    <dgm:pt modelId="{0B2D25A5-7139-4293-BCBA-0CECCE4F7F9B}" type="pres">
      <dgm:prSet presAssocID="{E8583134-C564-4DED-9641-187A2BBE7BF6}" presName="Name0" presStyleCnt="0">
        <dgm:presLayoutVars>
          <dgm:dir/>
          <dgm:animLvl val="lvl"/>
          <dgm:resizeHandles val="exact"/>
        </dgm:presLayoutVars>
      </dgm:prSet>
      <dgm:spPr/>
    </dgm:pt>
    <dgm:pt modelId="{0B756852-2266-4429-94A3-EA18C7D42A15}" type="pres">
      <dgm:prSet presAssocID="{9619186B-3D35-4868-BABF-C5B9E8ADED3E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68CAA498-462F-4045-A2D0-7EC490C6425B}" type="pres">
      <dgm:prSet presAssocID="{144762BE-45A9-48D3-A6A8-B07793AE7F90}" presName="parTxOnlySpace" presStyleCnt="0"/>
      <dgm:spPr/>
    </dgm:pt>
    <dgm:pt modelId="{8626800C-FAEE-4EC3-80E3-291087F3550C}" type="pres">
      <dgm:prSet presAssocID="{23E855EA-0280-42DE-8BBD-BE12EB0EDC42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3B91E405-CDF9-440E-AC54-F0A3995C15AE}" type="presOf" srcId="{E8583134-C564-4DED-9641-187A2BBE7BF6}" destId="{0B2D25A5-7139-4293-BCBA-0CECCE4F7F9B}" srcOrd="0" destOrd="0" presId="urn:microsoft.com/office/officeart/2005/8/layout/chevron1"/>
    <dgm:cxn modelId="{234E6CC7-B384-48D9-8FDB-8EFBF9EAF3AD}" type="presOf" srcId="{23E855EA-0280-42DE-8BBD-BE12EB0EDC42}" destId="{8626800C-FAEE-4EC3-80E3-291087F3550C}" srcOrd="0" destOrd="0" presId="urn:microsoft.com/office/officeart/2005/8/layout/chevron1"/>
    <dgm:cxn modelId="{C93666CB-F585-46AB-ACF8-303644B2D982}" type="presOf" srcId="{9619186B-3D35-4868-BABF-C5B9E8ADED3E}" destId="{0B756852-2266-4429-94A3-EA18C7D42A15}" srcOrd="0" destOrd="0" presId="urn:microsoft.com/office/officeart/2005/8/layout/chevron1"/>
    <dgm:cxn modelId="{4C7BDFF1-5F58-4668-8412-2D45C021F322}" srcId="{E8583134-C564-4DED-9641-187A2BBE7BF6}" destId="{23E855EA-0280-42DE-8BBD-BE12EB0EDC42}" srcOrd="1" destOrd="0" parTransId="{436956B6-1A21-48F5-B410-CAEC843C92CA}" sibTransId="{052BC606-EF42-4BE4-BCD5-906EDDBFDEB5}"/>
    <dgm:cxn modelId="{A165EFD6-E1C0-4385-B7A7-9AA1014E4595}" srcId="{E8583134-C564-4DED-9641-187A2BBE7BF6}" destId="{9619186B-3D35-4868-BABF-C5B9E8ADED3E}" srcOrd="0" destOrd="0" parTransId="{96A0F98C-7093-400D-8343-43C2F79A66DF}" sibTransId="{144762BE-45A9-48D3-A6A8-B07793AE7F90}"/>
    <dgm:cxn modelId="{5619620A-09CB-47B1-8D11-C97B53A9CA9E}" type="presParOf" srcId="{0B2D25A5-7139-4293-BCBA-0CECCE4F7F9B}" destId="{0B756852-2266-4429-94A3-EA18C7D42A15}" srcOrd="0" destOrd="0" presId="urn:microsoft.com/office/officeart/2005/8/layout/chevron1"/>
    <dgm:cxn modelId="{EEF36197-9217-41A8-8647-A90F032C275A}" type="presParOf" srcId="{0B2D25A5-7139-4293-BCBA-0CECCE4F7F9B}" destId="{68CAA498-462F-4045-A2D0-7EC490C6425B}" srcOrd="1" destOrd="0" presId="urn:microsoft.com/office/officeart/2005/8/layout/chevron1"/>
    <dgm:cxn modelId="{7EB2DB2C-C7B0-4AC8-BB38-9DCA633DCE1C}" type="presParOf" srcId="{0B2D25A5-7139-4293-BCBA-0CECCE4F7F9B}" destId="{8626800C-FAEE-4EC3-80E3-291087F3550C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A6DD1E-9CD3-4A07-949A-0BDF1E183E6E}">
      <dsp:nvSpPr>
        <dsp:cNvPr id="0" name=""/>
        <dsp:cNvSpPr/>
      </dsp:nvSpPr>
      <dsp:spPr>
        <a:xfrm>
          <a:off x="0" y="96709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Kao Fung Ting: </a:t>
          </a:r>
          <a:r>
            <a:rPr lang="en-US" sz="2500" b="0" i="1" kern="1200"/>
            <a:t> Hardware Configuration &amp; Troubleshooting + Testing</a:t>
          </a:r>
          <a:endParaRPr lang="en-US" sz="2500" kern="1200"/>
        </a:p>
      </dsp:txBody>
      <dsp:txXfrm>
        <a:off x="48547" y="145256"/>
        <a:ext cx="6569739" cy="897406"/>
      </dsp:txXfrm>
    </dsp:sp>
    <dsp:sp modelId="{81035B17-2010-4EBE-BF32-BC7AACCE3C66}">
      <dsp:nvSpPr>
        <dsp:cNvPr id="0" name=""/>
        <dsp:cNvSpPr/>
      </dsp:nvSpPr>
      <dsp:spPr>
        <a:xfrm>
          <a:off x="0" y="1163209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-3038037"/>
                <a:satOff val="-207"/>
                <a:lumOff val="4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038037"/>
                <a:satOff val="-207"/>
                <a:lumOff val="4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038037"/>
                <a:satOff val="-207"/>
                <a:lumOff val="4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Lee Long To:   </a:t>
          </a:r>
          <a:r>
            <a:rPr lang="en-US" sz="2500" b="0" i="1" kern="1200"/>
            <a:t>Led SLAM Configuration, Localization, and Mapping</a:t>
          </a:r>
          <a:endParaRPr lang="en-US" sz="2500" kern="1200"/>
        </a:p>
      </dsp:txBody>
      <dsp:txXfrm>
        <a:off x="48547" y="1211756"/>
        <a:ext cx="6569739" cy="897406"/>
      </dsp:txXfrm>
    </dsp:sp>
    <dsp:sp modelId="{96751598-069F-4A7B-BB1D-8DF6B3F4DBC7}">
      <dsp:nvSpPr>
        <dsp:cNvPr id="0" name=""/>
        <dsp:cNvSpPr/>
      </dsp:nvSpPr>
      <dsp:spPr>
        <a:xfrm>
          <a:off x="0" y="2229710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Shadev Kharel:  </a:t>
          </a:r>
          <a:r>
            <a:rPr lang="en-US" sz="2500" b="0" i="1" kern="1200"/>
            <a:t>System Integrator and Core Dev For Text_Nav System(TTS)</a:t>
          </a:r>
          <a:endParaRPr lang="en-US" sz="2500" kern="1200"/>
        </a:p>
      </dsp:txBody>
      <dsp:txXfrm>
        <a:off x="48547" y="2278257"/>
        <a:ext cx="6569739" cy="897406"/>
      </dsp:txXfrm>
    </dsp:sp>
    <dsp:sp modelId="{2C5DC964-E92F-4D5C-A186-4B18532C4CC5}">
      <dsp:nvSpPr>
        <dsp:cNvPr id="0" name=""/>
        <dsp:cNvSpPr/>
      </dsp:nvSpPr>
      <dsp:spPr>
        <a:xfrm>
          <a:off x="0" y="3296210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-9114112"/>
                <a:satOff val="-620"/>
                <a:lumOff val="1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114112"/>
                <a:satOff val="-620"/>
                <a:lumOff val="1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114112"/>
                <a:satOff val="-620"/>
                <a:lumOff val="1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Lee Chung Wing: </a:t>
          </a:r>
          <a:r>
            <a:rPr lang="en-US" sz="2500" b="0" i="1" kern="1200"/>
            <a:t> RViz Visualization and Overall Testing Coordinator</a:t>
          </a:r>
          <a:endParaRPr lang="en-US" sz="2500" kern="1200"/>
        </a:p>
      </dsp:txBody>
      <dsp:txXfrm>
        <a:off x="48547" y="3344757"/>
        <a:ext cx="6569739" cy="897406"/>
      </dsp:txXfrm>
    </dsp:sp>
    <dsp:sp modelId="{E1FB6CC9-F4A9-4F5F-BA5E-042B822DF4AB}">
      <dsp:nvSpPr>
        <dsp:cNvPr id="0" name=""/>
        <dsp:cNvSpPr/>
      </dsp:nvSpPr>
      <dsp:spPr>
        <a:xfrm>
          <a:off x="0" y="4362710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Wang Yicheng:    </a:t>
          </a:r>
          <a:r>
            <a:rPr lang="en-US" sz="2500" b="0" i="1" kern="1200"/>
            <a:t>Documentation and Workflow Management.</a:t>
          </a:r>
          <a:endParaRPr lang="en-US" sz="2500" kern="1200"/>
        </a:p>
      </dsp:txBody>
      <dsp:txXfrm>
        <a:off x="48547" y="4411257"/>
        <a:ext cx="6569739" cy="897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77A37E-A7E2-4D65-8E18-DF2E96760532}">
      <dsp:nvSpPr>
        <dsp:cNvPr id="0" name=""/>
        <dsp:cNvSpPr/>
      </dsp:nvSpPr>
      <dsp:spPr>
        <a:xfrm>
          <a:off x="1243" y="1080997"/>
          <a:ext cx="2652260" cy="159135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HK" sz="2200" kern="1200"/>
            <a:t>Mapping using SLAM</a:t>
          </a:r>
          <a:endParaRPr lang="en-US" sz="2200" kern="1200"/>
        </a:p>
      </dsp:txBody>
      <dsp:txXfrm>
        <a:off x="47852" y="1127606"/>
        <a:ext cx="2559042" cy="1498138"/>
      </dsp:txXfrm>
    </dsp:sp>
    <dsp:sp modelId="{8ADFFAFC-7BD3-49EB-8FE7-47FF2846033C}">
      <dsp:nvSpPr>
        <dsp:cNvPr id="0" name=""/>
        <dsp:cNvSpPr/>
      </dsp:nvSpPr>
      <dsp:spPr>
        <a:xfrm>
          <a:off x="2886903" y="1547795"/>
          <a:ext cx="562279" cy="6577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886903" y="1679347"/>
        <a:ext cx="393595" cy="394656"/>
      </dsp:txXfrm>
    </dsp:sp>
    <dsp:sp modelId="{D706D230-D307-4F0A-976C-8F92988B0FAF}">
      <dsp:nvSpPr>
        <dsp:cNvPr id="0" name=""/>
        <dsp:cNvSpPr/>
      </dsp:nvSpPr>
      <dsp:spPr>
        <a:xfrm>
          <a:off x="3714408" y="1080997"/>
          <a:ext cx="2652260" cy="159135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HK" sz="2200" kern="1200"/>
            <a:t>Point to Point Navigation</a:t>
          </a:r>
          <a:endParaRPr lang="en-US" sz="2200" kern="1200"/>
        </a:p>
      </dsp:txBody>
      <dsp:txXfrm>
        <a:off x="3761017" y="1127606"/>
        <a:ext cx="2559042" cy="1498138"/>
      </dsp:txXfrm>
    </dsp:sp>
    <dsp:sp modelId="{7DAA93E5-8EFA-4F98-8E93-0E83D3500E23}">
      <dsp:nvSpPr>
        <dsp:cNvPr id="0" name=""/>
        <dsp:cNvSpPr/>
      </dsp:nvSpPr>
      <dsp:spPr>
        <a:xfrm rot="5400000">
          <a:off x="4759399" y="2858012"/>
          <a:ext cx="562279" cy="6577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4843211" y="2905752"/>
        <a:ext cx="394656" cy="393595"/>
      </dsp:txXfrm>
    </dsp:sp>
    <dsp:sp modelId="{F93D02F1-B013-43F5-9BA1-428F4D53D485}">
      <dsp:nvSpPr>
        <dsp:cNvPr id="0" name=""/>
        <dsp:cNvSpPr/>
      </dsp:nvSpPr>
      <dsp:spPr>
        <a:xfrm>
          <a:off x="3714408" y="3733258"/>
          <a:ext cx="2652260" cy="159135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HK" sz="2200" kern="1200"/>
            <a:t>Obstacle Detection</a:t>
          </a:r>
          <a:endParaRPr lang="en-US" sz="2200" kern="1200"/>
        </a:p>
      </dsp:txBody>
      <dsp:txXfrm>
        <a:off x="3761017" y="3779867"/>
        <a:ext cx="2559042" cy="1498138"/>
      </dsp:txXfrm>
    </dsp:sp>
    <dsp:sp modelId="{D9020E4F-2A86-4BD4-A783-980ED9F5CCA4}">
      <dsp:nvSpPr>
        <dsp:cNvPr id="0" name=""/>
        <dsp:cNvSpPr/>
      </dsp:nvSpPr>
      <dsp:spPr>
        <a:xfrm rot="10800000">
          <a:off x="2918730" y="4200056"/>
          <a:ext cx="562279" cy="6577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3087414" y="4331608"/>
        <a:ext cx="393595" cy="394656"/>
      </dsp:txXfrm>
    </dsp:sp>
    <dsp:sp modelId="{1B63B9D9-905B-4EDB-B2EF-F3327FFF97CD}">
      <dsp:nvSpPr>
        <dsp:cNvPr id="0" name=""/>
        <dsp:cNvSpPr/>
      </dsp:nvSpPr>
      <dsp:spPr>
        <a:xfrm>
          <a:off x="1243" y="3733258"/>
          <a:ext cx="2652260" cy="159135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HK" sz="2200" kern="1200" dirty="0"/>
            <a:t>Microphone Based</a:t>
          </a:r>
        </a:p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HK" sz="2200" kern="1200" dirty="0"/>
            <a:t>Input + Feedback</a:t>
          </a:r>
          <a:endParaRPr lang="en-US" sz="2200" kern="1200" dirty="0"/>
        </a:p>
      </dsp:txBody>
      <dsp:txXfrm>
        <a:off x="47852" y="3779867"/>
        <a:ext cx="2559042" cy="14981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8A8EE-D0FB-4BF7-9B27-075B7CB30CE2}">
      <dsp:nvSpPr>
        <dsp:cNvPr id="0" name=""/>
        <dsp:cNvSpPr/>
      </dsp:nvSpPr>
      <dsp:spPr>
        <a:xfrm>
          <a:off x="606456" y="0"/>
          <a:ext cx="5453920" cy="545392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AB452A2-BABE-4A2F-A460-930D22F81716}">
      <dsp:nvSpPr>
        <dsp:cNvPr id="0" name=""/>
        <dsp:cNvSpPr/>
      </dsp:nvSpPr>
      <dsp:spPr>
        <a:xfrm>
          <a:off x="1124578" y="518122"/>
          <a:ext cx="2127028" cy="212702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2400" kern="1200" dirty="0"/>
            <a:t>Mapping Using SLAM </a:t>
          </a:r>
          <a:r>
            <a:rPr lang="en-HK" sz="1600" b="0" i="0" kern="1200" dirty="0"/>
            <a:t>✅</a:t>
          </a:r>
          <a:endParaRPr lang="en-US" sz="1600" kern="1200" dirty="0"/>
        </a:p>
      </dsp:txBody>
      <dsp:txXfrm>
        <a:off x="1228411" y="621955"/>
        <a:ext cx="1919362" cy="1919362"/>
      </dsp:txXfrm>
    </dsp:sp>
    <dsp:sp modelId="{03B968A2-6B7F-462C-9CE0-A97F9F1793E6}">
      <dsp:nvSpPr>
        <dsp:cNvPr id="0" name=""/>
        <dsp:cNvSpPr/>
      </dsp:nvSpPr>
      <dsp:spPr>
        <a:xfrm>
          <a:off x="3415225" y="518122"/>
          <a:ext cx="2127028" cy="212702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2400" kern="1200" dirty="0"/>
            <a:t>Point to Point Navigation </a:t>
          </a:r>
          <a:r>
            <a:rPr lang="en-HK" sz="1600" b="0" i="0" kern="1200" dirty="0"/>
            <a:t>✅</a:t>
          </a:r>
          <a:endParaRPr lang="en-US" sz="1600" kern="1200" dirty="0"/>
        </a:p>
      </dsp:txBody>
      <dsp:txXfrm>
        <a:off x="3519058" y="621955"/>
        <a:ext cx="1919362" cy="1919362"/>
      </dsp:txXfrm>
    </dsp:sp>
    <dsp:sp modelId="{F4EA092D-9095-43BA-9DA1-BB38298DAAD6}">
      <dsp:nvSpPr>
        <dsp:cNvPr id="0" name=""/>
        <dsp:cNvSpPr/>
      </dsp:nvSpPr>
      <dsp:spPr>
        <a:xfrm>
          <a:off x="1124578" y="2808768"/>
          <a:ext cx="2127028" cy="212702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2000" kern="1200" dirty="0"/>
            <a:t>Obstacle Detection </a:t>
          </a:r>
          <a:r>
            <a:rPr lang="en-HK" sz="1600" b="0" i="0" kern="1200" dirty="0"/>
            <a:t>✅</a:t>
          </a:r>
          <a:endParaRPr lang="en-US" sz="1600" kern="1200" dirty="0"/>
        </a:p>
      </dsp:txBody>
      <dsp:txXfrm>
        <a:off x="1228411" y="2912601"/>
        <a:ext cx="1919362" cy="1919362"/>
      </dsp:txXfrm>
    </dsp:sp>
    <dsp:sp modelId="{8FEF55E2-C46B-4668-8B00-D59FBCC36086}">
      <dsp:nvSpPr>
        <dsp:cNvPr id="0" name=""/>
        <dsp:cNvSpPr/>
      </dsp:nvSpPr>
      <dsp:spPr>
        <a:xfrm>
          <a:off x="3415225" y="2808768"/>
          <a:ext cx="2127028" cy="212702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800" kern="1200" dirty="0"/>
            <a:t>Voice Input / Speaker Feedback</a:t>
          </a:r>
          <a:r>
            <a:rPr lang="en-US" sz="1800" b="0" i="0" kern="1200" dirty="0"/>
            <a:t>❌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  </a:t>
          </a:r>
          <a:r>
            <a:rPr lang="en-US" sz="1800" kern="1200" dirty="0"/>
            <a:t> </a:t>
          </a:r>
          <a:r>
            <a:rPr lang="en-US" sz="1800" kern="1200" dirty="0">
              <a:sym typeface="Wingdings" panose="05000000000000000000" pitchFamily="2" charset="2"/>
            </a:rPr>
            <a:t></a:t>
          </a:r>
          <a:r>
            <a:rPr lang="en-US" sz="1800" kern="1200" dirty="0"/>
            <a:t> Rescaled to Basic Text Input / Speaker Feedback </a:t>
          </a:r>
          <a:r>
            <a:rPr lang="en-HK" sz="1600" b="0" i="0" kern="1200" dirty="0"/>
            <a:t>✅</a:t>
          </a:r>
          <a:endParaRPr lang="en-US" sz="1600" kern="1200" dirty="0"/>
        </a:p>
      </dsp:txBody>
      <dsp:txXfrm>
        <a:off x="3519058" y="2912601"/>
        <a:ext cx="1919362" cy="19193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5DE02-2A5D-4158-9E16-F1CB16436562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6CA746-28A7-4C9E-A522-6E5B7658D3EA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AD007C-D6C9-4839-AAC0-62700A25B601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800" kern="1200"/>
            <a:t>Tested in House Premise</a:t>
          </a:r>
          <a:endParaRPr lang="en-US" sz="1800" kern="1200"/>
        </a:p>
      </dsp:txBody>
      <dsp:txXfrm>
        <a:off x="836323" y="3399"/>
        <a:ext cx="9679276" cy="724089"/>
      </dsp:txXfrm>
    </dsp:sp>
    <dsp:sp modelId="{7B4E78B9-B0BD-4A05-9AE8-5C048FFAB198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EEF820-0E67-4107-BE10-4A062378A474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10175E-B058-4AF1-A9F1-77AD030BE2A5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800" kern="1200"/>
            <a:t>Added Two Points: one </a:t>
          </a:r>
          <a:r>
            <a:rPr lang="en-HK" sz="1800" i="1" kern="1200"/>
            <a:t>“door” </a:t>
          </a:r>
          <a:r>
            <a:rPr lang="en-HK" sz="1800" kern="1200"/>
            <a:t>and another </a:t>
          </a:r>
          <a:r>
            <a:rPr lang="en-HK" sz="1800" i="1" kern="1200"/>
            <a:t>“eating”</a:t>
          </a:r>
          <a:endParaRPr lang="en-US" sz="1800" kern="1200"/>
        </a:p>
      </dsp:txBody>
      <dsp:txXfrm>
        <a:off x="836323" y="908511"/>
        <a:ext cx="9679276" cy="724089"/>
      </dsp:txXfrm>
    </dsp:sp>
    <dsp:sp modelId="{33F9932D-2EE1-44E9-9E2C-BA05F64B284B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A8BADF-F621-47C8-A9F1-1FC2F32F3789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56284-E9C2-44CD-91D4-6D8C527506B8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800" kern="1200"/>
            <a:t>The text_nav node was launched with map_house SLAM Map.</a:t>
          </a:r>
          <a:endParaRPr lang="en-US" sz="1800" kern="1200"/>
        </a:p>
      </dsp:txBody>
      <dsp:txXfrm>
        <a:off x="836323" y="1813624"/>
        <a:ext cx="9679276" cy="724089"/>
      </dsp:txXfrm>
    </dsp:sp>
    <dsp:sp modelId="{8E43EE5E-FD93-4CFA-8C6C-B1A7F0FA8A12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7AEEC8-9010-4F15-95E6-86AB1AE5F970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3A973C-D1B0-4545-8BEA-0CB294AE38A2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800" kern="1200"/>
            <a:t>When command </a:t>
          </a:r>
          <a:r>
            <a:rPr lang="en-HK" sz="1800" b="1" kern="1200"/>
            <a:t>ros2 topic pub/std_msgs:String “data: ‘door’” </a:t>
          </a:r>
          <a:r>
            <a:rPr lang="en-HK" sz="1800" kern="1200"/>
            <a:t>was inputted via. command line.</a:t>
          </a:r>
          <a:endParaRPr lang="en-US" sz="1800" kern="1200"/>
        </a:p>
      </dsp:txBody>
      <dsp:txXfrm>
        <a:off x="836323" y="2718736"/>
        <a:ext cx="9679276" cy="724089"/>
      </dsp:txXfrm>
    </dsp:sp>
    <dsp:sp modelId="{31DB1D63-852D-4435-84A4-023C35858212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88FED9-FE6F-44EA-9FB8-5157AF429A76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A7FB4-4CC8-496C-86E9-6C73909B99EA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800" kern="1200"/>
            <a:t>The Robot moved from its original position to the door as specified in the log input data.</a:t>
          </a:r>
          <a:endParaRPr lang="en-US" sz="1800" kern="1200"/>
        </a:p>
      </dsp:txBody>
      <dsp:txXfrm>
        <a:off x="836323" y="3623848"/>
        <a:ext cx="9679276" cy="7240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56852-2266-4429-94A3-EA18C7D42A15}">
      <dsp:nvSpPr>
        <dsp:cNvPr id="0" name=""/>
        <dsp:cNvSpPr/>
      </dsp:nvSpPr>
      <dsp:spPr>
        <a:xfrm>
          <a:off x="9242" y="1070709"/>
          <a:ext cx="5524797" cy="2209919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0033" tIns="86678" rIns="86678" bIns="86678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6500" kern="1200" dirty="0"/>
            <a:t>THE END</a:t>
          </a:r>
        </a:p>
      </dsp:txBody>
      <dsp:txXfrm>
        <a:off x="1114202" y="1070709"/>
        <a:ext cx="3314878" cy="2209919"/>
      </dsp:txXfrm>
    </dsp:sp>
    <dsp:sp modelId="{8626800C-FAEE-4EC3-80E3-291087F3550C}">
      <dsp:nvSpPr>
        <dsp:cNvPr id="0" name=""/>
        <dsp:cNvSpPr/>
      </dsp:nvSpPr>
      <dsp:spPr>
        <a:xfrm>
          <a:off x="4981560" y="1070709"/>
          <a:ext cx="5524797" cy="2209919"/>
        </a:xfrm>
        <a:prstGeom prst="chevron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0033" tIns="86678" rIns="86678" bIns="86678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HK" sz="6500" kern="1200"/>
            <a:t>Thank You</a:t>
          </a:r>
          <a:endParaRPr lang="en-US" sz="6500" kern="1200"/>
        </a:p>
      </dsp:txBody>
      <dsp:txXfrm>
        <a:off x="6086520" y="1070709"/>
        <a:ext cx="3314878" cy="2209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9426-89ED-3F01-67A7-8B6FED243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8A50C-EB8D-4890-520B-CC836A13A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4814E-EF6D-6007-8E00-157449150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5859-25D1-4B44-8FE5-7882BE307158}" type="datetimeFigureOut">
              <a:rPr lang="en-HK" smtClean="0"/>
              <a:t>27/4/2025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D576A-5FD3-2680-6120-B5C9C06AB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31DF6-E7F7-0C5D-2530-D4425C39D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F16BA-C150-4889-981A-15950F623C7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21798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D2FD1-2087-4B21-2188-C4EA9F799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1BEEF-E417-7B06-02E8-9ED60AE30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88612-31C4-D628-A7DD-777FFD755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5859-25D1-4B44-8FE5-7882BE307158}" type="datetimeFigureOut">
              <a:rPr lang="en-HK" smtClean="0"/>
              <a:t>27/4/2025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D4AF9-C253-381F-CC97-9981D6E74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A1A42-33E7-3786-1942-D443BDFFB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F16BA-C150-4889-981A-15950F623C7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59742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E8E8D6-5506-9EDF-2443-66D70322A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53F655-0D68-E432-3A77-F1AC5899D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2B829-4820-4284-BBF7-2F2A76CDB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5859-25D1-4B44-8FE5-7882BE307158}" type="datetimeFigureOut">
              <a:rPr lang="en-HK" smtClean="0"/>
              <a:t>27/4/2025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32E6F-88AA-7373-2BCD-CCAEDE0B0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8E5A6-6D89-445A-0C49-91002D94F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F16BA-C150-4889-981A-15950F623C7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7221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1386-BF70-3F9A-B10D-343CC2E5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DC39E-BB6C-2C90-9AE8-93E8CF0D3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D84CB-9FB2-CFB2-BAED-38EBAA509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5859-25D1-4B44-8FE5-7882BE307158}" type="datetimeFigureOut">
              <a:rPr lang="en-HK" smtClean="0"/>
              <a:t>27/4/2025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BA234-8421-F56B-7A9E-7A3893CA7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0CC02-4753-1E91-1CB3-60AA965E9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F16BA-C150-4889-981A-15950F623C7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4585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AD9B-6F9E-B732-7712-FC704E4C2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96FC-5450-ED20-D1E2-137AD065B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9F7BB-1CD2-B511-500C-A54171674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5859-25D1-4B44-8FE5-7882BE307158}" type="datetimeFigureOut">
              <a:rPr lang="en-HK" smtClean="0"/>
              <a:t>27/4/2025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33D42-1048-A4E4-C4D3-764E41BF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E78A2-1A69-C7E3-1E27-5E7A9204A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F16BA-C150-4889-981A-15950F623C7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8418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DCFB8-EEC3-EA13-7765-3D305E26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BD058-75DC-FE15-36CD-70ED19C43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66DEE-157F-CC83-2CD7-78621B345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4C688-220D-5833-36E6-7AA583F18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5859-25D1-4B44-8FE5-7882BE307158}" type="datetimeFigureOut">
              <a:rPr lang="en-HK" smtClean="0"/>
              <a:t>27/4/2025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CC449-46FA-CF1F-1687-EF193E24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3E95F-9AA7-EBE3-078E-B1B9E5A1F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F16BA-C150-4889-981A-15950F623C7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897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0F9C5-051E-6562-A7C0-99AF17184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89498-0538-33CF-0B1A-7CBB5858D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AD1DA-D775-19E4-D2C9-5A20EDF2B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581180-C56F-0707-D5CF-42D9B8E7D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2FFAED-4640-6101-9CE7-1EC759296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D15819-9C69-1FBA-FD8D-BA1E47EE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5859-25D1-4B44-8FE5-7882BE307158}" type="datetimeFigureOut">
              <a:rPr lang="en-HK" smtClean="0"/>
              <a:t>27/4/2025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989BA5-E702-DFC8-1C01-C99A236AA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EF86F1-0152-0BC2-EBF8-8A221378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F16BA-C150-4889-981A-15950F623C7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7439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02EC7-D91F-698F-A08F-80B45554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534EFF-9DE4-9E5A-7E21-B99AC12BB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5859-25D1-4B44-8FE5-7882BE307158}" type="datetimeFigureOut">
              <a:rPr lang="en-HK" smtClean="0"/>
              <a:t>27/4/2025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5E97F-A6B2-F205-4088-12EDC2366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3AC80D-475A-F6A0-8E76-D08E23C4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F16BA-C150-4889-981A-15950F623C7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67443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A04027-7816-2223-27B9-C40F5DE2B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5859-25D1-4B44-8FE5-7882BE307158}" type="datetimeFigureOut">
              <a:rPr lang="en-HK" smtClean="0"/>
              <a:t>27/4/2025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988509-F1F9-5AE2-5451-46372913D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D7830-31C6-0086-1AAF-5292EB9A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F16BA-C150-4889-981A-15950F623C7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33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27F0-2841-A715-C848-811D9B188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F2EAD-7A5A-65BA-930D-C46B424AF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7F629-6BAD-E9F4-317A-1AE9A344A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35D63-4531-3FAC-B32F-3B87DA6D4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5859-25D1-4B44-8FE5-7882BE307158}" type="datetimeFigureOut">
              <a:rPr lang="en-HK" smtClean="0"/>
              <a:t>27/4/2025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67D7E-CFE5-9623-BEC2-9DF90454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722FB-D5E2-310E-434C-A9ACC1598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F16BA-C150-4889-981A-15950F623C7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47595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295F1-7BA0-B223-748A-A899C3F92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E24001-AA96-7FEE-7B8D-FD0FBF9DB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89C8D-26CB-FAD5-1A5D-3FCAE9226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5FDC6-F9D9-B5E6-DA0C-35055EF52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5859-25D1-4B44-8FE5-7882BE307158}" type="datetimeFigureOut">
              <a:rPr lang="en-HK" smtClean="0"/>
              <a:t>27/4/2025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2ACF9-61A1-793E-DD77-948AC22ED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6D9BB-74A0-1FA4-A92E-63B400F41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F16BA-C150-4889-981A-15950F623C7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71482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D3A9BA-D268-D15D-B5B4-E175F32A9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0D604-08BE-4DAD-C53A-8BF7AB949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A5F84-0528-B99D-AAFF-BB1BB3B55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855859-25D1-4B44-8FE5-7882BE307158}" type="datetimeFigureOut">
              <a:rPr lang="en-HK" smtClean="0"/>
              <a:t>27/4/2025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9A338-A7A6-B445-7287-B61BE7614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8CFB4-6D80-DD89-97BF-1EC6EFD03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AF16BA-C150-4889-981A-15950F623C7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0352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86F62B-C885-74D4-68F9-B23C9A31F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74819"/>
            <a:ext cx="4826795" cy="2858363"/>
          </a:xfrm>
        </p:spPr>
        <p:txBody>
          <a:bodyPr>
            <a:normAutofit/>
          </a:bodyPr>
          <a:lstStyle/>
          <a:p>
            <a:pPr algn="l"/>
            <a:r>
              <a:rPr lang="en-HK" sz="7200" dirty="0">
                <a:solidFill>
                  <a:schemeClr val="bg1"/>
                </a:solidFill>
              </a:rPr>
              <a:t>AST21118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BF5B83-5B1A-E853-9409-058A6BE8C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4414180"/>
            <a:ext cx="4830283" cy="1594507"/>
          </a:xfrm>
        </p:spPr>
        <p:txBody>
          <a:bodyPr>
            <a:normAutofit/>
          </a:bodyPr>
          <a:lstStyle/>
          <a:p>
            <a:pPr algn="l"/>
            <a:r>
              <a:rPr lang="en-HK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 Project Development</a:t>
            </a:r>
          </a:p>
          <a:p>
            <a:pPr algn="l"/>
            <a:endParaRPr lang="en-HK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HK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– 1 (Task 2)</a:t>
            </a:r>
          </a:p>
        </p:txBody>
      </p:sp>
      <p:pic>
        <p:nvPicPr>
          <p:cNvPr id="1028" name="Picture 4" descr="UOW College Hong Kong | LinkedIn">
            <a:extLst>
              <a:ext uri="{FF2B5EF4-FFF2-40B4-BE49-F238E27FC236}">
                <a16:creationId xmlns:a16="http://schemas.microsoft.com/office/drawing/2014/main" id="{C036C20D-632D-F4D9-C1C1-B047D5059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07"/>
          <a:stretch/>
        </p:blipFill>
        <p:spPr bwMode="auto">
          <a:xfrm>
            <a:off x="6843915" y="1563687"/>
            <a:ext cx="4169163" cy="373062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noFill/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686A5CBB-E03B-4019-8BCD-78975D39E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94993204-9792-4E61-A83C-73D4379E2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78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1C09F-5B60-6CDC-9651-94002C09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Trial of </a:t>
            </a:r>
            <a:r>
              <a:rPr lang="en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Text_Nav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 Package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7069C014-0922-7A8B-9D04-6100E1476E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13703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FF981595-A6C0-C03A-E446-7FAF6A48D3D6}"/>
              </a:ext>
            </a:extLst>
          </p:cNvPr>
          <p:cNvSpPr/>
          <p:nvPr/>
        </p:nvSpPr>
        <p:spPr>
          <a:xfrm>
            <a:off x="7186168" y="4358640"/>
            <a:ext cx="1847088" cy="8686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42161213-ADE3-2227-BAA0-40FA91886D27}"/>
              </a:ext>
            </a:extLst>
          </p:cNvPr>
          <p:cNvCxnSpPr>
            <a:cxnSpLocks/>
          </p:cNvCxnSpPr>
          <p:nvPr/>
        </p:nvCxnSpPr>
        <p:spPr>
          <a:xfrm rot="10800000">
            <a:off x="8109713" y="4920343"/>
            <a:ext cx="2108349" cy="872982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729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2" name="Rectangle 4111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4" name="Rectangle 4113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16" name="Group 4115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4117" name="Oval 4116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8" name="Oval 4117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9" name="Oval 4118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0" name="Oval 4119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21" name="Oval 4120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2" name="Oval 4121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24" name="Rectangle 4123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26" name="Group 4125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127" name="Straight Connector 4126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8" name="Straight Connector 4127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9" name="Straight Connector 4128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0" name="Straight Connector 4129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32" name="Rectangle 4131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34" name="Group 4133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135" name="Straight Connector 4134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6" name="Straight Connector 4135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7" name="Straight Connector 4136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8" name="Straight Connector 4137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9198D6-2CC3-7118-0E82-18A95C375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4018137"/>
            <a:ext cx="5071221" cy="2129586"/>
          </a:xfrm>
          <a:noFill/>
        </p:spPr>
        <p:txBody>
          <a:bodyPr anchor="t">
            <a:normAutofit/>
          </a:bodyPr>
          <a:lstStyle/>
          <a:p>
            <a:r>
              <a:rPr lang="en-HK"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Based Navigation and Basic HRI</a:t>
            </a:r>
          </a:p>
        </p:txBody>
      </p:sp>
      <p:pic>
        <p:nvPicPr>
          <p:cNvPr id="4098" name="Picture 2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6DEE8ADD-6635-6983-3D8D-1CD31AE66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359" y="1030558"/>
            <a:ext cx="10843065" cy="2439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40" name="Group 4139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141" name="Straight Connector 4140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2" name="Straight Connector 4141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3" name="Straight Connector 4142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4" name="Straight Connector 4143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46" name="Oval 4145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FA13D618-2145-336B-C9C5-C162F5B57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5304" y="4018143"/>
            <a:ext cx="5549111" cy="2129599"/>
          </a:xfrm>
          <a:noFill/>
        </p:spPr>
        <p:txBody>
          <a:bodyPr anchor="t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Specify and Hardcode the Coordinates of two points in the map.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 Euler (X,Y,Z) to Quaternion Form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 Navigation Goal via. Text in another terminal using ros2 topic pub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text_nav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node takes the command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converts to quaternion send to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NavtoPose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Server  BT Navigator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920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9C4973-7C12-2E46-7B87-98580EF0B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4018137"/>
            <a:ext cx="5071221" cy="2129586"/>
          </a:xfrm>
          <a:noFill/>
        </p:spPr>
        <p:txBody>
          <a:bodyPr anchor="t">
            <a:normAutofit/>
          </a:bodyPr>
          <a:lstStyle/>
          <a:p>
            <a:r>
              <a:rPr lang="en-HK"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Speaker Utilization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4B5525-2347-A08E-1A82-970BEBF610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702" r="10631"/>
          <a:stretch/>
        </p:blipFill>
        <p:spPr>
          <a:xfrm>
            <a:off x="631359" y="725603"/>
            <a:ext cx="10843065" cy="3049600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9EFCAE-60C6-4FDF-B284-DE3095513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5304" y="4018143"/>
            <a:ext cx="5549111" cy="2129599"/>
          </a:xfrm>
          <a:noFill/>
        </p:spPr>
        <p:txBody>
          <a:bodyPr anchor="t"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of ESPEAK TTS Python Module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OS and let the system use default speaker we bought from third party store and manually wired to the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Jetrover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a part of Secondary Development.</a:t>
            </a:r>
          </a:p>
        </p:txBody>
      </p:sp>
    </p:spTree>
    <p:extLst>
      <p:ext uri="{BB962C8B-B14F-4D97-AF65-F5344CB8AC3E}">
        <p14:creationId xmlns:p14="http://schemas.microsoft.com/office/powerpoint/2010/main" val="3889171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7A46527-E7CB-7FA9-AF83-008D7B5A9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4018137"/>
            <a:ext cx="5071221" cy="2129586"/>
          </a:xfrm>
          <a:noFill/>
        </p:spPr>
        <p:txBody>
          <a:bodyPr anchor="t">
            <a:normAutofit/>
          </a:bodyPr>
          <a:lstStyle/>
          <a:p>
            <a:r>
              <a:rPr lang="en-HK" sz="4800" dirty="0">
                <a:solidFill>
                  <a:schemeClr val="bg1"/>
                </a:solidFill>
              </a:rPr>
              <a:t>Simulations(RVIZ)</a:t>
            </a:r>
          </a:p>
        </p:txBody>
      </p:sp>
      <p:pic>
        <p:nvPicPr>
          <p:cNvPr id="5" name="Content Placeholder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D3F2D161-3E94-F43E-1079-CB1DD98AF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59" y="976343"/>
            <a:ext cx="10843065" cy="2548120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B3E56E9-E925-0F78-DB92-622B96B53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5304" y="4018143"/>
            <a:ext cx="5981238" cy="2522279"/>
          </a:xfrm>
          <a:noFill/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The robot description launch file is invoked </a:t>
            </a:r>
            <a:r>
              <a:rPr lang="en-US" sz="1800" dirty="0" err="1">
                <a:solidFill>
                  <a:schemeClr val="bg1"/>
                </a:solidFill>
              </a:rPr>
              <a:t>everytime</a:t>
            </a:r>
            <a:r>
              <a:rPr lang="en-US" sz="1800" dirty="0">
                <a:solidFill>
                  <a:schemeClr val="bg1"/>
                </a:solidFill>
              </a:rPr>
              <a:t> we use SLAM or Mapping</a:t>
            </a:r>
          </a:p>
          <a:p>
            <a:r>
              <a:rPr lang="en-US" sz="1800" dirty="0">
                <a:solidFill>
                  <a:schemeClr val="bg1"/>
                </a:solidFill>
              </a:rPr>
              <a:t>The </a:t>
            </a:r>
            <a:r>
              <a:rPr lang="en-US" sz="1800" dirty="0" err="1">
                <a:solidFill>
                  <a:schemeClr val="bg1"/>
                </a:solidFill>
              </a:rPr>
              <a:t>view.rviz</a:t>
            </a:r>
            <a:r>
              <a:rPr lang="en-US" sz="1800" dirty="0">
                <a:solidFill>
                  <a:schemeClr val="bg1"/>
                </a:solidFill>
              </a:rPr>
              <a:t> and XACRO files defines all the joints, the robot base, and links for the </a:t>
            </a:r>
            <a:r>
              <a:rPr lang="en-US" sz="1800" dirty="0" err="1">
                <a:solidFill>
                  <a:schemeClr val="bg1"/>
                </a:solidFill>
              </a:rPr>
              <a:t>Jetrover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Therefore, in RViZ, the same </a:t>
            </a:r>
            <a:r>
              <a:rPr lang="en-US" sz="1800" dirty="0" err="1">
                <a:solidFill>
                  <a:schemeClr val="bg1"/>
                </a:solidFill>
              </a:rPr>
              <a:t>RobotModel</a:t>
            </a:r>
            <a:r>
              <a:rPr lang="en-US" sz="1800" dirty="0">
                <a:solidFill>
                  <a:schemeClr val="bg1"/>
                </a:solidFill>
              </a:rPr>
              <a:t> is used which </a:t>
            </a:r>
            <a:r>
              <a:rPr lang="en-US" sz="1800" dirty="0" err="1">
                <a:solidFill>
                  <a:schemeClr val="bg1"/>
                </a:solidFill>
              </a:rPr>
              <a:t>jetrover.xacro</a:t>
            </a:r>
            <a:r>
              <a:rPr lang="en-US" sz="1800" dirty="0">
                <a:solidFill>
                  <a:schemeClr val="bg1"/>
                </a:solidFill>
              </a:rPr>
              <a:t> has defined inside the /</a:t>
            </a:r>
            <a:r>
              <a:rPr lang="en-US" sz="1800" dirty="0" err="1">
                <a:solidFill>
                  <a:schemeClr val="bg1"/>
                </a:solidFill>
              </a:rPr>
              <a:t>urdf</a:t>
            </a:r>
            <a:r>
              <a:rPr lang="en-US" sz="1800" dirty="0">
                <a:solidFill>
                  <a:schemeClr val="bg1"/>
                </a:solidFill>
              </a:rPr>
              <a:t> directory.</a:t>
            </a:r>
          </a:p>
          <a:p>
            <a:r>
              <a:rPr lang="en-US" sz="1800" dirty="0">
                <a:solidFill>
                  <a:schemeClr val="bg1"/>
                </a:solidFill>
              </a:rPr>
              <a:t>The URDF and </a:t>
            </a:r>
            <a:r>
              <a:rPr lang="en-US" sz="1800" dirty="0" err="1">
                <a:solidFill>
                  <a:schemeClr val="bg1"/>
                </a:solidFill>
              </a:rPr>
              <a:t>view.rviz</a:t>
            </a:r>
            <a:r>
              <a:rPr lang="en-US" sz="1800" dirty="0">
                <a:solidFill>
                  <a:schemeClr val="bg1"/>
                </a:solidFill>
              </a:rPr>
              <a:t> were preconfigured by </a:t>
            </a:r>
            <a:r>
              <a:rPr lang="en-US" sz="1800" dirty="0" err="1">
                <a:solidFill>
                  <a:schemeClr val="bg1"/>
                </a:solidFill>
              </a:rPr>
              <a:t>Hiwonder</a:t>
            </a:r>
            <a:r>
              <a:rPr lang="en-US" sz="1800" dirty="0">
                <a:solidFill>
                  <a:schemeClr val="bg1"/>
                </a:solidFill>
              </a:rPr>
              <a:t> itself.</a:t>
            </a:r>
          </a:p>
        </p:txBody>
      </p:sp>
    </p:spTree>
    <p:extLst>
      <p:ext uri="{BB962C8B-B14F-4D97-AF65-F5344CB8AC3E}">
        <p14:creationId xmlns:p14="http://schemas.microsoft.com/office/powerpoint/2010/main" val="78541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C7D1C1-AE8E-7AD5-0CA3-734D7FFC3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3"/>
            <a:ext cx="3037796" cy="5576768"/>
          </a:xfrm>
        </p:spPr>
        <p:txBody>
          <a:bodyPr anchor="t">
            <a:normAutofit/>
          </a:bodyPr>
          <a:lstStyle/>
          <a:p>
            <a:r>
              <a:rPr lang="en-HK" dirty="0">
                <a:solidFill>
                  <a:schemeClr val="bg1"/>
                </a:solidFill>
              </a:rPr>
              <a:t>Simulations File Structure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3A9A84-27C4-AD02-C6D9-3D8BF7596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098" y="637762"/>
            <a:ext cx="5420574" cy="292711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4006121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CB8A80-EE71-FCB0-984E-AB2FE71D7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65" y="4212709"/>
            <a:ext cx="5605390" cy="2001821"/>
          </a:xfrm>
        </p:spPr>
        <p:txBody>
          <a:bodyPr>
            <a:normAutofit/>
          </a:bodyPr>
          <a:lstStyle/>
          <a:p>
            <a:r>
              <a:rPr lang="en-US" sz="1800" dirty="0" err="1"/>
              <a:t>Xacro</a:t>
            </a:r>
            <a:r>
              <a:rPr lang="en-US" sz="1800" dirty="0"/>
              <a:t> &amp; URDF Files for Gazebo Simulation</a:t>
            </a:r>
          </a:p>
          <a:p>
            <a:r>
              <a:rPr lang="en-US" sz="1800" dirty="0"/>
              <a:t>Includes Each Links and Joints of the </a:t>
            </a:r>
            <a:r>
              <a:rPr lang="en-US" sz="1800" dirty="0" err="1"/>
              <a:t>Jetrover</a:t>
            </a:r>
            <a:r>
              <a:rPr lang="en-US" sz="1800" dirty="0"/>
              <a:t>, For example: lidar_a1, arm, and </a:t>
            </a:r>
            <a:r>
              <a:rPr lang="en-US" sz="1800" dirty="0" err="1"/>
              <a:t>mecanum</a:t>
            </a:r>
            <a:r>
              <a:rPr lang="en-US" sz="1800" dirty="0"/>
              <a:t> chassis</a:t>
            </a:r>
          </a:p>
          <a:p>
            <a:r>
              <a:rPr lang="en-US" sz="1800" dirty="0"/>
              <a:t>Inside the /</a:t>
            </a:r>
            <a:r>
              <a:rPr lang="en-US" sz="1800" dirty="0" err="1"/>
              <a:t>jetrover_description</a:t>
            </a:r>
            <a:r>
              <a:rPr lang="en-US" sz="1800" dirty="0"/>
              <a:t>/</a:t>
            </a:r>
            <a:r>
              <a:rPr lang="en-US" sz="1800" dirty="0" err="1"/>
              <a:t>urdf</a:t>
            </a:r>
            <a:r>
              <a:rPr lang="en-US" sz="1800" dirty="0"/>
              <a:t> directory of ros2_ws / </a:t>
            </a:r>
            <a:r>
              <a:rPr lang="en-US" sz="1800" dirty="0" err="1"/>
              <a:t>github</a:t>
            </a:r>
            <a:r>
              <a:rPr lang="en-US" sz="1800" dirty="0"/>
              <a:t> repo</a:t>
            </a:r>
          </a:p>
        </p:txBody>
      </p:sp>
    </p:spTree>
    <p:extLst>
      <p:ext uri="{BB962C8B-B14F-4D97-AF65-F5344CB8AC3E}">
        <p14:creationId xmlns:p14="http://schemas.microsoft.com/office/powerpoint/2010/main" val="3407000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C0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A diagram of a machine&#10;&#10;AI-generated content may be incorrect.">
            <a:extLst>
              <a:ext uri="{FF2B5EF4-FFF2-40B4-BE49-F238E27FC236}">
                <a16:creationId xmlns:a16="http://schemas.microsoft.com/office/drawing/2014/main" id="{734D3B5F-D386-C32E-06FB-A39D5EC39E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8659" y="643467"/>
            <a:ext cx="4874682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766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2D806D-CB6B-063A-2D1D-CA4D22D6C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508" y="1461359"/>
            <a:ext cx="3240506" cy="4064628"/>
          </a:xfrm>
        </p:spPr>
        <p:txBody>
          <a:bodyPr>
            <a:normAutofit/>
          </a:bodyPr>
          <a:lstStyle/>
          <a:p>
            <a:r>
              <a:rPr lang="en-HK" dirty="0">
                <a:solidFill>
                  <a:srgbClr val="FFFFFF"/>
                </a:solidFill>
              </a:rPr>
              <a:t>Failures and Learnings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241E9-FD27-08F8-12F9-B4279E24C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 fontScale="92500" lnSpcReduction="10000"/>
          </a:bodyPr>
          <a:lstStyle/>
          <a:p>
            <a:r>
              <a:rPr lang="en-HK" b="1" dirty="0"/>
              <a:t>Lidar Error</a:t>
            </a:r>
            <a:r>
              <a:rPr lang="en-HK" dirty="0"/>
              <a:t>: Error Code: 80008004, (Communication Failure)</a:t>
            </a:r>
          </a:p>
          <a:p>
            <a:pPr marL="0" indent="0">
              <a:buNone/>
            </a:pPr>
            <a:endParaRPr lang="en-HK" dirty="0"/>
          </a:p>
          <a:p>
            <a:r>
              <a:rPr lang="en-HK" i="1" dirty="0"/>
              <a:t>Fix: </a:t>
            </a:r>
          </a:p>
          <a:p>
            <a:pPr marL="0" indent="0">
              <a:buNone/>
            </a:pPr>
            <a:r>
              <a:rPr lang="en-HK" dirty="0"/>
              <a:t> </a:t>
            </a:r>
            <a:r>
              <a:rPr lang="en-HK" dirty="0" err="1"/>
              <a:t>i</a:t>
            </a:r>
            <a:r>
              <a:rPr lang="en-HK" dirty="0"/>
              <a:t>. Re-flash the System Image</a:t>
            </a:r>
          </a:p>
          <a:p>
            <a:pPr marL="0" indent="0">
              <a:buNone/>
            </a:pPr>
            <a:r>
              <a:rPr lang="en-HK" dirty="0"/>
              <a:t> ii. Change Baud Rate in Hiwonder’s Configuration</a:t>
            </a:r>
          </a:p>
          <a:p>
            <a:pPr marL="0" indent="0">
              <a:buNone/>
            </a:pPr>
            <a:r>
              <a:rPr lang="en-HK" dirty="0"/>
              <a:t> iii. Re-wire everything(USB </a:t>
            </a:r>
            <a:r>
              <a:rPr lang="en-HK" dirty="0" err="1"/>
              <a:t>tty</a:t>
            </a:r>
            <a:r>
              <a:rPr lang="en-HK" dirty="0"/>
              <a:t>, and give </a:t>
            </a:r>
            <a:r>
              <a:rPr lang="en-HK" dirty="0" err="1"/>
              <a:t>sudo</a:t>
            </a:r>
            <a:r>
              <a:rPr lang="en-HK" dirty="0"/>
              <a:t> command for that port)</a:t>
            </a:r>
          </a:p>
        </p:txBody>
      </p:sp>
    </p:spTree>
    <p:extLst>
      <p:ext uri="{BB962C8B-B14F-4D97-AF65-F5344CB8AC3E}">
        <p14:creationId xmlns:p14="http://schemas.microsoft.com/office/powerpoint/2010/main" val="2829073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4C47DE-D838-8F61-F2AE-B85F2F106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7FA749-090C-ADD1-F21A-0B35262C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9BE76B-5407-1E65-F49C-359F69CBDA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1F2FB2-A671-3DA5-1172-6353F0F16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508" y="1461359"/>
            <a:ext cx="3240506" cy="4064628"/>
          </a:xfrm>
        </p:spPr>
        <p:txBody>
          <a:bodyPr>
            <a:normAutofit/>
          </a:bodyPr>
          <a:lstStyle/>
          <a:p>
            <a:r>
              <a:rPr lang="en-HK" dirty="0">
                <a:solidFill>
                  <a:srgbClr val="FFFFFF"/>
                </a:solidFill>
              </a:rPr>
              <a:t>Failures and Learnings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DBFB876F-0F22-D0CE-2A2F-56EB0AC95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3E05EF-38A9-6364-9110-519649546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34DD3-9D9F-F40B-B955-F3666111F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793147" cy="3935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HK" b="1" dirty="0"/>
              <a:t>Failure to Integrate Microphone :</a:t>
            </a:r>
          </a:p>
          <a:p>
            <a:pPr marL="0" indent="0">
              <a:buNone/>
            </a:pPr>
            <a:endParaRPr lang="en-HK" b="1" dirty="0"/>
          </a:p>
          <a:p>
            <a:pPr marL="0" indent="0">
              <a:buNone/>
            </a:pPr>
            <a:r>
              <a:rPr lang="en-HK" i="1" dirty="0"/>
              <a:t>Cause:</a:t>
            </a:r>
          </a:p>
          <a:p>
            <a:r>
              <a:rPr lang="en-HK" dirty="0"/>
              <a:t>1. Time Constraints</a:t>
            </a:r>
          </a:p>
          <a:p>
            <a:r>
              <a:rPr lang="en-HK" dirty="0"/>
              <a:t>2. </a:t>
            </a:r>
            <a:r>
              <a:rPr lang="en-HK" dirty="0" err="1"/>
              <a:t>PocketSphinx</a:t>
            </a:r>
            <a:r>
              <a:rPr lang="en-HK" dirty="0"/>
              <a:t> or Google Speech to Text has a deep learning curve </a:t>
            </a:r>
          </a:p>
          <a:p>
            <a:r>
              <a:rPr lang="en-HK" dirty="0"/>
              <a:t>3. No Prior Experience in TTS models</a:t>
            </a:r>
          </a:p>
        </p:txBody>
      </p:sp>
    </p:spTree>
    <p:extLst>
      <p:ext uri="{BB962C8B-B14F-4D97-AF65-F5344CB8AC3E}">
        <p14:creationId xmlns:p14="http://schemas.microsoft.com/office/powerpoint/2010/main" val="2680335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3211A8-36DC-CEFD-E3AC-560BAF943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3E9E7B6-4940-604F-1CAD-4AFA0CD23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E58F5D-CE17-6A33-9265-9E71E93B0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8B66E-FE86-A5B6-61E3-AB650EC9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508" y="1461359"/>
            <a:ext cx="3240506" cy="4064628"/>
          </a:xfrm>
        </p:spPr>
        <p:txBody>
          <a:bodyPr>
            <a:normAutofit/>
          </a:bodyPr>
          <a:lstStyle/>
          <a:p>
            <a:r>
              <a:rPr lang="en-HK" dirty="0">
                <a:solidFill>
                  <a:srgbClr val="FFFFFF"/>
                </a:solidFill>
              </a:rPr>
              <a:t>Failures and Learnings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14A97DD-B6D9-CC7F-F24C-5C248AEEA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7C413D0-39E1-E45E-3BEB-AAD90466B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D0A07-C1CF-4C07-EF9C-AAA87956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793147" cy="393528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HK" b="1" dirty="0"/>
              <a:t>Learnings: </a:t>
            </a:r>
          </a:p>
          <a:p>
            <a:pPr marL="0" indent="0">
              <a:buNone/>
            </a:pPr>
            <a:endParaRPr lang="en-HK" b="1" dirty="0"/>
          </a:p>
          <a:p>
            <a:pPr marL="514350" indent="-514350">
              <a:buAutoNum type="arabicPeriod"/>
            </a:pPr>
            <a:r>
              <a:rPr lang="en-HK" dirty="0"/>
              <a:t>Basic of ROS2 Topics, Nodes, Structure and Configuration. </a:t>
            </a:r>
          </a:p>
          <a:p>
            <a:pPr marL="514350" indent="-514350">
              <a:buAutoNum type="arabicPeriod"/>
            </a:pPr>
            <a:r>
              <a:rPr lang="en-HK" dirty="0"/>
              <a:t>NAV2, SLAM Toolbox, and RVIZ Functionalities</a:t>
            </a:r>
          </a:p>
          <a:p>
            <a:pPr marL="514350" indent="-514350">
              <a:buAutoNum type="arabicPeriod"/>
            </a:pPr>
            <a:r>
              <a:rPr lang="en-HK" dirty="0"/>
              <a:t>PEAP Network Connection for UBUNTU-based Raspberry Pi 5 Module</a:t>
            </a:r>
          </a:p>
          <a:p>
            <a:pPr marL="0" indent="0">
              <a:buNone/>
            </a:pPr>
            <a:endParaRPr lang="en-HK" dirty="0"/>
          </a:p>
          <a:p>
            <a:pPr marL="0" indent="0">
              <a:buNone/>
            </a:pPr>
            <a:r>
              <a:rPr lang="en-HK" sz="3400" b="1" dirty="0"/>
              <a:t>4. Soft Skills: </a:t>
            </a:r>
          </a:p>
          <a:p>
            <a:pPr marL="0" indent="0">
              <a:buNone/>
            </a:pPr>
            <a:r>
              <a:rPr lang="en-HK" b="1" dirty="0"/>
              <a:t>Communication,</a:t>
            </a:r>
          </a:p>
          <a:p>
            <a:pPr marL="0" indent="0">
              <a:buNone/>
            </a:pPr>
            <a:r>
              <a:rPr lang="en-HK" b="1" dirty="0"/>
              <a:t>Time Management</a:t>
            </a:r>
          </a:p>
          <a:p>
            <a:pPr marL="0" indent="0">
              <a:buNone/>
            </a:pPr>
            <a:r>
              <a:rPr lang="en-HK" b="1" dirty="0"/>
              <a:t>Conflict Resolution</a:t>
            </a:r>
          </a:p>
        </p:txBody>
      </p:sp>
    </p:spTree>
    <p:extLst>
      <p:ext uri="{BB962C8B-B14F-4D97-AF65-F5344CB8AC3E}">
        <p14:creationId xmlns:p14="http://schemas.microsoft.com/office/powerpoint/2010/main" val="3873801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61B9B6B-6A70-7816-D409-48A0619BBAD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5647" b="1008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7DD45A-B866-B89F-F50B-C8D93E9538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07764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36290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4ADF8-1EEE-5BA2-6FD7-B60215D57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HK" sz="4000">
                <a:solidFill>
                  <a:srgbClr val="FFFFFF"/>
                </a:solidFill>
              </a:rPr>
              <a:t>Group Details</a:t>
            </a:r>
          </a:p>
        </p:txBody>
      </p:sp>
      <p:graphicFrame>
        <p:nvGraphicFramePr>
          <p:cNvPr id="18" name="Content Placeholder 13">
            <a:extLst>
              <a:ext uri="{FF2B5EF4-FFF2-40B4-BE49-F238E27FC236}">
                <a16:creationId xmlns:a16="http://schemas.microsoft.com/office/drawing/2014/main" id="{A3CA8F7B-7CF1-0E91-C400-224E35C818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174267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9448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25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8F21DB-EF78-3CE2-9FE4-60152593B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HK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9EE34C-7B3E-201A-548D-51DBCE3E34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095599"/>
              </p:ext>
            </p:extLst>
          </p:nvPr>
        </p:nvGraphicFramePr>
        <p:xfrm>
          <a:off x="4985886" y="260035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3896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D3A23F-3D62-BC52-38D6-B0F1F910A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HK" sz="4000">
                <a:solidFill>
                  <a:srgbClr val="FFFFFF"/>
                </a:solidFill>
              </a:rPr>
              <a:t>Task Success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94266E-BEB9-592E-946D-FB1904E1FE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98233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749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670009-BD75-3049-5ABA-54FE7F5E2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4018137"/>
            <a:ext cx="5071221" cy="2129586"/>
          </a:xfrm>
          <a:noFill/>
        </p:spPr>
        <p:txBody>
          <a:bodyPr anchor="t">
            <a:normAutofit/>
          </a:bodyPr>
          <a:lstStyle/>
          <a:p>
            <a:r>
              <a:rPr lang="en-HK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 Using SLAM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371268-7CDF-F69B-7E3F-E8321C246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59" y="1193204"/>
            <a:ext cx="10843065" cy="211439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8">
            <a:extLst>
              <a:ext uri="{FF2B5EF4-FFF2-40B4-BE49-F238E27FC236}">
                <a16:creationId xmlns:a16="http://schemas.microsoft.com/office/drawing/2014/main" id="{27DE7F71-81BE-0B37-B6FB-4A76D49EB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5304" y="4018143"/>
            <a:ext cx="5549111" cy="2129599"/>
          </a:xfrm>
          <a:noFill/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SLAM_Toolbox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Launch_setup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launches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robot_base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robot_links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utilizes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slam.YAML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tailored for various topics like /scan, /map. </a:t>
            </a: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Location vs Map in next slide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CF92652-62DB-B8BE-73B6-6AFB8A51D1CA}"/>
              </a:ext>
            </a:extLst>
          </p:cNvPr>
          <p:cNvSpPr/>
          <p:nvPr/>
        </p:nvSpPr>
        <p:spPr>
          <a:xfrm>
            <a:off x="4269942" y="1823163"/>
            <a:ext cx="4931208" cy="898321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3808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44989-C950-FF33-81E7-03C57C1E3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HK" sz="3800">
                <a:solidFill>
                  <a:schemeClr val="bg1"/>
                </a:solidFill>
              </a:rPr>
              <a:t>Noisy Map Problem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41D2A-140E-7ACE-C98F-EBD346FB7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en-HK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Attempt: Space in 2/F, between two rooms</a:t>
            </a:r>
          </a:p>
          <a:p>
            <a:r>
              <a:rPr lang="en-HK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Open Areas Caused LiDAR to misinterpret distances</a:t>
            </a:r>
          </a:p>
          <a:p>
            <a:r>
              <a:rPr lang="en-HK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Also, the glass surfaces led to inaccurate reflections</a:t>
            </a:r>
          </a:p>
          <a:p>
            <a:r>
              <a:rPr lang="en-HK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Therefore, due to inaccuracy in mapping, we couldn’t find the robot’s initial pose.</a:t>
            </a:r>
          </a:p>
          <a:p>
            <a:r>
              <a:rPr lang="en-HK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changed the location to an enclosed dance room in 3/F.</a:t>
            </a:r>
          </a:p>
          <a:p>
            <a:pPr marL="0" indent="0">
              <a:buNone/>
            </a:pPr>
            <a:endParaRPr lang="en-HK" sz="200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-up of a building&#10;&#10;AI-generated content may be incorrect.">
            <a:extLst>
              <a:ext uri="{FF2B5EF4-FFF2-40B4-BE49-F238E27FC236}">
                <a16:creationId xmlns:a16="http://schemas.microsoft.com/office/drawing/2014/main" id="{DC0E3B68-FE42-2460-B7B9-FCA2BDC36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42" t="20851" b="26979"/>
          <a:stretch/>
        </p:blipFill>
        <p:spPr>
          <a:xfrm>
            <a:off x="6525453" y="1274140"/>
            <a:ext cx="5666547" cy="430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37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205D939-00C4-4F2E-9797-3170DD040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E4E44-1403-472B-8C01-D354CB8F5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EC99D5-6B2A-FB32-BEC7-45752D26B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2473" r="-2" b="3404"/>
          <a:stretch/>
        </p:blipFill>
        <p:spPr>
          <a:xfrm>
            <a:off x="6421035" y="643467"/>
            <a:ext cx="5129784" cy="557106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83CCE40-4C5F-42D3-86D9-7892AD1E9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F8A34C-DB6C-1CD4-6EFF-27E01516B46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3907" r="-1" b="30434"/>
          <a:stretch/>
        </p:blipFill>
        <p:spPr>
          <a:xfrm>
            <a:off x="641180" y="643467"/>
            <a:ext cx="512978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19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B70B7F-B440-1EEA-F7F8-00CBF43C51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 b="6958"/>
          <a:stretch/>
        </p:blipFill>
        <p:spPr>
          <a:xfrm>
            <a:off x="626590" y="317578"/>
            <a:ext cx="10851111" cy="3508437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8A7E79-E911-8A93-3B9D-5C12DBB73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018137"/>
            <a:ext cx="4607814" cy="2129586"/>
          </a:xfrm>
          <a:noFill/>
        </p:spPr>
        <p:txBody>
          <a:bodyPr anchor="t">
            <a:normAutofit/>
          </a:bodyPr>
          <a:lstStyle/>
          <a:p>
            <a:r>
              <a:rPr lang="en-HK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Saving Node</a:t>
            </a:r>
          </a:p>
        </p:txBody>
      </p:sp>
      <p:sp>
        <p:nvSpPr>
          <p:cNvPr id="62" name="Content Placeholder 8">
            <a:extLst>
              <a:ext uri="{FF2B5EF4-FFF2-40B4-BE49-F238E27FC236}">
                <a16:creationId xmlns:a16="http://schemas.microsoft.com/office/drawing/2014/main" id="{2A66AA31-8EEE-28E7-C326-E23340713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626" y="4001719"/>
            <a:ext cx="5991621" cy="2129599"/>
          </a:xfrm>
          <a:noFill/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Initializes a MapSaveNode and calls the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SaveMap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Service of SLAM Toolbox.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save_map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service is called, it runs a shell command that uses 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map_server_cli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Then, saves map to the directory /ros2_ws/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/slam.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618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F4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ACACD-4486-5A1F-05B5-645910BDB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sz="26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Navigation using NAV2</a:t>
            </a:r>
            <a:br>
              <a:rPr lang="en-US" sz="26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600" i="1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C83AA72-1E17-DC00-F8FB-113E50B283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95699" y="666750"/>
            <a:ext cx="8074473" cy="563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304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3595</TotalTime>
  <Words>712</Words>
  <Application>Microsoft Office PowerPoint</Application>
  <PresentationFormat>Widescreen</PresentationFormat>
  <Paragraphs>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Times New Roman</vt:lpstr>
      <vt:lpstr>Wingdings</vt:lpstr>
      <vt:lpstr>Office Theme</vt:lpstr>
      <vt:lpstr>AST21118 </vt:lpstr>
      <vt:lpstr>Group Details</vt:lpstr>
      <vt:lpstr>Task Requirements</vt:lpstr>
      <vt:lpstr>Task Success</vt:lpstr>
      <vt:lpstr>Mapping Using SLAM</vt:lpstr>
      <vt:lpstr>Noisy Map Problem</vt:lpstr>
      <vt:lpstr>PowerPoint Presentation</vt:lpstr>
      <vt:lpstr>Map Saving Node</vt:lpstr>
      <vt:lpstr> Navigation using NAV2 </vt:lpstr>
      <vt:lpstr>Trial of Text_Nav Custom Package</vt:lpstr>
      <vt:lpstr>Text Based Navigation and Basic HRI</vt:lpstr>
      <vt:lpstr>Speaker Utilization</vt:lpstr>
      <vt:lpstr>Simulations(RVIZ)</vt:lpstr>
      <vt:lpstr>Simulations File Structure</vt:lpstr>
      <vt:lpstr>PowerPoint Presentation</vt:lpstr>
      <vt:lpstr>Failures and Learnings</vt:lpstr>
      <vt:lpstr>Failures and Learnings</vt:lpstr>
      <vt:lpstr>Failures and Learnings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Shadev Kharel</dc:creator>
  <cp:lastModifiedBy>Shadev Kharel</cp:lastModifiedBy>
  <cp:revision>3</cp:revision>
  <dcterms:created xsi:type="dcterms:W3CDTF">2025-04-26T04:58:14Z</dcterms:created>
  <dcterms:modified xsi:type="dcterms:W3CDTF">2025-04-29T15:07:14Z</dcterms:modified>
</cp:coreProperties>
</file>