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71" r:id="rId8"/>
    <p:sldId id="262" r:id="rId9"/>
    <p:sldId id="264" r:id="rId10"/>
    <p:sldId id="269" r:id="rId11"/>
    <p:sldId id="266" r:id="rId12"/>
    <p:sldId id="265" r:id="rId13"/>
    <p:sldId id="272" r:id="rId14"/>
    <p:sldId id="267" r:id="rId15"/>
    <p:sldId id="273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80B6-4C2B-6561-37AF-3D6C95847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429208"/>
            <a:ext cx="8361229" cy="1675324"/>
          </a:xfrm>
        </p:spPr>
        <p:txBody>
          <a:bodyPr/>
          <a:lstStyle/>
          <a:p>
            <a:r>
              <a:rPr lang="en-GB" dirty="0"/>
              <a:t>About 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BB9AF-C8F7-C3A2-AB5E-42D81A20D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566" y="2192694"/>
            <a:ext cx="6831673" cy="305509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Name - Harsh Garg.</a:t>
            </a:r>
          </a:p>
          <a:p>
            <a:r>
              <a:rPr lang="en-GB" sz="2800" dirty="0"/>
              <a:t>Batch Code – JP32S3.</a:t>
            </a:r>
          </a:p>
          <a:p>
            <a:r>
              <a:rPr lang="en-GB" sz="2800" dirty="0"/>
              <a:t>Qualification – </a:t>
            </a:r>
            <a:r>
              <a:rPr lang="en-GB" sz="2800" dirty="0" err="1"/>
              <a:t>B.tech</a:t>
            </a:r>
            <a:r>
              <a:rPr lang="en-GB" sz="2800" dirty="0"/>
              <a:t>(ECE) from </a:t>
            </a:r>
            <a:r>
              <a:rPr lang="en-GB" sz="2800" dirty="0" err="1"/>
              <a:t>Dr.</a:t>
            </a:r>
            <a:r>
              <a:rPr lang="en-GB" sz="2800" dirty="0"/>
              <a:t> Abdul Kalam Technical University.</a:t>
            </a:r>
          </a:p>
          <a:p>
            <a:r>
              <a:rPr lang="en-GB" sz="2800" dirty="0"/>
              <a:t>Skills - Core Java.</a:t>
            </a:r>
          </a:p>
          <a:p>
            <a:r>
              <a:rPr lang="en-GB" sz="2800" dirty="0"/>
              <a:t>Under the Guidance of: </a:t>
            </a:r>
          </a:p>
          <a:p>
            <a:r>
              <a:rPr lang="en-GB" sz="2800" dirty="0"/>
              <a:t>-Saurabh </a:t>
            </a:r>
            <a:r>
              <a:rPr lang="en-GB" sz="2800" dirty="0" err="1"/>
              <a:t>GuptaBhaya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6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E791-E158-2FAD-D2F2-A43ED865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#Task-2 Snip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679D7-D628-E1CE-0FA9-58E71CDFD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13" y="1500187"/>
            <a:ext cx="3867150" cy="1343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C9A7B-DF1D-0149-21DB-8368740E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13" y="3708917"/>
            <a:ext cx="5162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A0C8-4A44-4E08-2A1B-8E6029F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Flow - #Task2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F0CF-3070-CB2B-D218-3D8E9C10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GB" dirty="0" err="1"/>
              <a:t>Juke_BoxApp</a:t>
            </a:r>
            <a:r>
              <a:rPr lang="en-GB" dirty="0"/>
              <a:t>.</a:t>
            </a:r>
          </a:p>
          <a:p>
            <a:r>
              <a:rPr lang="en-GB" dirty="0" err="1"/>
              <a:t>MenuOperation</a:t>
            </a:r>
            <a:r>
              <a:rPr lang="en-GB" dirty="0"/>
              <a:t>.</a:t>
            </a:r>
          </a:p>
          <a:p>
            <a:r>
              <a:rPr lang="en-GB" dirty="0" err="1"/>
              <a:t>JukeBox</a:t>
            </a:r>
            <a:r>
              <a:rPr lang="en-GB" dirty="0"/>
              <a:t> Service.</a:t>
            </a:r>
          </a:p>
          <a:p>
            <a:r>
              <a:rPr lang="en-GB" dirty="0"/>
              <a:t>Format.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80F68-3942-342D-706A-D071C68B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23" y="1444544"/>
            <a:ext cx="5376668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81C33C-7907-7B97-FC9A-D28DD2EC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36" y="2500312"/>
            <a:ext cx="625792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6FF5E5-8D7D-A6AB-777A-57F4F013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43" y="4880056"/>
            <a:ext cx="551798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73A2-D9D6-9050-C03A-099813BA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Problem Statement</a:t>
            </a:r>
            <a:br>
              <a:rPr lang="en-GB" dirty="0"/>
            </a:br>
            <a:r>
              <a:rPr lang="en-GB" dirty="0"/>
              <a:t>                             #Task-3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747A-D22D-A320-F456-21BDCA06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User Able play song.</a:t>
            </a:r>
          </a:p>
          <a:p>
            <a:r>
              <a:rPr lang="en-GB" sz="3600" dirty="0"/>
              <a:t>Display all song with name , genre, and artist name.</a:t>
            </a:r>
          </a:p>
          <a:p>
            <a:r>
              <a:rPr lang="en-GB" sz="3600" dirty="0"/>
              <a:t>User able to play, stop, reset and quit.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9732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4A43-5FFD-6FF5-9E44-447D6032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#Task-3 View chart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2184A-AFC0-6123-2C1B-264380F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42174"/>
            <a:ext cx="5105400" cy="20669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060775-BF7C-4F9B-E4F7-7805FD6E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10051"/>
            <a:ext cx="7915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7F31-4615-CBA9-049D-C843CAA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Flow  - #Task3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CE51-596F-16BA-20CA-DAB65E2D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GB" dirty="0" err="1"/>
              <a:t>Juke_BoxApp</a:t>
            </a:r>
            <a:r>
              <a:rPr lang="en-GB" dirty="0"/>
              <a:t>.</a:t>
            </a:r>
          </a:p>
          <a:p>
            <a:r>
              <a:rPr lang="en-GB" dirty="0" err="1"/>
              <a:t>MenuOperation</a:t>
            </a:r>
            <a:r>
              <a:rPr lang="en-GB" dirty="0"/>
              <a:t>.</a:t>
            </a:r>
          </a:p>
          <a:p>
            <a:r>
              <a:rPr lang="en-GB" dirty="0" err="1"/>
              <a:t>PlayToSong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F9725-7A93-2D12-8069-FE218931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7" y="1638300"/>
            <a:ext cx="554355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38B77-E853-52BA-6E2D-8C2F2DC0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87" y="3219450"/>
            <a:ext cx="8065829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8B1A-437D-00EF-F801-12742674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GB" dirty="0"/>
              <a:t>Key Features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B537-32E1-FE8A-8510-95BF4D17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5657"/>
            <a:ext cx="9601200" cy="3581400"/>
          </a:xfrm>
        </p:spPr>
        <p:txBody>
          <a:bodyPr>
            <a:noAutofit/>
          </a:bodyPr>
          <a:lstStyle/>
          <a:p>
            <a:r>
              <a:rPr lang="en-GB" sz="2800" dirty="0"/>
              <a:t>JDBC- </a:t>
            </a:r>
            <a:r>
              <a:rPr lang="en-GB" sz="2800" dirty="0" err="1"/>
              <a:t>Jdbc</a:t>
            </a:r>
            <a:r>
              <a:rPr lang="en-GB" sz="2800" dirty="0"/>
              <a:t> stands for java Database Connectivity. It is a Java-based API that that allows java applications to interact with relational database.</a:t>
            </a:r>
          </a:p>
          <a:p>
            <a:r>
              <a:rPr lang="en-GB" sz="2800" dirty="0"/>
              <a:t>Key component of JDBC – Driver Manager, JDBC DRIVER, Connection and Statement(Statement, </a:t>
            </a:r>
            <a:r>
              <a:rPr lang="en-GB" sz="2800" dirty="0" err="1"/>
              <a:t>PreparedStatement</a:t>
            </a:r>
            <a:r>
              <a:rPr lang="en-GB" sz="2800" dirty="0"/>
              <a:t>), </a:t>
            </a:r>
            <a:r>
              <a:rPr lang="en-GB" sz="2800" dirty="0" err="1"/>
              <a:t>Resultset</a:t>
            </a:r>
            <a:r>
              <a:rPr lang="en-GB" sz="2800" dirty="0"/>
              <a:t>.</a:t>
            </a:r>
          </a:p>
          <a:p>
            <a:r>
              <a:rPr lang="en-GB" sz="2800" dirty="0"/>
              <a:t>Audio Input Stream - It is Java Sound API , In java </a:t>
            </a:r>
            <a:r>
              <a:rPr lang="en-GB" sz="2800" dirty="0" err="1"/>
              <a:t>Javax.sound.sampled</a:t>
            </a:r>
            <a:r>
              <a:rPr lang="en-GB" sz="2800" dirty="0"/>
              <a:t> Package provides classes and interface for working with audio.</a:t>
            </a:r>
          </a:p>
          <a:p>
            <a:r>
              <a:rPr lang="en-GB" sz="2800" dirty="0"/>
              <a:t>MySQL-  it is an open source relational Database management System that is widely used for management and storing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463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B0FF-8A20-E978-EDEB-597759A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63675"/>
            <a:ext cx="9601200" cy="1485900"/>
          </a:xfrm>
        </p:spPr>
        <p:txBody>
          <a:bodyPr/>
          <a:lstStyle/>
          <a:p>
            <a:r>
              <a:rPr lang="en-GB" dirty="0"/>
              <a:t>                      Script of MySQL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8CA9F-6998-F13A-EC51-C4A94326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45891"/>
            <a:ext cx="9601200" cy="5314949"/>
          </a:xfrm>
        </p:spPr>
        <p:txBody>
          <a:bodyPr>
            <a:normAutofit/>
          </a:bodyPr>
          <a:lstStyle/>
          <a:p>
            <a:r>
              <a:rPr lang="en-IN" dirty="0"/>
              <a:t>CREATE DATABASE </a:t>
            </a:r>
            <a:r>
              <a:rPr lang="en-IN" dirty="0" err="1"/>
              <a:t>Juke_box;use</a:t>
            </a:r>
            <a:r>
              <a:rPr lang="en-IN" dirty="0"/>
              <a:t> </a:t>
            </a:r>
            <a:r>
              <a:rPr lang="en-IN" dirty="0" err="1"/>
              <a:t>Juke_box;CREATE</a:t>
            </a:r>
            <a:r>
              <a:rPr lang="en-IN" dirty="0"/>
              <a:t> TABLE </a:t>
            </a:r>
            <a:r>
              <a:rPr lang="en-IN" dirty="0" err="1"/>
              <a:t>Catalog</a:t>
            </a:r>
            <a:r>
              <a:rPr lang="en-IN" dirty="0"/>
              <a:t>(    </a:t>
            </a:r>
            <a:r>
              <a:rPr lang="en-IN" dirty="0" err="1"/>
              <a:t>song_Id</a:t>
            </a:r>
            <a:r>
              <a:rPr lang="en-IN" dirty="0"/>
              <a:t> INT PRIMARY KEY,    </a:t>
            </a:r>
            <a:r>
              <a:rPr lang="en-IN" dirty="0" err="1"/>
              <a:t>song_Name</a:t>
            </a:r>
            <a:r>
              <a:rPr lang="en-IN" dirty="0"/>
              <a:t> VARCHAR(200) unique,    </a:t>
            </a:r>
            <a:r>
              <a:rPr lang="en-IN" dirty="0" err="1"/>
              <a:t>artist_Name</a:t>
            </a:r>
            <a:r>
              <a:rPr lang="en-IN" dirty="0"/>
              <a:t> VARCHAR(100),    </a:t>
            </a:r>
            <a:r>
              <a:rPr lang="en-IN" dirty="0" err="1"/>
              <a:t>album_Name</a:t>
            </a:r>
            <a:r>
              <a:rPr lang="en-IN" dirty="0"/>
              <a:t> VARCHAR(125),    </a:t>
            </a:r>
            <a:r>
              <a:rPr lang="en-IN" dirty="0" err="1"/>
              <a:t>genre_Name</a:t>
            </a:r>
            <a:r>
              <a:rPr lang="en-IN" dirty="0"/>
              <a:t> VARCHAR(125),    </a:t>
            </a:r>
            <a:r>
              <a:rPr lang="en-IN" dirty="0" err="1"/>
              <a:t>file_Path</a:t>
            </a:r>
            <a:r>
              <a:rPr lang="en-IN" dirty="0"/>
              <a:t> VARCHAR(300));</a:t>
            </a:r>
          </a:p>
          <a:p>
            <a:r>
              <a:rPr lang="en-IN" dirty="0"/>
              <a:t>INSERT INTO </a:t>
            </a:r>
            <a:r>
              <a:rPr lang="en-IN" dirty="0" err="1"/>
              <a:t>Catalog</a:t>
            </a:r>
            <a:r>
              <a:rPr lang="en-IN" dirty="0"/>
              <a:t>(</a:t>
            </a:r>
            <a:r>
              <a:rPr lang="en-IN" dirty="0" err="1"/>
              <a:t>song_Id,song_Name,artist_Name,album_Name,genre_Name,file_Path</a:t>
            </a:r>
            <a:r>
              <a:rPr lang="en-IN" dirty="0"/>
              <a:t>)</a:t>
            </a:r>
          </a:p>
          <a:p>
            <a:r>
              <a:rPr lang="en-IN" dirty="0"/>
              <a:t>VALUES(101,"295","Sidhu Moose </a:t>
            </a:r>
            <a:r>
              <a:rPr lang="en-IN" dirty="0" err="1"/>
              <a:t>Wala","The</a:t>
            </a:r>
            <a:r>
              <a:rPr lang="en-IN" dirty="0"/>
              <a:t> </a:t>
            </a:r>
            <a:r>
              <a:rPr lang="en-IN" dirty="0" err="1"/>
              <a:t>Kidd","POP","G</a:t>
            </a:r>
            <a:r>
              <a:rPr lang="en-IN" dirty="0"/>
              <a:t>:\\Juke_Box\\src\\main\\resources\\295.wav"),</a:t>
            </a:r>
          </a:p>
          <a:p>
            <a:r>
              <a:rPr lang="en-IN" dirty="0"/>
              <a:t>(102,"Do-Pal-Ki","Lata Mangeshkar and Sonu Nigam","</a:t>
            </a:r>
            <a:r>
              <a:rPr lang="en-IN" dirty="0" err="1"/>
              <a:t>Veer-Zaara</a:t>
            </a:r>
            <a:r>
              <a:rPr lang="en-IN" dirty="0"/>
              <a:t>","</a:t>
            </a:r>
            <a:r>
              <a:rPr lang="en-IN" dirty="0" err="1"/>
              <a:t>Romantic","G</a:t>
            </a:r>
            <a:r>
              <a:rPr lang="en-IN" dirty="0"/>
              <a:t>:\\Juke_Box\\src\\main\\resources\\Do-Pal-Ki.wav"),</a:t>
            </a:r>
          </a:p>
          <a:p>
            <a:r>
              <a:rPr lang="en-IN" dirty="0"/>
              <a:t>(103,"Ram-Aayenge","Alisha </a:t>
            </a:r>
            <a:r>
              <a:rPr lang="en-IN" dirty="0" err="1"/>
              <a:t>Chinai</a:t>
            </a:r>
            <a:r>
              <a:rPr lang="en-IN" dirty="0"/>
              <a:t>","Made in </a:t>
            </a:r>
            <a:r>
              <a:rPr lang="en-IN" dirty="0" err="1"/>
              <a:t>India","Bhajan","G</a:t>
            </a:r>
            <a:r>
              <a:rPr lang="en-IN" dirty="0"/>
              <a:t>:\\Juke_Box\\src\\main\\resources\\Ram-Aayenge.wav");CREATE TABLE </a:t>
            </a:r>
            <a:r>
              <a:rPr lang="en-IN" dirty="0" err="1"/>
              <a:t>User_Playlist</a:t>
            </a:r>
            <a:r>
              <a:rPr lang="en-IN" dirty="0"/>
              <a:t>(</a:t>
            </a:r>
            <a:r>
              <a:rPr lang="en-IN" dirty="0" err="1"/>
              <a:t>Playlist_Id</a:t>
            </a:r>
            <a:r>
              <a:rPr lang="en-IN" dirty="0"/>
              <a:t> INT PRIMARY KEY </a:t>
            </a:r>
            <a:r>
              <a:rPr lang="en-IN" dirty="0" err="1"/>
              <a:t>AUTO_INCREMENT,Album_title</a:t>
            </a:r>
            <a:r>
              <a:rPr lang="en-IN" dirty="0"/>
              <a:t> VARCHAR(100) </a:t>
            </a:r>
            <a:r>
              <a:rPr lang="en-IN" dirty="0" err="1"/>
              <a:t>Unique,song_Name</a:t>
            </a:r>
            <a:r>
              <a:rPr lang="en-IN" dirty="0"/>
              <a:t> VARCHAR(100) </a:t>
            </a:r>
            <a:r>
              <a:rPr lang="en-IN" dirty="0" err="1"/>
              <a:t>unique,Song_Path</a:t>
            </a:r>
            <a:r>
              <a:rPr lang="en-IN" dirty="0"/>
              <a:t> Varchar(300) unique);</a:t>
            </a:r>
          </a:p>
        </p:txBody>
      </p:sp>
    </p:spTree>
    <p:extLst>
      <p:ext uri="{BB962C8B-B14F-4D97-AF65-F5344CB8AC3E}">
        <p14:creationId xmlns:p14="http://schemas.microsoft.com/office/powerpoint/2010/main" val="258014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ED77-7D1B-6C1D-48CD-12BA607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E9151-E41F-8462-73F9-1D143042F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11" y="1690926"/>
            <a:ext cx="3150735" cy="4792295"/>
          </a:xfrm>
        </p:spPr>
      </p:pic>
    </p:spTree>
    <p:extLst>
      <p:ext uri="{BB962C8B-B14F-4D97-AF65-F5344CB8AC3E}">
        <p14:creationId xmlns:p14="http://schemas.microsoft.com/office/powerpoint/2010/main" val="357468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7E8D-6B9A-A0B6-FB7D-EC841F3E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            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               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2956-882A-5070-9753-D123E460E75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972799" y="5421086"/>
            <a:ext cx="438539" cy="44631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89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9D56-94FF-1632-6D83-BFCE81A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Content of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25D-2BC4-F629-9965-B6596110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0971"/>
            <a:ext cx="9601200" cy="37691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Agenda.</a:t>
            </a:r>
          </a:p>
          <a:p>
            <a:r>
              <a:rPr lang="en-GB" sz="2400" dirty="0"/>
              <a:t>Technology.</a:t>
            </a:r>
          </a:p>
          <a:p>
            <a:r>
              <a:rPr lang="en-IN" sz="2400" dirty="0"/>
              <a:t>Problem Statements   #Task 1,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#Task2, 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#Task3.</a:t>
            </a:r>
          </a:p>
          <a:p>
            <a:r>
              <a:rPr lang="en-IN" sz="2400" dirty="0"/>
              <a:t>  Application  Flow.                                               </a:t>
            </a:r>
          </a:p>
          <a:p>
            <a:r>
              <a:rPr lang="en-IN" sz="2400" dirty="0"/>
              <a:t> Key Feature.</a:t>
            </a:r>
          </a:p>
          <a:p>
            <a:r>
              <a:rPr lang="en-IN" sz="2400" dirty="0"/>
              <a:t>MySQL Script.</a:t>
            </a:r>
          </a:p>
          <a:p>
            <a:r>
              <a:rPr lang="en-IN" sz="2400" dirty="0"/>
              <a:t>Diagram.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4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ukebox designs, themes, templates and downloadable graphic ...">
            <a:extLst>
              <a:ext uri="{FF2B5EF4-FFF2-40B4-BE49-F238E27FC236}">
                <a16:creationId xmlns:a16="http://schemas.microsoft.com/office/drawing/2014/main" id="{3C784B8D-9AC5-B3D7-4FC2-D22156BA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9" y="1530220"/>
            <a:ext cx="33745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0FAE56-9D1F-33C4-D60C-0CB1C7D4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7079"/>
            <a:ext cx="9601200" cy="4870578"/>
          </a:xfrm>
        </p:spPr>
        <p:txBody>
          <a:bodyPr>
            <a:normAutofit/>
          </a:bodyPr>
          <a:lstStyle/>
          <a:p>
            <a:r>
              <a:rPr lang="en-GB" dirty="0"/>
              <a:t>                 JUKEBOX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Project by: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 -Harsh Garg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10" descr="Music Logo Vector Art, Icons, and Graphics for Free Download">
            <a:extLst>
              <a:ext uri="{FF2B5EF4-FFF2-40B4-BE49-F238E27FC236}">
                <a16:creationId xmlns:a16="http://schemas.microsoft.com/office/drawing/2014/main" id="{F2CEC323-D038-2EA1-0114-1C9C8621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75" y="951722"/>
            <a:ext cx="1310173" cy="131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8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F21E-8657-F056-4927-7E1F6A85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624F-76D4-EA1C-94B0-4B111805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 developed a Java based Application Where We can play the music, searched the music based on different categorize as well as we can create own playlist.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137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20C-4F6A-5D11-FA3C-1FC1F384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6642"/>
            <a:ext cx="9601200" cy="1485900"/>
          </a:xfrm>
        </p:spPr>
        <p:txBody>
          <a:bodyPr/>
          <a:lstStyle/>
          <a:p>
            <a:r>
              <a:rPr lang="en-GB" dirty="0"/>
              <a:t>                       Technology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BE73-23D3-8FA6-64F9-1F08271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9926"/>
            <a:ext cx="8817417" cy="2527735"/>
          </a:xfrm>
        </p:spPr>
        <p:txBody>
          <a:bodyPr>
            <a:normAutofit/>
          </a:bodyPr>
          <a:lstStyle/>
          <a:p>
            <a:r>
              <a:rPr lang="en-GB" sz="4000" dirty="0"/>
              <a:t>Core Java, Java Database Connectivity(JDBC),Maven, MySQL</a:t>
            </a:r>
            <a:endParaRPr lang="en-IN" sz="4000" dirty="0"/>
          </a:p>
        </p:txBody>
      </p:sp>
      <p:sp>
        <p:nvSpPr>
          <p:cNvPr id="4" name="AutoShape 2" descr="Java Logo PNG vector in SVG, PDF, AI, CDR format">
            <a:extLst>
              <a:ext uri="{FF2B5EF4-FFF2-40B4-BE49-F238E27FC236}">
                <a16:creationId xmlns:a16="http://schemas.microsoft.com/office/drawing/2014/main" id="{148352C1-F141-5CFE-B63B-F27737E30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7024" cy="29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2" descr="Java logo and symbol, meaning, history, PNG">
            <a:extLst>
              <a:ext uri="{FF2B5EF4-FFF2-40B4-BE49-F238E27FC236}">
                <a16:creationId xmlns:a16="http://schemas.microsoft.com/office/drawing/2014/main" id="{4C25CAB2-5508-BD8D-A26B-B396942B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90696"/>
            <a:ext cx="2012923" cy="12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Juarez Junior, MSc on X: &quot;Invoking Stored Procedures with ...">
            <a:extLst>
              <a:ext uri="{FF2B5EF4-FFF2-40B4-BE49-F238E27FC236}">
                <a16:creationId xmlns:a16="http://schemas.microsoft.com/office/drawing/2014/main" id="{2464B5B3-642C-69FE-2DEC-B83D3AAF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32" y="3842655"/>
            <a:ext cx="2146041" cy="21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at is Maven, and the importance of pom.xml. | by Gagan ...">
            <a:extLst>
              <a:ext uri="{FF2B5EF4-FFF2-40B4-BE49-F238E27FC236}">
                <a16:creationId xmlns:a16="http://schemas.microsoft.com/office/drawing/2014/main" id="{B5FCED5E-4BD7-81F9-225F-5B98647D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28" y="4132567"/>
            <a:ext cx="2784387" cy="156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ySQL logo and symbol, meaning, history, PNG">
            <a:extLst>
              <a:ext uri="{FF2B5EF4-FFF2-40B4-BE49-F238E27FC236}">
                <a16:creationId xmlns:a16="http://schemas.microsoft.com/office/drawing/2014/main" id="{D1C5EF2A-6AF2-4EC5-11CC-59836C69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533" y="4217732"/>
            <a:ext cx="2096277" cy="131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A8CE-65E9-F995-CF45-9125DFFC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Problem Statement</a:t>
            </a:r>
            <a:br>
              <a:rPr lang="en-GB" dirty="0"/>
            </a:br>
            <a:r>
              <a:rPr lang="en-GB" dirty="0"/>
              <a:t>                             #Task-1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AB58-F283-DA29-7197-EC905C6A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>
            <a:noAutofit/>
          </a:bodyPr>
          <a:lstStyle/>
          <a:p>
            <a:r>
              <a:rPr lang="en-GB" sz="3600" dirty="0"/>
              <a:t>Jukebox should display all song.</a:t>
            </a:r>
          </a:p>
          <a:p>
            <a:r>
              <a:rPr lang="en-IN" sz="3600" dirty="0"/>
              <a:t>Must be searched based on different categorize like Genre, Artist Name as well as Song Name.</a:t>
            </a:r>
          </a:p>
          <a:p>
            <a:r>
              <a:rPr lang="en-IN" sz="3600" dirty="0"/>
              <a:t>It should be sorted based on Artist Name.</a:t>
            </a:r>
          </a:p>
        </p:txBody>
      </p:sp>
    </p:spTree>
    <p:extLst>
      <p:ext uri="{BB962C8B-B14F-4D97-AF65-F5344CB8AC3E}">
        <p14:creationId xmlns:p14="http://schemas.microsoft.com/office/powerpoint/2010/main" val="219827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1A8-8C8D-1C4D-7CDE-717993E0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326"/>
            <a:ext cx="9601200" cy="1485900"/>
          </a:xfrm>
        </p:spPr>
        <p:txBody>
          <a:bodyPr/>
          <a:lstStyle/>
          <a:p>
            <a:r>
              <a:rPr lang="en-GB" dirty="0"/>
              <a:t>#Task-1 Snip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3B73-676D-12D6-B089-618972D8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7D0A-DEF2-70A8-A2B1-EE4408ED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43" y="1704976"/>
            <a:ext cx="79152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24221-5DBC-9E56-85A1-2ADF9E6D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12" y="4600576"/>
            <a:ext cx="6638925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968CB-561F-F493-5EE9-B9ECDB261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13" y="2943225"/>
            <a:ext cx="6410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B037-8CDA-CDB0-D5A5-A63BF612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Flow  - #Task1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C641-DB99-538C-EC6D-CDCCD15A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6245"/>
            <a:ext cx="9601200" cy="5038531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Juke_BoxApp</a:t>
            </a:r>
            <a:r>
              <a:rPr lang="en-GB" dirty="0"/>
              <a:t>.</a:t>
            </a:r>
          </a:p>
          <a:p>
            <a:r>
              <a:rPr lang="en-GB" dirty="0" err="1"/>
              <a:t>MenuOperation</a:t>
            </a:r>
            <a:endParaRPr lang="en-GB" dirty="0"/>
          </a:p>
          <a:p>
            <a:r>
              <a:rPr lang="en-GB" dirty="0"/>
              <a:t>Jukebox Service.</a:t>
            </a:r>
          </a:p>
          <a:p>
            <a:r>
              <a:rPr lang="en-GB" dirty="0"/>
              <a:t>Format.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12" descr="Flow Chart Icon Vector From Analytics Collection. Thin Line ...">
            <a:extLst>
              <a:ext uri="{FF2B5EF4-FFF2-40B4-BE49-F238E27FC236}">
                <a16:creationId xmlns:a16="http://schemas.microsoft.com/office/drawing/2014/main" id="{16249A88-7082-CAC1-C1AE-D6935DA2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756" y="377889"/>
            <a:ext cx="1068356" cy="106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8B6EA-C103-43D1-DF12-5CBB903F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3429000"/>
            <a:ext cx="6324599" cy="321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2D099-830F-099D-0FA6-7E15F5DC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55" y="2153428"/>
            <a:ext cx="6540757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0E371-F665-48B9-31B1-65508742C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261" y="3965510"/>
            <a:ext cx="4163882" cy="2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8B7-DB4B-678B-1492-17A7B0F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Problem Statement</a:t>
            </a:r>
            <a:br>
              <a:rPr lang="en-GB" dirty="0"/>
            </a:br>
            <a:r>
              <a:rPr lang="en-GB" dirty="0"/>
              <a:t>                             #Task-2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F776-E248-CC75-68D7-6D9056C6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2590800"/>
            <a:ext cx="9601200" cy="3581400"/>
          </a:xfrm>
        </p:spPr>
        <p:txBody>
          <a:bodyPr>
            <a:normAutofit/>
          </a:bodyPr>
          <a:lstStyle/>
          <a:p>
            <a:r>
              <a:rPr lang="en-GB" sz="3600" dirty="0"/>
              <a:t>User should able to create playlist.</a:t>
            </a:r>
          </a:p>
          <a:p>
            <a:r>
              <a:rPr lang="en-GB" sz="3600" dirty="0"/>
              <a:t>Add song into the playlist.</a:t>
            </a:r>
          </a:p>
          <a:p>
            <a:r>
              <a:rPr lang="en-GB" sz="3600" dirty="0"/>
              <a:t>View Content of Playlist.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61859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{E6CF17A1-B4F5-44FE-BDB7-1A6D7C1075AB}tf10001105</Template>
  <TotalTime>486</TotalTime>
  <Words>627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About me</vt:lpstr>
      <vt:lpstr>              Content of Presentation</vt:lpstr>
      <vt:lpstr>                 JUKEBOX    Project by:               -Harsh Garg </vt:lpstr>
      <vt:lpstr>                             Agenda</vt:lpstr>
      <vt:lpstr>                       Technology used </vt:lpstr>
      <vt:lpstr>                  Problem Statement                              #Task-1</vt:lpstr>
      <vt:lpstr>#Task-1 Snip chart</vt:lpstr>
      <vt:lpstr>Application Flow  - #Task1</vt:lpstr>
      <vt:lpstr>                  Problem Statement                              #Task-2</vt:lpstr>
      <vt:lpstr>#Task-2 Snip chart</vt:lpstr>
      <vt:lpstr>Application Flow - #Task2</vt:lpstr>
      <vt:lpstr>                     Problem Statement                              #Task-3</vt:lpstr>
      <vt:lpstr>#Task-3 View chart</vt:lpstr>
      <vt:lpstr>Application Flow  - #Task3</vt:lpstr>
      <vt:lpstr>Key Features of the Project</vt:lpstr>
      <vt:lpstr>                      Script of MySQL</vt:lpstr>
      <vt:lpstr>                            Diagram</vt:lpstr>
      <vt:lpstr>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Harsh Garg</dc:creator>
  <cp:lastModifiedBy>Harsh Garg</cp:lastModifiedBy>
  <cp:revision>4</cp:revision>
  <dcterms:created xsi:type="dcterms:W3CDTF">2024-01-23T16:40:17Z</dcterms:created>
  <dcterms:modified xsi:type="dcterms:W3CDTF">2024-01-24T17:31:08Z</dcterms:modified>
</cp:coreProperties>
</file>