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323" r:id="rId3"/>
    <p:sldId id="332" r:id="rId4"/>
    <p:sldId id="325" r:id="rId5"/>
    <p:sldId id="307" r:id="rId6"/>
    <p:sldId id="311" r:id="rId7"/>
    <p:sldId id="309" r:id="rId8"/>
    <p:sldId id="336" r:id="rId9"/>
    <p:sldId id="315" r:id="rId10"/>
    <p:sldId id="313" r:id="rId11"/>
    <p:sldId id="331" r:id="rId12"/>
    <p:sldId id="324" r:id="rId13"/>
    <p:sldId id="333" r:id="rId14"/>
    <p:sldId id="322" r:id="rId15"/>
    <p:sldId id="334" r:id="rId16"/>
    <p:sldId id="318" r:id="rId17"/>
    <p:sldId id="319" r:id="rId18"/>
    <p:sldId id="320" r:id="rId19"/>
    <p:sldId id="321"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Montserrat Light" panose="00000400000000000000" pitchFamily="2" charset="0"/>
      <p:regular r:id="rId34"/>
      <p:bold r:id="rId35"/>
      <p:italic r:id="rId36"/>
      <p:boldItalic r:id="rId37"/>
    </p:embeddedFont>
    <p:embeddedFont>
      <p:font typeface="Times" panose="02020603050405020304" pitchFamily="18" charset="0"/>
      <p:regular r:id="rId38"/>
      <p:bold r:id="rId39"/>
      <p:italic r:id="rId40"/>
      <p:boldItalic r:id="rId41"/>
    </p:embeddedFont>
    <p:embeddedFont>
      <p:font typeface="Wingdings 3" panose="050401020108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71E52-7F9A-4B6D-BF4D-4E4C06981ED7}" v="183" dt="2021-09-08T19:03:29.185"/>
  </p1510:revLst>
</p1510:revInfo>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642" autoAdjust="0"/>
  </p:normalViewPr>
  <p:slideViewPr>
    <p:cSldViewPr snapToGrid="0">
      <p:cViewPr varScale="1">
        <p:scale>
          <a:sx n="65" d="100"/>
          <a:sy n="65" d="100"/>
        </p:scale>
        <p:origin x="13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art" userId="6338fc5a20c6f0b7" providerId="LiveId" clId="{13B71E52-7F9A-4B6D-BF4D-4E4C06981ED7}"/>
    <pc:docChg chg="undo redo custSel addSld delSld modSld sldOrd">
      <pc:chgData name="Liam Hart" userId="6338fc5a20c6f0b7" providerId="LiveId" clId="{13B71E52-7F9A-4B6D-BF4D-4E4C06981ED7}" dt="2021-09-08T19:03:29.185" v="27999" actId="20577"/>
      <pc:docMkLst>
        <pc:docMk/>
      </pc:docMkLst>
      <pc:sldChg chg="delSp modSp mod modTransition modNotesTx">
        <pc:chgData name="Liam Hart" userId="6338fc5a20c6f0b7" providerId="LiveId" clId="{13B71E52-7F9A-4B6D-BF4D-4E4C06981ED7}" dt="2021-09-07T20:34:24.449" v="27990"/>
        <pc:sldMkLst>
          <pc:docMk/>
          <pc:sldMk cId="0" sldId="256"/>
        </pc:sldMkLst>
        <pc:spChg chg="mod">
          <ac:chgData name="Liam Hart" userId="6338fc5a20c6f0b7" providerId="LiveId" clId="{13B71E52-7F9A-4B6D-BF4D-4E4C06981ED7}" dt="2021-09-07T02:08:19.565" v="25954" actId="1076"/>
          <ac:spMkLst>
            <pc:docMk/>
            <pc:sldMk cId="0" sldId="256"/>
            <ac:spMk id="3" creationId="{E1CCDC76-06A5-4DAD-853B-11A647E1B026}"/>
          </ac:spMkLst>
        </pc:spChg>
        <pc:spChg chg="del mod">
          <ac:chgData name="Liam Hart" userId="6338fc5a20c6f0b7" providerId="LiveId" clId="{13B71E52-7F9A-4B6D-BF4D-4E4C06981ED7}" dt="2021-09-06T23:07:40.292" v="25825" actId="478"/>
          <ac:spMkLst>
            <pc:docMk/>
            <pc:sldMk cId="0" sldId="256"/>
            <ac:spMk id="4" creationId="{1E985F61-383E-4B45-9CE4-3CC476DBA000}"/>
          </ac:spMkLst>
        </pc:spChg>
        <pc:spChg chg="mod">
          <ac:chgData name="Liam Hart" userId="6338fc5a20c6f0b7" providerId="LiveId" clId="{13B71E52-7F9A-4B6D-BF4D-4E4C06981ED7}" dt="2021-09-06T23:14:07.635" v="25940" actId="400"/>
          <ac:spMkLst>
            <pc:docMk/>
            <pc:sldMk cId="0" sldId="256"/>
            <ac:spMk id="87" creationId="{00000000-0000-0000-0000-000000000000}"/>
          </ac:spMkLst>
        </pc:spChg>
      </pc:sldChg>
      <pc:sldChg chg="del">
        <pc:chgData name="Liam Hart" userId="6338fc5a20c6f0b7" providerId="LiveId" clId="{13B71E52-7F9A-4B6D-BF4D-4E4C06981ED7}" dt="2021-08-27T00:22:06.277" v="2327" actId="47"/>
        <pc:sldMkLst>
          <pc:docMk/>
          <pc:sldMk cId="0" sldId="257"/>
        </pc:sldMkLst>
      </pc:sldChg>
      <pc:sldChg chg="del">
        <pc:chgData name="Liam Hart" userId="6338fc5a20c6f0b7" providerId="LiveId" clId="{13B71E52-7F9A-4B6D-BF4D-4E4C06981ED7}" dt="2021-08-27T00:22:07.251" v="2328" actId="47"/>
        <pc:sldMkLst>
          <pc:docMk/>
          <pc:sldMk cId="0" sldId="258"/>
        </pc:sldMkLst>
      </pc:sldChg>
      <pc:sldChg chg="del">
        <pc:chgData name="Liam Hart" userId="6338fc5a20c6f0b7" providerId="LiveId" clId="{13B71E52-7F9A-4B6D-BF4D-4E4C06981ED7}" dt="2021-08-27T00:22:10.141" v="2329" actId="47"/>
        <pc:sldMkLst>
          <pc:docMk/>
          <pc:sldMk cId="0" sldId="259"/>
        </pc:sldMkLst>
      </pc:sldChg>
      <pc:sldChg chg="del">
        <pc:chgData name="Liam Hart" userId="6338fc5a20c6f0b7" providerId="LiveId" clId="{13B71E52-7F9A-4B6D-BF4D-4E4C06981ED7}" dt="2021-08-27T00:22:11.671" v="2330" actId="47"/>
        <pc:sldMkLst>
          <pc:docMk/>
          <pc:sldMk cId="0" sldId="260"/>
        </pc:sldMkLst>
      </pc:sldChg>
      <pc:sldChg chg="del">
        <pc:chgData name="Liam Hart" userId="6338fc5a20c6f0b7" providerId="LiveId" clId="{13B71E52-7F9A-4B6D-BF4D-4E4C06981ED7}" dt="2021-08-27T00:22:14.251" v="2331" actId="47"/>
        <pc:sldMkLst>
          <pc:docMk/>
          <pc:sldMk cId="0" sldId="261"/>
        </pc:sldMkLst>
      </pc:sldChg>
      <pc:sldChg chg="del">
        <pc:chgData name="Liam Hart" userId="6338fc5a20c6f0b7" providerId="LiveId" clId="{13B71E52-7F9A-4B6D-BF4D-4E4C06981ED7}" dt="2021-08-27T00:22:16.369" v="2332" actId="47"/>
        <pc:sldMkLst>
          <pc:docMk/>
          <pc:sldMk cId="0" sldId="262"/>
        </pc:sldMkLst>
      </pc:sldChg>
      <pc:sldChg chg="del">
        <pc:chgData name="Liam Hart" userId="6338fc5a20c6f0b7" providerId="LiveId" clId="{13B71E52-7F9A-4B6D-BF4D-4E4C06981ED7}" dt="2021-08-27T00:22:18.509" v="2333" actId="47"/>
        <pc:sldMkLst>
          <pc:docMk/>
          <pc:sldMk cId="0" sldId="263"/>
        </pc:sldMkLst>
      </pc:sldChg>
      <pc:sldChg chg="del">
        <pc:chgData name="Liam Hart" userId="6338fc5a20c6f0b7" providerId="LiveId" clId="{13B71E52-7F9A-4B6D-BF4D-4E4C06981ED7}" dt="2021-08-27T00:22:19.392" v="2334" actId="47"/>
        <pc:sldMkLst>
          <pc:docMk/>
          <pc:sldMk cId="0" sldId="264"/>
        </pc:sldMkLst>
      </pc:sldChg>
      <pc:sldChg chg="del">
        <pc:chgData name="Liam Hart" userId="6338fc5a20c6f0b7" providerId="LiveId" clId="{13B71E52-7F9A-4B6D-BF4D-4E4C06981ED7}" dt="2021-08-27T00:22:29.629" v="2341" actId="47"/>
        <pc:sldMkLst>
          <pc:docMk/>
          <pc:sldMk cId="0" sldId="265"/>
        </pc:sldMkLst>
      </pc:sldChg>
      <pc:sldChg chg="del">
        <pc:chgData name="Liam Hart" userId="6338fc5a20c6f0b7" providerId="LiveId" clId="{13B71E52-7F9A-4B6D-BF4D-4E4C06981ED7}" dt="2021-08-27T00:22:33.055" v="2342" actId="47"/>
        <pc:sldMkLst>
          <pc:docMk/>
          <pc:sldMk cId="0" sldId="266"/>
        </pc:sldMkLst>
      </pc:sldChg>
      <pc:sldChg chg="del">
        <pc:chgData name="Liam Hart" userId="6338fc5a20c6f0b7" providerId="LiveId" clId="{13B71E52-7F9A-4B6D-BF4D-4E4C06981ED7}" dt="2021-08-27T00:22:39.313" v="2343" actId="47"/>
        <pc:sldMkLst>
          <pc:docMk/>
          <pc:sldMk cId="0" sldId="267"/>
        </pc:sldMkLst>
      </pc:sldChg>
      <pc:sldChg chg="del">
        <pc:chgData name="Liam Hart" userId="6338fc5a20c6f0b7" providerId="LiveId" clId="{13B71E52-7F9A-4B6D-BF4D-4E4C06981ED7}" dt="2021-08-27T00:22:41.003" v="2344" actId="47"/>
        <pc:sldMkLst>
          <pc:docMk/>
          <pc:sldMk cId="0" sldId="268"/>
        </pc:sldMkLst>
      </pc:sldChg>
      <pc:sldChg chg="del">
        <pc:chgData name="Liam Hart" userId="6338fc5a20c6f0b7" providerId="LiveId" clId="{13B71E52-7F9A-4B6D-BF4D-4E4C06981ED7}" dt="2021-08-27T00:22:42.148" v="2345" actId="47"/>
        <pc:sldMkLst>
          <pc:docMk/>
          <pc:sldMk cId="0" sldId="269"/>
        </pc:sldMkLst>
      </pc:sldChg>
      <pc:sldChg chg="del">
        <pc:chgData name="Liam Hart" userId="6338fc5a20c6f0b7" providerId="LiveId" clId="{13B71E52-7F9A-4B6D-BF4D-4E4C06981ED7}" dt="2021-08-27T00:22:43.405" v="2346" actId="47"/>
        <pc:sldMkLst>
          <pc:docMk/>
          <pc:sldMk cId="0" sldId="270"/>
        </pc:sldMkLst>
      </pc:sldChg>
      <pc:sldChg chg="del">
        <pc:chgData name="Liam Hart" userId="6338fc5a20c6f0b7" providerId="LiveId" clId="{13B71E52-7F9A-4B6D-BF4D-4E4C06981ED7}" dt="2021-08-27T00:22:44.819" v="2347" actId="47"/>
        <pc:sldMkLst>
          <pc:docMk/>
          <pc:sldMk cId="0" sldId="271"/>
        </pc:sldMkLst>
      </pc:sldChg>
      <pc:sldChg chg="del">
        <pc:chgData name="Liam Hart" userId="6338fc5a20c6f0b7" providerId="LiveId" clId="{13B71E52-7F9A-4B6D-BF4D-4E4C06981ED7}" dt="2021-08-27T00:22:46.847" v="2348" actId="47"/>
        <pc:sldMkLst>
          <pc:docMk/>
          <pc:sldMk cId="0" sldId="272"/>
        </pc:sldMkLst>
      </pc:sldChg>
      <pc:sldChg chg="del">
        <pc:chgData name="Liam Hart" userId="6338fc5a20c6f0b7" providerId="LiveId" clId="{13B71E52-7F9A-4B6D-BF4D-4E4C06981ED7}" dt="2021-08-27T00:22:48.195" v="2349" actId="47"/>
        <pc:sldMkLst>
          <pc:docMk/>
          <pc:sldMk cId="0" sldId="273"/>
        </pc:sldMkLst>
      </pc:sldChg>
      <pc:sldChg chg="del">
        <pc:chgData name="Liam Hart" userId="6338fc5a20c6f0b7" providerId="LiveId" clId="{13B71E52-7F9A-4B6D-BF4D-4E4C06981ED7}" dt="2021-08-27T00:22:49.035" v="2350" actId="47"/>
        <pc:sldMkLst>
          <pc:docMk/>
          <pc:sldMk cId="0" sldId="274"/>
        </pc:sldMkLst>
      </pc:sldChg>
      <pc:sldChg chg="del">
        <pc:chgData name="Liam Hart" userId="6338fc5a20c6f0b7" providerId="LiveId" clId="{13B71E52-7F9A-4B6D-BF4D-4E4C06981ED7}" dt="2021-08-27T00:22:49.854" v="2351" actId="47"/>
        <pc:sldMkLst>
          <pc:docMk/>
          <pc:sldMk cId="0" sldId="275"/>
        </pc:sldMkLst>
      </pc:sldChg>
      <pc:sldChg chg="del">
        <pc:chgData name="Liam Hart" userId="6338fc5a20c6f0b7" providerId="LiveId" clId="{13B71E52-7F9A-4B6D-BF4D-4E4C06981ED7}" dt="2021-08-27T00:22:50.637" v="2352" actId="47"/>
        <pc:sldMkLst>
          <pc:docMk/>
          <pc:sldMk cId="0" sldId="276"/>
        </pc:sldMkLst>
      </pc:sldChg>
      <pc:sldChg chg="del">
        <pc:chgData name="Liam Hart" userId="6338fc5a20c6f0b7" providerId="LiveId" clId="{13B71E52-7F9A-4B6D-BF4D-4E4C06981ED7}" dt="2021-08-27T00:22:51.374" v="2353" actId="47"/>
        <pc:sldMkLst>
          <pc:docMk/>
          <pc:sldMk cId="0" sldId="277"/>
        </pc:sldMkLst>
      </pc:sldChg>
      <pc:sldChg chg="del">
        <pc:chgData name="Liam Hart" userId="6338fc5a20c6f0b7" providerId="LiveId" clId="{13B71E52-7F9A-4B6D-BF4D-4E4C06981ED7}" dt="2021-08-27T00:22:53.160" v="2354" actId="47"/>
        <pc:sldMkLst>
          <pc:docMk/>
          <pc:sldMk cId="0" sldId="278"/>
        </pc:sldMkLst>
      </pc:sldChg>
      <pc:sldChg chg="del">
        <pc:chgData name="Liam Hart" userId="6338fc5a20c6f0b7" providerId="LiveId" clId="{13B71E52-7F9A-4B6D-BF4D-4E4C06981ED7}" dt="2021-08-27T00:22:54.120" v="2355" actId="47"/>
        <pc:sldMkLst>
          <pc:docMk/>
          <pc:sldMk cId="0" sldId="279"/>
        </pc:sldMkLst>
      </pc:sldChg>
      <pc:sldChg chg="del">
        <pc:chgData name="Liam Hart" userId="6338fc5a20c6f0b7" providerId="LiveId" clId="{13B71E52-7F9A-4B6D-BF4D-4E4C06981ED7}" dt="2021-08-27T00:22:55.893" v="2356" actId="47"/>
        <pc:sldMkLst>
          <pc:docMk/>
          <pc:sldMk cId="0" sldId="280"/>
        </pc:sldMkLst>
      </pc:sldChg>
      <pc:sldChg chg="del">
        <pc:chgData name="Liam Hart" userId="6338fc5a20c6f0b7" providerId="LiveId" clId="{13B71E52-7F9A-4B6D-BF4D-4E4C06981ED7}" dt="2021-08-27T00:22:57.032" v="2357" actId="47"/>
        <pc:sldMkLst>
          <pc:docMk/>
          <pc:sldMk cId="0" sldId="281"/>
        </pc:sldMkLst>
      </pc:sldChg>
      <pc:sldChg chg="del">
        <pc:chgData name="Liam Hart" userId="6338fc5a20c6f0b7" providerId="LiveId" clId="{13B71E52-7F9A-4B6D-BF4D-4E4C06981ED7}" dt="2021-08-27T00:22:58.329" v="2358" actId="47"/>
        <pc:sldMkLst>
          <pc:docMk/>
          <pc:sldMk cId="0" sldId="282"/>
        </pc:sldMkLst>
      </pc:sldChg>
      <pc:sldChg chg="del">
        <pc:chgData name="Liam Hart" userId="6338fc5a20c6f0b7" providerId="LiveId" clId="{13B71E52-7F9A-4B6D-BF4D-4E4C06981ED7}" dt="2021-08-27T00:23:00.657" v="2359" actId="47"/>
        <pc:sldMkLst>
          <pc:docMk/>
          <pc:sldMk cId="0" sldId="283"/>
        </pc:sldMkLst>
      </pc:sldChg>
      <pc:sldChg chg="del">
        <pc:chgData name="Liam Hart" userId="6338fc5a20c6f0b7" providerId="LiveId" clId="{13B71E52-7F9A-4B6D-BF4D-4E4C06981ED7}" dt="2021-08-27T00:23:01.843" v="2360" actId="47"/>
        <pc:sldMkLst>
          <pc:docMk/>
          <pc:sldMk cId="0" sldId="284"/>
        </pc:sldMkLst>
      </pc:sldChg>
      <pc:sldChg chg="del">
        <pc:chgData name="Liam Hart" userId="6338fc5a20c6f0b7" providerId="LiveId" clId="{13B71E52-7F9A-4B6D-BF4D-4E4C06981ED7}" dt="2021-08-27T00:23:02.740" v="2361" actId="47"/>
        <pc:sldMkLst>
          <pc:docMk/>
          <pc:sldMk cId="0" sldId="285"/>
        </pc:sldMkLst>
      </pc:sldChg>
      <pc:sldChg chg="del">
        <pc:chgData name="Liam Hart" userId="6338fc5a20c6f0b7" providerId="LiveId" clId="{13B71E52-7F9A-4B6D-BF4D-4E4C06981ED7}" dt="2021-08-27T00:23:03.424" v="2362" actId="47"/>
        <pc:sldMkLst>
          <pc:docMk/>
          <pc:sldMk cId="0" sldId="286"/>
        </pc:sldMkLst>
      </pc:sldChg>
      <pc:sldChg chg="del">
        <pc:chgData name="Liam Hart" userId="6338fc5a20c6f0b7" providerId="LiveId" clId="{13B71E52-7F9A-4B6D-BF4D-4E4C06981ED7}" dt="2021-08-27T00:23:05.067" v="2363" actId="47"/>
        <pc:sldMkLst>
          <pc:docMk/>
          <pc:sldMk cId="0" sldId="287"/>
        </pc:sldMkLst>
      </pc:sldChg>
      <pc:sldChg chg="del">
        <pc:chgData name="Liam Hart" userId="6338fc5a20c6f0b7" providerId="LiveId" clId="{13B71E52-7F9A-4B6D-BF4D-4E4C06981ED7}" dt="2021-08-27T00:23:05.890" v="2364" actId="47"/>
        <pc:sldMkLst>
          <pc:docMk/>
          <pc:sldMk cId="0" sldId="288"/>
        </pc:sldMkLst>
      </pc:sldChg>
      <pc:sldChg chg="del">
        <pc:chgData name="Liam Hart" userId="6338fc5a20c6f0b7" providerId="LiveId" clId="{13B71E52-7F9A-4B6D-BF4D-4E4C06981ED7}" dt="2021-08-27T00:23:06.879" v="2365" actId="47"/>
        <pc:sldMkLst>
          <pc:docMk/>
          <pc:sldMk cId="0" sldId="289"/>
        </pc:sldMkLst>
      </pc:sldChg>
      <pc:sldChg chg="del">
        <pc:chgData name="Liam Hart" userId="6338fc5a20c6f0b7" providerId="LiveId" clId="{13B71E52-7F9A-4B6D-BF4D-4E4C06981ED7}" dt="2021-08-27T00:23:08.617" v="2366" actId="47"/>
        <pc:sldMkLst>
          <pc:docMk/>
          <pc:sldMk cId="0" sldId="290"/>
        </pc:sldMkLst>
      </pc:sldChg>
      <pc:sldChg chg="del">
        <pc:chgData name="Liam Hart" userId="6338fc5a20c6f0b7" providerId="LiveId" clId="{13B71E52-7F9A-4B6D-BF4D-4E4C06981ED7}" dt="2021-08-27T00:23:09.370" v="2367" actId="47"/>
        <pc:sldMkLst>
          <pc:docMk/>
          <pc:sldMk cId="0" sldId="291"/>
        </pc:sldMkLst>
      </pc:sldChg>
      <pc:sldChg chg="del">
        <pc:chgData name="Liam Hart" userId="6338fc5a20c6f0b7" providerId="LiveId" clId="{13B71E52-7F9A-4B6D-BF4D-4E4C06981ED7}" dt="2021-08-27T00:23:10.342" v="2368" actId="47"/>
        <pc:sldMkLst>
          <pc:docMk/>
          <pc:sldMk cId="0" sldId="292"/>
        </pc:sldMkLst>
      </pc:sldChg>
      <pc:sldChg chg="del">
        <pc:chgData name="Liam Hart" userId="6338fc5a20c6f0b7" providerId="LiveId" clId="{13B71E52-7F9A-4B6D-BF4D-4E4C06981ED7}" dt="2021-08-27T00:23:11.220" v="2369" actId="47"/>
        <pc:sldMkLst>
          <pc:docMk/>
          <pc:sldMk cId="0" sldId="293"/>
        </pc:sldMkLst>
      </pc:sldChg>
      <pc:sldChg chg="del">
        <pc:chgData name="Liam Hart" userId="6338fc5a20c6f0b7" providerId="LiveId" clId="{13B71E52-7F9A-4B6D-BF4D-4E4C06981ED7}" dt="2021-08-27T00:23:11.902" v="2370" actId="47"/>
        <pc:sldMkLst>
          <pc:docMk/>
          <pc:sldMk cId="0" sldId="294"/>
        </pc:sldMkLst>
      </pc:sldChg>
      <pc:sldChg chg="del">
        <pc:chgData name="Liam Hart" userId="6338fc5a20c6f0b7" providerId="LiveId" clId="{13B71E52-7F9A-4B6D-BF4D-4E4C06981ED7}" dt="2021-08-27T00:22:25.186" v="2337" actId="47"/>
        <pc:sldMkLst>
          <pc:docMk/>
          <pc:sldMk cId="2585789258" sldId="295"/>
        </pc:sldMkLst>
      </pc:sldChg>
      <pc:sldChg chg="del">
        <pc:chgData name="Liam Hart" userId="6338fc5a20c6f0b7" providerId="LiveId" clId="{13B71E52-7F9A-4B6D-BF4D-4E4C06981ED7}" dt="2021-08-27T00:22:24.651" v="2336" actId="47"/>
        <pc:sldMkLst>
          <pc:docMk/>
          <pc:sldMk cId="77420743" sldId="296"/>
        </pc:sldMkLst>
      </pc:sldChg>
      <pc:sldChg chg="del">
        <pc:chgData name="Liam Hart" userId="6338fc5a20c6f0b7" providerId="LiveId" clId="{13B71E52-7F9A-4B6D-BF4D-4E4C06981ED7}" dt="2021-08-27T00:22:23.847" v="2335" actId="47"/>
        <pc:sldMkLst>
          <pc:docMk/>
          <pc:sldMk cId="890862505" sldId="297"/>
        </pc:sldMkLst>
      </pc:sldChg>
      <pc:sldChg chg="del">
        <pc:chgData name="Liam Hart" userId="6338fc5a20c6f0b7" providerId="LiveId" clId="{13B71E52-7F9A-4B6D-BF4D-4E4C06981ED7}" dt="2021-08-27T00:22:04.906" v="2326" actId="47"/>
        <pc:sldMkLst>
          <pc:docMk/>
          <pc:sldMk cId="334388049" sldId="298"/>
        </pc:sldMkLst>
      </pc:sldChg>
      <pc:sldChg chg="del">
        <pc:chgData name="Liam Hart" userId="6338fc5a20c6f0b7" providerId="LiveId" clId="{13B71E52-7F9A-4B6D-BF4D-4E4C06981ED7}" dt="2021-08-27T00:22:25.750" v="2338" actId="47"/>
        <pc:sldMkLst>
          <pc:docMk/>
          <pc:sldMk cId="4041832933" sldId="299"/>
        </pc:sldMkLst>
      </pc:sldChg>
      <pc:sldChg chg="modSp del mod modNotesTx">
        <pc:chgData name="Liam Hart" userId="6338fc5a20c6f0b7" providerId="LiveId" clId="{13B71E52-7F9A-4B6D-BF4D-4E4C06981ED7}" dt="2021-09-06T23:21:47.853" v="25951" actId="47"/>
        <pc:sldMkLst>
          <pc:docMk/>
          <pc:sldMk cId="3015689798" sldId="300"/>
        </pc:sldMkLst>
        <pc:spChg chg="mod">
          <ac:chgData name="Liam Hart" userId="6338fc5a20c6f0b7" providerId="LiveId" clId="{13B71E52-7F9A-4B6D-BF4D-4E4C06981ED7}" dt="2021-09-03T20:11:41.184" v="19656" actId="20577"/>
          <ac:spMkLst>
            <pc:docMk/>
            <pc:sldMk cId="3015689798" sldId="300"/>
            <ac:spMk id="6" creationId="{9B6B883D-F4B9-4060-8E10-8F97B5597876}"/>
          </ac:spMkLst>
        </pc:spChg>
        <pc:spChg chg="mod">
          <ac:chgData name="Liam Hart" userId="6338fc5a20c6f0b7" providerId="LiveId" clId="{13B71E52-7F9A-4B6D-BF4D-4E4C06981ED7}" dt="2021-09-06T23:21:32.006" v="25945" actId="20577"/>
          <ac:spMkLst>
            <pc:docMk/>
            <pc:sldMk cId="3015689798" sldId="300"/>
            <ac:spMk id="8" creationId="{60AAD13B-2773-4242-93D4-38436ED89B31}"/>
          </ac:spMkLst>
        </pc:spChg>
      </pc:sldChg>
      <pc:sldChg chg="del">
        <pc:chgData name="Liam Hart" userId="6338fc5a20c6f0b7" providerId="LiveId" clId="{13B71E52-7F9A-4B6D-BF4D-4E4C06981ED7}" dt="2021-08-27T00:12:14.489" v="2274" actId="47"/>
        <pc:sldMkLst>
          <pc:docMk/>
          <pc:sldMk cId="1869917562" sldId="302"/>
        </pc:sldMkLst>
      </pc:sldChg>
      <pc:sldChg chg="del">
        <pc:chgData name="Liam Hart" userId="6338fc5a20c6f0b7" providerId="LiveId" clId="{13B71E52-7F9A-4B6D-BF4D-4E4C06981ED7}" dt="2021-08-27T00:12:15.520" v="2275" actId="47"/>
        <pc:sldMkLst>
          <pc:docMk/>
          <pc:sldMk cId="3619043324" sldId="303"/>
        </pc:sldMkLst>
      </pc:sldChg>
      <pc:sldChg chg="del">
        <pc:chgData name="Liam Hart" userId="6338fc5a20c6f0b7" providerId="LiveId" clId="{13B71E52-7F9A-4B6D-BF4D-4E4C06981ED7}" dt="2021-08-27T00:12:16.778" v="2276" actId="47"/>
        <pc:sldMkLst>
          <pc:docMk/>
          <pc:sldMk cId="2486919049" sldId="304"/>
        </pc:sldMkLst>
      </pc:sldChg>
      <pc:sldChg chg="del">
        <pc:chgData name="Liam Hart" userId="6338fc5a20c6f0b7" providerId="LiveId" clId="{13B71E52-7F9A-4B6D-BF4D-4E4C06981ED7}" dt="2021-08-27T00:22:27.936" v="2340" actId="47"/>
        <pc:sldMkLst>
          <pc:docMk/>
          <pc:sldMk cId="2450595031" sldId="305"/>
        </pc:sldMkLst>
      </pc:sldChg>
      <pc:sldChg chg="del">
        <pc:chgData name="Liam Hart" userId="6338fc5a20c6f0b7" providerId="LiveId" clId="{13B71E52-7F9A-4B6D-BF4D-4E4C06981ED7}" dt="2021-08-27T00:22:27.455" v="2339" actId="47"/>
        <pc:sldMkLst>
          <pc:docMk/>
          <pc:sldMk cId="1100424444" sldId="306"/>
        </pc:sldMkLst>
      </pc:sldChg>
      <pc:sldChg chg="addSp modSp mod modNotesTx">
        <pc:chgData name="Liam Hart" userId="6338fc5a20c6f0b7" providerId="LiveId" clId="{13B71E52-7F9A-4B6D-BF4D-4E4C06981ED7}" dt="2021-09-05T23:37:00.501" v="24325" actId="20577"/>
        <pc:sldMkLst>
          <pc:docMk/>
          <pc:sldMk cId="2279147923" sldId="307"/>
        </pc:sldMkLst>
        <pc:picChg chg="add mod">
          <ac:chgData name="Liam Hart" userId="6338fc5a20c6f0b7" providerId="LiveId" clId="{13B71E52-7F9A-4B6D-BF4D-4E4C06981ED7}" dt="2021-08-31T11:41:38.400" v="6803" actId="1076"/>
          <ac:picMkLst>
            <pc:docMk/>
            <pc:sldMk cId="2279147923" sldId="307"/>
            <ac:picMk id="3" creationId="{3D30E99D-4341-40D8-B717-0D0D72B918BE}"/>
          </ac:picMkLst>
        </pc:picChg>
      </pc:sldChg>
      <pc:sldChg chg="modSp mod modNotesTx">
        <pc:chgData name="Liam Hart" userId="6338fc5a20c6f0b7" providerId="LiveId" clId="{13B71E52-7F9A-4B6D-BF4D-4E4C06981ED7}" dt="2021-09-06T21:59:10.525" v="25470" actId="20577"/>
        <pc:sldMkLst>
          <pc:docMk/>
          <pc:sldMk cId="2818779262" sldId="309"/>
        </pc:sldMkLst>
        <pc:spChg chg="mod">
          <ac:chgData name="Liam Hart" userId="6338fc5a20c6f0b7" providerId="LiveId" clId="{13B71E52-7F9A-4B6D-BF4D-4E4C06981ED7}" dt="2021-08-31T01:10:30.644" v="2676" actId="20577"/>
          <ac:spMkLst>
            <pc:docMk/>
            <pc:sldMk cId="2818779262" sldId="309"/>
            <ac:spMk id="8" creationId="{60AAD13B-2773-4242-93D4-38436ED89B31}"/>
          </ac:spMkLst>
        </pc:spChg>
      </pc:sldChg>
      <pc:sldChg chg="addSp delSp modSp mod modNotesTx">
        <pc:chgData name="Liam Hart" userId="6338fc5a20c6f0b7" providerId="LiveId" clId="{13B71E52-7F9A-4B6D-BF4D-4E4C06981ED7}" dt="2021-09-07T17:44:15.672" v="27520" actId="20577"/>
        <pc:sldMkLst>
          <pc:docMk/>
          <pc:sldMk cId="664960414" sldId="311"/>
        </pc:sldMkLst>
        <pc:spChg chg="mod">
          <ac:chgData name="Liam Hart" userId="6338fc5a20c6f0b7" providerId="LiveId" clId="{13B71E52-7F9A-4B6D-BF4D-4E4C06981ED7}" dt="2021-09-07T17:44:15.672" v="27520" actId="20577"/>
          <ac:spMkLst>
            <pc:docMk/>
            <pc:sldMk cId="664960414" sldId="311"/>
            <ac:spMk id="6" creationId="{9B6B883D-F4B9-4060-8E10-8F97B5597876}"/>
          </ac:spMkLst>
        </pc:spChg>
        <pc:spChg chg="del">
          <ac:chgData name="Liam Hart" userId="6338fc5a20c6f0b7" providerId="LiveId" clId="{13B71E52-7F9A-4B6D-BF4D-4E4C06981ED7}" dt="2021-09-06T22:43:48.895" v="25515" actId="478"/>
          <ac:spMkLst>
            <pc:docMk/>
            <pc:sldMk cId="664960414" sldId="311"/>
            <ac:spMk id="14" creationId="{871EE43C-3A12-4E3E-B1D3-253619905C35}"/>
          </ac:spMkLst>
        </pc:spChg>
        <pc:spChg chg="mod">
          <ac:chgData name="Liam Hart" userId="6338fc5a20c6f0b7" providerId="LiveId" clId="{13B71E52-7F9A-4B6D-BF4D-4E4C06981ED7}" dt="2021-09-07T17:43:15.009" v="27514" actId="1076"/>
          <ac:spMkLst>
            <pc:docMk/>
            <pc:sldMk cId="664960414" sldId="311"/>
            <ac:spMk id="17" creationId="{743D64CD-7C9C-467D-8064-0BB00B029151}"/>
          </ac:spMkLst>
        </pc:spChg>
        <pc:spChg chg="mod">
          <ac:chgData name="Liam Hart" userId="6338fc5a20c6f0b7" providerId="LiveId" clId="{13B71E52-7F9A-4B6D-BF4D-4E4C06981ED7}" dt="2021-09-07T17:43:04.013" v="27512" actId="255"/>
          <ac:spMkLst>
            <pc:docMk/>
            <pc:sldMk cId="664960414" sldId="311"/>
            <ac:spMk id="18" creationId="{769F3F03-F38A-4E21-90CD-E712608B474F}"/>
          </ac:spMkLst>
        </pc:spChg>
        <pc:spChg chg="mod">
          <ac:chgData name="Liam Hart" userId="6338fc5a20c6f0b7" providerId="LiveId" clId="{13B71E52-7F9A-4B6D-BF4D-4E4C06981ED7}" dt="2021-09-07T17:43:30.668" v="27516" actId="20577"/>
          <ac:spMkLst>
            <pc:docMk/>
            <pc:sldMk cId="664960414" sldId="311"/>
            <ac:spMk id="19" creationId="{464F0E1B-5ABD-4258-93E3-FF970A993C9C}"/>
          </ac:spMkLst>
        </pc:spChg>
        <pc:spChg chg="mod">
          <ac:chgData name="Liam Hart" userId="6338fc5a20c6f0b7" providerId="LiveId" clId="{13B71E52-7F9A-4B6D-BF4D-4E4C06981ED7}" dt="2021-09-07T17:42:45.370" v="27510" actId="255"/>
          <ac:spMkLst>
            <pc:docMk/>
            <pc:sldMk cId="664960414" sldId="311"/>
            <ac:spMk id="20" creationId="{EC3CD267-A745-4ECF-A508-0AD1E37E12A8}"/>
          </ac:spMkLst>
        </pc:spChg>
        <pc:spChg chg="mod">
          <ac:chgData name="Liam Hart" userId="6338fc5a20c6f0b7" providerId="LiveId" clId="{13B71E52-7F9A-4B6D-BF4D-4E4C06981ED7}" dt="2021-09-07T17:41:02.286" v="27493" actId="404"/>
          <ac:spMkLst>
            <pc:docMk/>
            <pc:sldMk cId="664960414" sldId="311"/>
            <ac:spMk id="21" creationId="{CA8EBBD7-98A6-4D0C-ABA8-F996A96F9D19}"/>
          </ac:spMkLst>
        </pc:spChg>
        <pc:spChg chg="mod">
          <ac:chgData name="Liam Hart" userId="6338fc5a20c6f0b7" providerId="LiveId" clId="{13B71E52-7F9A-4B6D-BF4D-4E4C06981ED7}" dt="2021-09-07T17:41:02.286" v="27493" actId="404"/>
          <ac:spMkLst>
            <pc:docMk/>
            <pc:sldMk cId="664960414" sldId="311"/>
            <ac:spMk id="22" creationId="{12B32A34-A291-4C58-9D6A-D1D42AFB1AFD}"/>
          </ac:spMkLst>
        </pc:spChg>
        <pc:spChg chg="mod">
          <ac:chgData name="Liam Hart" userId="6338fc5a20c6f0b7" providerId="LiveId" clId="{13B71E52-7F9A-4B6D-BF4D-4E4C06981ED7}" dt="2021-09-07T17:41:02.286" v="27493" actId="404"/>
          <ac:spMkLst>
            <pc:docMk/>
            <pc:sldMk cId="664960414" sldId="311"/>
            <ac:spMk id="23" creationId="{E093A244-84A8-431A-90B0-B485F11464AA}"/>
          </ac:spMkLst>
        </pc:spChg>
        <pc:spChg chg="mod">
          <ac:chgData name="Liam Hart" userId="6338fc5a20c6f0b7" providerId="LiveId" clId="{13B71E52-7F9A-4B6D-BF4D-4E4C06981ED7}" dt="2021-09-07T17:43:36.661" v="27517" actId="6549"/>
          <ac:spMkLst>
            <pc:docMk/>
            <pc:sldMk cId="664960414" sldId="311"/>
            <ac:spMk id="24" creationId="{98FDF824-EA80-4D08-8880-6880CD89B78B}"/>
          </ac:spMkLst>
        </pc:spChg>
        <pc:spChg chg="mod">
          <ac:chgData name="Liam Hart" userId="6338fc5a20c6f0b7" providerId="LiveId" clId="{13B71E52-7F9A-4B6D-BF4D-4E4C06981ED7}" dt="2021-09-07T17:43:40.590" v="27518" actId="6549"/>
          <ac:spMkLst>
            <pc:docMk/>
            <pc:sldMk cId="664960414" sldId="311"/>
            <ac:spMk id="25" creationId="{018ED121-8519-4B65-A661-B5EA88F6DFF8}"/>
          </ac:spMkLst>
        </pc:spChg>
        <pc:grpChg chg="mod">
          <ac:chgData name="Liam Hart" userId="6338fc5a20c6f0b7" providerId="LiveId" clId="{13B71E52-7F9A-4B6D-BF4D-4E4C06981ED7}" dt="2021-09-07T17:42:37.214" v="27509" actId="1076"/>
          <ac:grpSpMkLst>
            <pc:docMk/>
            <pc:sldMk cId="664960414" sldId="311"/>
            <ac:grpSpMk id="16" creationId="{CCA819E3-B06F-4382-B577-7CD8A753401D}"/>
          </ac:grpSpMkLst>
        </pc:grpChg>
        <pc:picChg chg="add mod">
          <ac:chgData name="Liam Hart" userId="6338fc5a20c6f0b7" providerId="LiveId" clId="{13B71E52-7F9A-4B6D-BF4D-4E4C06981ED7}" dt="2021-09-07T17:43:51.541" v="27519" actId="14100"/>
          <ac:picMkLst>
            <pc:docMk/>
            <pc:sldMk cId="664960414" sldId="311"/>
            <ac:picMk id="3" creationId="{167FCE40-9EFF-44C8-A975-5E3121C18D45}"/>
          </ac:picMkLst>
        </pc:picChg>
      </pc:sldChg>
      <pc:sldChg chg="del">
        <pc:chgData name="Liam Hart" userId="6338fc5a20c6f0b7" providerId="LiveId" clId="{13B71E52-7F9A-4B6D-BF4D-4E4C06981ED7}" dt="2021-08-27T00:12:13.580" v="2273" actId="47"/>
        <pc:sldMkLst>
          <pc:docMk/>
          <pc:sldMk cId="2970298709" sldId="312"/>
        </pc:sldMkLst>
      </pc:sldChg>
      <pc:sldChg chg="modSp mod modAnim modNotesTx">
        <pc:chgData name="Liam Hart" userId="6338fc5a20c6f0b7" providerId="LiveId" clId="{13B71E52-7F9A-4B6D-BF4D-4E4C06981ED7}" dt="2021-09-08T19:03:29.185" v="27999" actId="20577"/>
        <pc:sldMkLst>
          <pc:docMk/>
          <pc:sldMk cId="2085332505" sldId="313"/>
        </pc:sldMkLst>
        <pc:spChg chg="mod">
          <ac:chgData name="Liam Hart" userId="6338fc5a20c6f0b7" providerId="LiveId" clId="{13B71E52-7F9A-4B6D-BF4D-4E4C06981ED7}" dt="2021-08-25T03:28:33.554" v="695" actId="20577"/>
          <ac:spMkLst>
            <pc:docMk/>
            <pc:sldMk cId="2085332505" sldId="313"/>
            <ac:spMk id="6" creationId="{9B6B883D-F4B9-4060-8E10-8F97B5597876}"/>
          </ac:spMkLst>
        </pc:spChg>
        <pc:spChg chg="mod">
          <ac:chgData name="Liam Hart" userId="6338fc5a20c6f0b7" providerId="LiveId" clId="{13B71E52-7F9A-4B6D-BF4D-4E4C06981ED7}" dt="2021-09-08T19:03:29.185" v="27999" actId="20577"/>
          <ac:spMkLst>
            <pc:docMk/>
            <pc:sldMk cId="2085332505" sldId="313"/>
            <ac:spMk id="8" creationId="{60AAD13B-2773-4242-93D4-38436ED89B31}"/>
          </ac:spMkLst>
        </pc:spChg>
      </pc:sldChg>
      <pc:sldChg chg="addSp delSp modSp del mod modNotesTx">
        <pc:chgData name="Liam Hart" userId="6338fc5a20c6f0b7" providerId="LiveId" clId="{13B71E52-7F9A-4B6D-BF4D-4E4C06981ED7}" dt="2021-09-06T23:00:41.757" v="25635" actId="47"/>
        <pc:sldMkLst>
          <pc:docMk/>
          <pc:sldMk cId="236061319" sldId="314"/>
        </pc:sldMkLst>
        <pc:spChg chg="add mod">
          <ac:chgData name="Liam Hart" userId="6338fc5a20c6f0b7" providerId="LiveId" clId="{13B71E52-7F9A-4B6D-BF4D-4E4C06981ED7}" dt="2021-09-03T20:29:26.669" v="21371" actId="20577"/>
          <ac:spMkLst>
            <pc:docMk/>
            <pc:sldMk cId="236061319" sldId="314"/>
            <ac:spMk id="4" creationId="{3DC7ADCE-B80B-47AE-B520-6CB633A11763}"/>
          </ac:spMkLst>
        </pc:spChg>
        <pc:spChg chg="mod">
          <ac:chgData name="Liam Hart" userId="6338fc5a20c6f0b7" providerId="LiveId" clId="{13B71E52-7F9A-4B6D-BF4D-4E4C06981ED7}" dt="2021-08-25T03:28:22.251" v="684" actId="20577"/>
          <ac:spMkLst>
            <pc:docMk/>
            <pc:sldMk cId="236061319" sldId="314"/>
            <ac:spMk id="6" creationId="{9B6B883D-F4B9-4060-8E10-8F97B5597876}"/>
          </ac:spMkLst>
        </pc:spChg>
        <pc:spChg chg="del mod">
          <ac:chgData name="Liam Hart" userId="6338fc5a20c6f0b7" providerId="LiveId" clId="{13B71E52-7F9A-4B6D-BF4D-4E4C06981ED7}" dt="2021-08-31T14:00:26.875" v="10680" actId="478"/>
          <ac:spMkLst>
            <pc:docMk/>
            <pc:sldMk cId="236061319" sldId="314"/>
            <ac:spMk id="8" creationId="{60AAD13B-2773-4242-93D4-38436ED89B31}"/>
          </ac:spMkLst>
        </pc:spChg>
      </pc:sldChg>
      <pc:sldChg chg="addSp delSp modSp mod modNotesTx">
        <pc:chgData name="Liam Hart" userId="6338fc5a20c6f0b7" providerId="LiveId" clId="{13B71E52-7F9A-4B6D-BF4D-4E4C06981ED7}" dt="2021-09-07T17:54:12.623" v="27629" actId="5793"/>
        <pc:sldMkLst>
          <pc:docMk/>
          <pc:sldMk cId="266730846" sldId="315"/>
        </pc:sldMkLst>
        <pc:spChg chg="add del mod">
          <ac:chgData name="Liam Hart" userId="6338fc5a20c6f0b7" providerId="LiveId" clId="{13B71E52-7F9A-4B6D-BF4D-4E4C06981ED7}" dt="2021-08-27T00:10:40.314" v="2261" actId="478"/>
          <ac:spMkLst>
            <pc:docMk/>
            <pc:sldMk cId="266730846" sldId="315"/>
            <ac:spMk id="5" creationId="{27D7B110-CA29-47ED-BF36-5ECCAE9BC440}"/>
          </ac:spMkLst>
        </pc:spChg>
        <pc:spChg chg="add del mod">
          <ac:chgData name="Liam Hart" userId="6338fc5a20c6f0b7" providerId="LiveId" clId="{13B71E52-7F9A-4B6D-BF4D-4E4C06981ED7}" dt="2021-09-06T22:57:40.863" v="25629" actId="20577"/>
          <ac:spMkLst>
            <pc:docMk/>
            <pc:sldMk cId="266730846" sldId="315"/>
            <ac:spMk id="6" creationId="{9B6B883D-F4B9-4060-8E10-8F97B5597876}"/>
          </ac:spMkLst>
        </pc:spChg>
        <pc:spChg chg="add del mod">
          <ac:chgData name="Liam Hart" userId="6338fc5a20c6f0b7" providerId="LiveId" clId="{13B71E52-7F9A-4B6D-BF4D-4E4C06981ED7}" dt="2021-09-06T23:03:34.292" v="25758" actId="478"/>
          <ac:spMkLst>
            <pc:docMk/>
            <pc:sldMk cId="266730846" sldId="315"/>
            <ac:spMk id="7" creationId="{6CF9251E-0AC4-46A0-AB2D-BDA9C013A9FA}"/>
          </ac:spMkLst>
        </pc:spChg>
        <pc:spChg chg="del mod">
          <ac:chgData name="Liam Hart" userId="6338fc5a20c6f0b7" providerId="LiveId" clId="{13B71E52-7F9A-4B6D-BF4D-4E4C06981ED7}" dt="2021-08-31T01:15:47.817" v="2780" actId="478"/>
          <ac:spMkLst>
            <pc:docMk/>
            <pc:sldMk cId="266730846" sldId="315"/>
            <ac:spMk id="8" creationId="{60AAD13B-2773-4242-93D4-38436ED89B31}"/>
          </ac:spMkLst>
        </pc:spChg>
        <pc:picChg chg="add mod">
          <ac:chgData name="Liam Hart" userId="6338fc5a20c6f0b7" providerId="LiveId" clId="{13B71E52-7F9A-4B6D-BF4D-4E4C06981ED7}" dt="2021-09-06T23:03:46.997" v="25762" actId="1076"/>
          <ac:picMkLst>
            <pc:docMk/>
            <pc:sldMk cId="266730846" sldId="315"/>
            <ac:picMk id="3" creationId="{AF4B4825-3B30-4B1D-9AC0-D0FCE9AE505D}"/>
          </ac:picMkLst>
        </pc:picChg>
        <pc:picChg chg="del mod">
          <ac:chgData name="Liam Hart" userId="6338fc5a20c6f0b7" providerId="LiveId" clId="{13B71E52-7F9A-4B6D-BF4D-4E4C06981ED7}" dt="2021-08-31T01:52:17.591" v="2814" actId="478"/>
          <ac:picMkLst>
            <pc:docMk/>
            <pc:sldMk cId="266730846" sldId="315"/>
            <ac:picMk id="4" creationId="{4F092586-B030-49DA-8ED0-7EDDC4BE7F7D}"/>
          </ac:picMkLst>
        </pc:picChg>
      </pc:sldChg>
      <pc:sldChg chg="delSp modSp del mod ord">
        <pc:chgData name="Liam Hart" userId="6338fc5a20c6f0b7" providerId="LiveId" clId="{13B71E52-7F9A-4B6D-BF4D-4E4C06981ED7}" dt="2021-08-31T01:46:44.730" v="2813" actId="47"/>
        <pc:sldMkLst>
          <pc:docMk/>
          <pc:sldMk cId="2823122377" sldId="316"/>
        </pc:sldMkLst>
        <pc:spChg chg="mod">
          <ac:chgData name="Liam Hart" userId="6338fc5a20c6f0b7" providerId="LiveId" clId="{13B71E52-7F9A-4B6D-BF4D-4E4C06981ED7}" dt="2021-08-25T03:24:28.438" v="284" actId="20577"/>
          <ac:spMkLst>
            <pc:docMk/>
            <pc:sldMk cId="2823122377" sldId="316"/>
            <ac:spMk id="6" creationId="{9B6B883D-F4B9-4060-8E10-8F97B5597876}"/>
          </ac:spMkLst>
        </pc:spChg>
        <pc:spChg chg="mod">
          <ac:chgData name="Liam Hart" userId="6338fc5a20c6f0b7" providerId="LiveId" clId="{13B71E52-7F9A-4B6D-BF4D-4E4C06981ED7}" dt="2021-08-27T00:05:48.990" v="2041" actId="20577"/>
          <ac:spMkLst>
            <pc:docMk/>
            <pc:sldMk cId="2823122377" sldId="316"/>
            <ac:spMk id="8" creationId="{60AAD13B-2773-4242-93D4-38436ED89B31}"/>
          </ac:spMkLst>
        </pc:spChg>
        <pc:picChg chg="del">
          <ac:chgData name="Liam Hart" userId="6338fc5a20c6f0b7" providerId="LiveId" clId="{13B71E52-7F9A-4B6D-BF4D-4E4C06981ED7}" dt="2021-08-26T00:57:57.820" v="775" actId="478"/>
          <ac:picMkLst>
            <pc:docMk/>
            <pc:sldMk cId="2823122377" sldId="316"/>
            <ac:picMk id="4" creationId="{4F092586-B030-49DA-8ED0-7EDDC4BE7F7D}"/>
          </ac:picMkLst>
        </pc:picChg>
      </pc:sldChg>
      <pc:sldChg chg="del">
        <pc:chgData name="Liam Hart" userId="6338fc5a20c6f0b7" providerId="LiveId" clId="{13B71E52-7F9A-4B6D-BF4D-4E4C06981ED7}" dt="2021-08-27T00:12:06.570" v="2272" actId="47"/>
        <pc:sldMkLst>
          <pc:docMk/>
          <pc:sldMk cId="1827341455" sldId="317"/>
        </pc:sldMkLst>
      </pc:sldChg>
      <pc:sldChg chg="addSp delSp modSp add mod ord modNotesTx">
        <pc:chgData name="Liam Hart" userId="6338fc5a20c6f0b7" providerId="LiveId" clId="{13B71E52-7F9A-4B6D-BF4D-4E4C06981ED7}" dt="2021-08-31T20:46:13.944" v="18521"/>
        <pc:sldMkLst>
          <pc:docMk/>
          <pc:sldMk cId="290866016" sldId="318"/>
        </pc:sldMkLst>
        <pc:spChg chg="mod">
          <ac:chgData name="Liam Hart" userId="6338fc5a20c6f0b7" providerId="LiveId" clId="{13B71E52-7F9A-4B6D-BF4D-4E4C06981ED7}" dt="2021-08-31T01:15:02.188" v="2750" actId="20577"/>
          <ac:spMkLst>
            <pc:docMk/>
            <pc:sldMk cId="290866016" sldId="318"/>
            <ac:spMk id="6" creationId="{9B6B883D-F4B9-4060-8E10-8F97B5597876}"/>
          </ac:spMkLst>
        </pc:spChg>
        <pc:spChg chg="del">
          <ac:chgData name="Liam Hart" userId="6338fc5a20c6f0b7" providerId="LiveId" clId="{13B71E52-7F9A-4B6D-BF4D-4E4C06981ED7}" dt="2021-08-26T00:58:21.571" v="781" actId="478"/>
          <ac:spMkLst>
            <pc:docMk/>
            <pc:sldMk cId="290866016" sldId="318"/>
            <ac:spMk id="8" creationId="{60AAD13B-2773-4242-93D4-38436ED89B31}"/>
          </ac:spMkLst>
        </pc:spChg>
        <pc:picChg chg="add mod">
          <ac:chgData name="Liam Hart" userId="6338fc5a20c6f0b7" providerId="LiveId" clId="{13B71E52-7F9A-4B6D-BF4D-4E4C06981ED7}" dt="2021-08-26T00:58:38.915" v="786" actId="1076"/>
          <ac:picMkLst>
            <pc:docMk/>
            <pc:sldMk cId="290866016" sldId="318"/>
            <ac:picMk id="4" creationId="{C3786D6B-5C3A-4DFC-8552-162160EC7DBC}"/>
          </ac:picMkLst>
        </pc:picChg>
      </pc:sldChg>
      <pc:sldChg chg="addSp delSp modSp add mod ord modNotesTx">
        <pc:chgData name="Liam Hart" userId="6338fc5a20c6f0b7" providerId="LiveId" clId="{13B71E52-7F9A-4B6D-BF4D-4E4C06981ED7}" dt="2021-08-31T20:46:13.944" v="18521"/>
        <pc:sldMkLst>
          <pc:docMk/>
          <pc:sldMk cId="3494640070" sldId="319"/>
        </pc:sldMkLst>
        <pc:spChg chg="add mod">
          <ac:chgData name="Liam Hart" userId="6338fc5a20c6f0b7" providerId="LiveId" clId="{13B71E52-7F9A-4B6D-BF4D-4E4C06981ED7}" dt="2021-08-26T03:08:59.302" v="836" actId="207"/>
          <ac:spMkLst>
            <pc:docMk/>
            <pc:sldMk cId="3494640070" sldId="319"/>
            <ac:spMk id="2" creationId="{3E1E96E3-ED78-4FAA-AD01-40BA2DFDBC25}"/>
          </ac:spMkLst>
        </pc:spChg>
        <pc:spChg chg="add del mod">
          <ac:chgData name="Liam Hart" userId="6338fc5a20c6f0b7" providerId="LiveId" clId="{13B71E52-7F9A-4B6D-BF4D-4E4C06981ED7}" dt="2021-08-26T15:04:06.235" v="848" actId="478"/>
          <ac:spMkLst>
            <pc:docMk/>
            <pc:sldMk cId="3494640070" sldId="319"/>
            <ac:spMk id="5" creationId="{135DE85F-000F-4D65-BBCA-50243E1ACA8E}"/>
          </ac:spMkLst>
        </pc:spChg>
        <pc:spChg chg="mod">
          <ac:chgData name="Liam Hart" userId="6338fc5a20c6f0b7" providerId="LiveId" clId="{13B71E52-7F9A-4B6D-BF4D-4E4C06981ED7}" dt="2021-08-31T01:15:08.702" v="2764" actId="20577"/>
          <ac:spMkLst>
            <pc:docMk/>
            <pc:sldMk cId="3494640070" sldId="319"/>
            <ac:spMk id="6" creationId="{9B6B883D-F4B9-4060-8E10-8F97B5597876}"/>
          </ac:spMkLst>
        </pc:spChg>
        <pc:spChg chg="add del mod">
          <ac:chgData name="Liam Hart" userId="6338fc5a20c6f0b7" providerId="LiveId" clId="{13B71E52-7F9A-4B6D-BF4D-4E4C06981ED7}" dt="2021-08-26T15:04:07.866" v="849" actId="478"/>
          <ac:spMkLst>
            <pc:docMk/>
            <pc:sldMk cId="3494640070" sldId="319"/>
            <ac:spMk id="7" creationId="{62A2FD94-EAB2-4586-8F6A-CAFCF84B709C}"/>
          </ac:spMkLst>
        </pc:spChg>
        <pc:spChg chg="add del mod">
          <ac:chgData name="Liam Hart" userId="6338fc5a20c6f0b7" providerId="LiveId" clId="{13B71E52-7F9A-4B6D-BF4D-4E4C06981ED7}" dt="2021-08-26T15:04:03.562" v="847" actId="478"/>
          <ac:spMkLst>
            <pc:docMk/>
            <pc:sldMk cId="3494640070" sldId="319"/>
            <ac:spMk id="8" creationId="{C957E620-DE8B-4CF7-BBF1-56DF64E138C5}"/>
          </ac:spMkLst>
        </pc:spChg>
        <pc:spChg chg="add mod">
          <ac:chgData name="Liam Hart" userId="6338fc5a20c6f0b7" providerId="LiveId" clId="{13B71E52-7F9A-4B6D-BF4D-4E4C06981ED7}" dt="2021-08-26T03:08:52.667" v="834" actId="207"/>
          <ac:spMkLst>
            <pc:docMk/>
            <pc:sldMk cId="3494640070" sldId="319"/>
            <ac:spMk id="9" creationId="{0558D44D-AE51-4984-AE5D-FA3A2A5CEEC9}"/>
          </ac:spMkLst>
        </pc:spChg>
        <pc:spChg chg="add mod">
          <ac:chgData name="Liam Hart" userId="6338fc5a20c6f0b7" providerId="LiveId" clId="{13B71E52-7F9A-4B6D-BF4D-4E4C06981ED7}" dt="2021-08-26T03:08:41.502" v="832" actId="207"/>
          <ac:spMkLst>
            <pc:docMk/>
            <pc:sldMk cId="3494640070" sldId="319"/>
            <ac:spMk id="10" creationId="{12088A3B-6540-437A-86AB-3A6A6D1580F9}"/>
          </ac:spMkLst>
        </pc:spChg>
        <pc:picChg chg="mod">
          <ac:chgData name="Liam Hart" userId="6338fc5a20c6f0b7" providerId="LiveId" clId="{13B71E52-7F9A-4B6D-BF4D-4E4C06981ED7}" dt="2021-08-26T03:07:55.947" v="827" actId="1076"/>
          <ac:picMkLst>
            <pc:docMk/>
            <pc:sldMk cId="3494640070" sldId="319"/>
            <ac:picMk id="4" creationId="{C3786D6B-5C3A-4DFC-8552-162160EC7DBC}"/>
          </ac:picMkLst>
        </pc:picChg>
      </pc:sldChg>
      <pc:sldChg chg="delSp modSp add mod ord modNotesTx">
        <pc:chgData name="Liam Hart" userId="6338fc5a20c6f0b7" providerId="LiveId" clId="{13B71E52-7F9A-4B6D-BF4D-4E4C06981ED7}" dt="2021-08-31T20:46:13.944" v="18521"/>
        <pc:sldMkLst>
          <pc:docMk/>
          <pc:sldMk cId="4115052026" sldId="320"/>
        </pc:sldMkLst>
        <pc:spChg chg="del">
          <ac:chgData name="Liam Hart" userId="6338fc5a20c6f0b7" providerId="LiveId" clId="{13B71E52-7F9A-4B6D-BF4D-4E4C06981ED7}" dt="2021-08-26T15:03:39.271" v="841" actId="478"/>
          <ac:spMkLst>
            <pc:docMk/>
            <pc:sldMk cId="4115052026" sldId="320"/>
            <ac:spMk id="2" creationId="{3E1E96E3-ED78-4FAA-AD01-40BA2DFDBC25}"/>
          </ac:spMkLst>
        </pc:spChg>
        <pc:spChg chg="mod">
          <ac:chgData name="Liam Hart" userId="6338fc5a20c6f0b7" providerId="LiveId" clId="{13B71E52-7F9A-4B6D-BF4D-4E4C06981ED7}" dt="2021-08-31T01:15:16.353" v="2778" actId="20577"/>
          <ac:spMkLst>
            <pc:docMk/>
            <pc:sldMk cId="4115052026" sldId="320"/>
            <ac:spMk id="6" creationId="{9B6B883D-F4B9-4060-8E10-8F97B5597876}"/>
          </ac:spMkLst>
        </pc:spChg>
        <pc:spChg chg="del">
          <ac:chgData name="Liam Hart" userId="6338fc5a20c6f0b7" providerId="LiveId" clId="{13B71E52-7F9A-4B6D-BF4D-4E4C06981ED7}" dt="2021-08-26T15:03:37.622" v="840" actId="478"/>
          <ac:spMkLst>
            <pc:docMk/>
            <pc:sldMk cId="4115052026" sldId="320"/>
            <ac:spMk id="9" creationId="{0558D44D-AE51-4984-AE5D-FA3A2A5CEEC9}"/>
          </ac:spMkLst>
        </pc:spChg>
        <pc:spChg chg="del">
          <ac:chgData name="Liam Hart" userId="6338fc5a20c6f0b7" providerId="LiveId" clId="{13B71E52-7F9A-4B6D-BF4D-4E4C06981ED7}" dt="2021-08-26T15:03:36.042" v="839" actId="478"/>
          <ac:spMkLst>
            <pc:docMk/>
            <pc:sldMk cId="4115052026" sldId="320"/>
            <ac:spMk id="10" creationId="{12088A3B-6540-437A-86AB-3A6A6D1580F9}"/>
          </ac:spMkLst>
        </pc:spChg>
        <pc:picChg chg="mod">
          <ac:chgData name="Liam Hart" userId="6338fc5a20c6f0b7" providerId="LiveId" clId="{13B71E52-7F9A-4B6D-BF4D-4E4C06981ED7}" dt="2021-08-27T00:11:47.631" v="2271" actId="14100"/>
          <ac:picMkLst>
            <pc:docMk/>
            <pc:sldMk cId="4115052026" sldId="320"/>
            <ac:picMk id="4" creationId="{C3786D6B-5C3A-4DFC-8552-162160EC7DBC}"/>
          </ac:picMkLst>
        </pc:picChg>
      </pc:sldChg>
      <pc:sldChg chg="modSp add mod ord modNotesTx">
        <pc:chgData name="Liam Hart" userId="6338fc5a20c6f0b7" providerId="LiveId" clId="{13B71E52-7F9A-4B6D-BF4D-4E4C06981ED7}" dt="2021-08-31T20:46:13.944" v="18521"/>
        <pc:sldMkLst>
          <pc:docMk/>
          <pc:sldMk cId="3623812562" sldId="321"/>
        </pc:sldMkLst>
        <pc:spChg chg="mod">
          <ac:chgData name="Liam Hart" userId="6338fc5a20c6f0b7" providerId="LiveId" clId="{13B71E52-7F9A-4B6D-BF4D-4E4C06981ED7}" dt="2021-08-31T01:15:22.626" v="2779" actId="20577"/>
          <ac:spMkLst>
            <pc:docMk/>
            <pc:sldMk cId="3623812562" sldId="321"/>
            <ac:spMk id="6" creationId="{9B6B883D-F4B9-4060-8E10-8F97B5597876}"/>
          </ac:spMkLst>
        </pc:spChg>
      </pc:sldChg>
      <pc:sldChg chg="addSp delSp modSp new mod ord modNotes">
        <pc:chgData name="Liam Hart" userId="6338fc5a20c6f0b7" providerId="LiveId" clId="{13B71E52-7F9A-4B6D-BF4D-4E4C06981ED7}" dt="2021-08-31T14:03:22.245" v="10759" actId="478"/>
        <pc:sldMkLst>
          <pc:docMk/>
          <pc:sldMk cId="2532040800" sldId="322"/>
        </pc:sldMkLst>
        <pc:spChg chg="del">
          <ac:chgData name="Liam Hart" userId="6338fc5a20c6f0b7" providerId="LiveId" clId="{13B71E52-7F9A-4B6D-BF4D-4E4C06981ED7}" dt="2021-08-26T21:05:19.170" v="958" actId="478"/>
          <ac:spMkLst>
            <pc:docMk/>
            <pc:sldMk cId="2532040800" sldId="322"/>
            <ac:spMk id="2" creationId="{5454C07F-ECC4-4C01-899B-056447D6AC8C}"/>
          </ac:spMkLst>
        </pc:spChg>
        <pc:spChg chg="del">
          <ac:chgData name="Liam Hart" userId="6338fc5a20c6f0b7" providerId="LiveId" clId="{13B71E52-7F9A-4B6D-BF4D-4E4C06981ED7}" dt="2021-08-26T21:05:16.414" v="957" actId="478"/>
          <ac:spMkLst>
            <pc:docMk/>
            <pc:sldMk cId="2532040800" sldId="322"/>
            <ac:spMk id="3" creationId="{E4690E17-6534-4EA2-8E42-17D3CF0FF6A5}"/>
          </ac:spMkLst>
        </pc:spChg>
        <pc:spChg chg="add del mod">
          <ac:chgData name="Liam Hart" userId="6338fc5a20c6f0b7" providerId="LiveId" clId="{13B71E52-7F9A-4B6D-BF4D-4E4C06981ED7}" dt="2021-08-31T14:03:22.245" v="10759" actId="478"/>
          <ac:spMkLst>
            <pc:docMk/>
            <pc:sldMk cId="2532040800" sldId="322"/>
            <ac:spMk id="4" creationId="{9F1A00D0-FCF6-40E3-A6F0-F0190427DD62}"/>
          </ac:spMkLst>
        </pc:spChg>
        <pc:spChg chg="add del mod">
          <ac:chgData name="Liam Hart" userId="6338fc5a20c6f0b7" providerId="LiveId" clId="{13B71E52-7F9A-4B6D-BF4D-4E4C06981ED7}" dt="2021-08-26T21:29:20.181" v="991" actId="478"/>
          <ac:spMkLst>
            <pc:docMk/>
            <pc:sldMk cId="2532040800" sldId="322"/>
            <ac:spMk id="5" creationId="{060B6B7D-8B81-40F8-A735-5CB28B1F695F}"/>
          </ac:spMkLst>
        </pc:spChg>
        <pc:spChg chg="add del mod">
          <ac:chgData name="Liam Hart" userId="6338fc5a20c6f0b7" providerId="LiveId" clId="{13B71E52-7F9A-4B6D-BF4D-4E4C06981ED7}" dt="2021-08-27T00:18:24.034" v="2315" actId="1076"/>
          <ac:spMkLst>
            <pc:docMk/>
            <pc:sldMk cId="2532040800" sldId="322"/>
            <ac:spMk id="6" creationId="{75147EB3-AA36-4616-B79E-F516A77769AD}"/>
          </ac:spMkLst>
        </pc:spChg>
        <pc:spChg chg="add del mod">
          <ac:chgData name="Liam Hart" userId="6338fc5a20c6f0b7" providerId="LiveId" clId="{13B71E52-7F9A-4B6D-BF4D-4E4C06981ED7}" dt="2021-08-27T00:18:24.034" v="2315" actId="1076"/>
          <ac:spMkLst>
            <pc:docMk/>
            <pc:sldMk cId="2532040800" sldId="322"/>
            <ac:spMk id="7" creationId="{4FC572B9-B553-420F-89D0-209992D29B56}"/>
          </ac:spMkLst>
        </pc:spChg>
        <pc:spChg chg="add del mod">
          <ac:chgData name="Liam Hart" userId="6338fc5a20c6f0b7" providerId="LiveId" clId="{13B71E52-7F9A-4B6D-BF4D-4E4C06981ED7}" dt="2021-08-27T00:18:24.034" v="2315" actId="1076"/>
          <ac:spMkLst>
            <pc:docMk/>
            <pc:sldMk cId="2532040800" sldId="322"/>
            <ac:spMk id="8" creationId="{38DC6D5C-AE0A-4650-97EA-B4F7A7CC082D}"/>
          </ac:spMkLst>
        </pc:spChg>
        <pc:spChg chg="add del mod">
          <ac:chgData name="Liam Hart" userId="6338fc5a20c6f0b7" providerId="LiveId" clId="{13B71E52-7F9A-4B6D-BF4D-4E4C06981ED7}" dt="2021-08-26T22:17:39.392" v="1507" actId="478"/>
          <ac:spMkLst>
            <pc:docMk/>
            <pc:sldMk cId="2532040800" sldId="322"/>
            <ac:spMk id="9" creationId="{8B2583FB-2A2A-4FE6-9E0C-21222F73CE1A}"/>
          </ac:spMkLst>
        </pc:spChg>
        <pc:spChg chg="add del mod">
          <ac:chgData name="Liam Hart" userId="6338fc5a20c6f0b7" providerId="LiveId" clId="{13B71E52-7F9A-4B6D-BF4D-4E4C06981ED7}" dt="2021-08-26T22:17:39.392" v="1507" actId="478"/>
          <ac:spMkLst>
            <pc:docMk/>
            <pc:sldMk cId="2532040800" sldId="322"/>
            <ac:spMk id="10" creationId="{39489606-E025-43C7-8424-BF6790D29392}"/>
          </ac:spMkLst>
        </pc:spChg>
        <pc:spChg chg="add del mod">
          <ac:chgData name="Liam Hart" userId="6338fc5a20c6f0b7" providerId="LiveId" clId="{13B71E52-7F9A-4B6D-BF4D-4E4C06981ED7}" dt="2021-08-27T00:18:24.034" v="2315" actId="1076"/>
          <ac:spMkLst>
            <pc:docMk/>
            <pc:sldMk cId="2532040800" sldId="322"/>
            <ac:spMk id="11" creationId="{9FC3207C-D0F4-43E6-88BB-4CDE474B336E}"/>
          </ac:spMkLst>
        </pc:spChg>
        <pc:spChg chg="add del mod">
          <ac:chgData name="Liam Hart" userId="6338fc5a20c6f0b7" providerId="LiveId" clId="{13B71E52-7F9A-4B6D-BF4D-4E4C06981ED7}" dt="2021-08-26T22:17:39.392" v="1507" actId="478"/>
          <ac:spMkLst>
            <pc:docMk/>
            <pc:sldMk cId="2532040800" sldId="322"/>
            <ac:spMk id="12" creationId="{FBF7B444-3128-4DBD-B2AE-2F0C86E3E60A}"/>
          </ac:spMkLst>
        </pc:spChg>
        <pc:spChg chg="add del mod">
          <ac:chgData name="Liam Hart" userId="6338fc5a20c6f0b7" providerId="LiveId" clId="{13B71E52-7F9A-4B6D-BF4D-4E4C06981ED7}" dt="2021-08-27T00:18:24.034" v="2315" actId="1076"/>
          <ac:spMkLst>
            <pc:docMk/>
            <pc:sldMk cId="2532040800" sldId="322"/>
            <ac:spMk id="13" creationId="{83FCB539-5A97-4A09-A3BC-457E070966B3}"/>
          </ac:spMkLst>
        </pc:spChg>
        <pc:spChg chg="add del mod">
          <ac:chgData name="Liam Hart" userId="6338fc5a20c6f0b7" providerId="LiveId" clId="{13B71E52-7F9A-4B6D-BF4D-4E4C06981ED7}" dt="2021-08-26T22:11:17.929" v="1481" actId="478"/>
          <ac:spMkLst>
            <pc:docMk/>
            <pc:sldMk cId="2532040800" sldId="322"/>
            <ac:spMk id="14" creationId="{09B1A590-1B9D-4922-A7FF-89BB1F417E6E}"/>
          </ac:spMkLst>
        </pc:spChg>
        <pc:spChg chg="add del mod">
          <ac:chgData name="Liam Hart" userId="6338fc5a20c6f0b7" providerId="LiveId" clId="{13B71E52-7F9A-4B6D-BF4D-4E4C06981ED7}" dt="2021-08-27T00:18:24.034" v="2315" actId="1076"/>
          <ac:spMkLst>
            <pc:docMk/>
            <pc:sldMk cId="2532040800" sldId="322"/>
            <ac:spMk id="15" creationId="{BD0F2AD1-653A-4DEE-B27F-281D0B9B9999}"/>
          </ac:spMkLst>
        </pc:spChg>
        <pc:spChg chg="add del mod">
          <ac:chgData name="Liam Hart" userId="6338fc5a20c6f0b7" providerId="LiveId" clId="{13B71E52-7F9A-4B6D-BF4D-4E4C06981ED7}" dt="2021-08-27T00:18:24.034" v="2315" actId="1076"/>
          <ac:spMkLst>
            <pc:docMk/>
            <pc:sldMk cId="2532040800" sldId="322"/>
            <ac:spMk id="16" creationId="{D17E075A-89C6-44D0-8F7D-E2125D59BB11}"/>
          </ac:spMkLst>
        </pc:spChg>
        <pc:spChg chg="add del mod">
          <ac:chgData name="Liam Hart" userId="6338fc5a20c6f0b7" providerId="LiveId" clId="{13B71E52-7F9A-4B6D-BF4D-4E4C06981ED7}" dt="2021-08-27T00:18:24.034" v="2315" actId="1076"/>
          <ac:spMkLst>
            <pc:docMk/>
            <pc:sldMk cId="2532040800" sldId="322"/>
            <ac:spMk id="17" creationId="{0360B45D-B38D-44D3-907F-B32333450A29}"/>
          </ac:spMkLst>
        </pc:spChg>
        <pc:spChg chg="add del mod">
          <ac:chgData name="Liam Hart" userId="6338fc5a20c6f0b7" providerId="LiveId" clId="{13B71E52-7F9A-4B6D-BF4D-4E4C06981ED7}" dt="2021-08-26T22:05:52.993" v="1457" actId="478"/>
          <ac:spMkLst>
            <pc:docMk/>
            <pc:sldMk cId="2532040800" sldId="322"/>
            <ac:spMk id="18" creationId="{5EBF5D93-745C-41E2-97A4-D6D548EC88DE}"/>
          </ac:spMkLst>
        </pc:spChg>
        <pc:spChg chg="add del mod">
          <ac:chgData name="Liam Hart" userId="6338fc5a20c6f0b7" providerId="LiveId" clId="{13B71E52-7F9A-4B6D-BF4D-4E4C06981ED7}" dt="2021-08-27T00:18:24.034" v="2315" actId="1076"/>
          <ac:spMkLst>
            <pc:docMk/>
            <pc:sldMk cId="2532040800" sldId="322"/>
            <ac:spMk id="19" creationId="{2B275F21-AC1F-4300-A434-AD592AC61931}"/>
          </ac:spMkLst>
        </pc:spChg>
        <pc:spChg chg="add del mod">
          <ac:chgData name="Liam Hart" userId="6338fc5a20c6f0b7" providerId="LiveId" clId="{13B71E52-7F9A-4B6D-BF4D-4E4C06981ED7}" dt="2021-08-27T00:18:24.034" v="2315" actId="1076"/>
          <ac:spMkLst>
            <pc:docMk/>
            <pc:sldMk cId="2532040800" sldId="322"/>
            <ac:spMk id="20" creationId="{83457709-9E93-4471-A856-8B0DEA272B1A}"/>
          </ac:spMkLst>
        </pc:spChg>
        <pc:spChg chg="add del mod">
          <ac:chgData name="Liam Hart" userId="6338fc5a20c6f0b7" providerId="LiveId" clId="{13B71E52-7F9A-4B6D-BF4D-4E4C06981ED7}" dt="2021-08-26T22:11:11.162" v="1479" actId="478"/>
          <ac:spMkLst>
            <pc:docMk/>
            <pc:sldMk cId="2532040800" sldId="322"/>
            <ac:spMk id="21" creationId="{099CC98E-875D-4A06-983A-A97CB666BF3D}"/>
          </ac:spMkLst>
        </pc:spChg>
        <pc:spChg chg="add del mod">
          <ac:chgData name="Liam Hart" userId="6338fc5a20c6f0b7" providerId="LiveId" clId="{13B71E52-7F9A-4B6D-BF4D-4E4C06981ED7}" dt="2021-08-26T22:11:13.853" v="1480" actId="478"/>
          <ac:spMkLst>
            <pc:docMk/>
            <pc:sldMk cId="2532040800" sldId="322"/>
            <ac:spMk id="22" creationId="{6F3D3423-2887-420A-BA55-821F0670F5E6}"/>
          </ac:spMkLst>
        </pc:spChg>
        <pc:spChg chg="add del mod">
          <ac:chgData name="Liam Hart" userId="6338fc5a20c6f0b7" providerId="LiveId" clId="{13B71E52-7F9A-4B6D-BF4D-4E4C06981ED7}" dt="2021-08-26T22:11:04.184" v="1478" actId="478"/>
          <ac:spMkLst>
            <pc:docMk/>
            <pc:sldMk cId="2532040800" sldId="322"/>
            <ac:spMk id="23" creationId="{4650EB5C-9E8D-4470-99C2-0914F0CD0B42}"/>
          </ac:spMkLst>
        </pc:spChg>
        <pc:spChg chg="add del mod">
          <ac:chgData name="Liam Hart" userId="6338fc5a20c6f0b7" providerId="LiveId" clId="{13B71E52-7F9A-4B6D-BF4D-4E4C06981ED7}" dt="2021-08-26T22:21:36.392" v="1524" actId="478"/>
          <ac:spMkLst>
            <pc:docMk/>
            <pc:sldMk cId="2532040800" sldId="322"/>
            <ac:spMk id="24" creationId="{00DDBF17-824D-4A74-8F33-2F4BA32F35B8}"/>
          </ac:spMkLst>
        </pc:spChg>
        <pc:spChg chg="add del mod">
          <ac:chgData name="Liam Hart" userId="6338fc5a20c6f0b7" providerId="LiveId" clId="{13B71E52-7F9A-4B6D-BF4D-4E4C06981ED7}" dt="2021-08-26T22:27:59.962" v="1843" actId="478"/>
          <ac:spMkLst>
            <pc:docMk/>
            <pc:sldMk cId="2532040800" sldId="322"/>
            <ac:spMk id="25" creationId="{652778BD-8842-4B66-975D-D876DEE4E190}"/>
          </ac:spMkLst>
        </pc:spChg>
        <pc:spChg chg="add del mod">
          <ac:chgData name="Liam Hart" userId="6338fc5a20c6f0b7" providerId="LiveId" clId="{13B71E52-7F9A-4B6D-BF4D-4E4C06981ED7}" dt="2021-08-26T22:32:20.204" v="1880" actId="478"/>
          <ac:spMkLst>
            <pc:docMk/>
            <pc:sldMk cId="2532040800" sldId="322"/>
            <ac:spMk id="26" creationId="{654847C0-35FB-4ED3-9677-6CE052BDC880}"/>
          </ac:spMkLst>
        </pc:spChg>
        <pc:spChg chg="add del mod">
          <ac:chgData name="Liam Hart" userId="6338fc5a20c6f0b7" providerId="LiveId" clId="{13B71E52-7F9A-4B6D-BF4D-4E4C06981ED7}" dt="2021-08-26T22:21:36.392" v="1524" actId="478"/>
          <ac:spMkLst>
            <pc:docMk/>
            <pc:sldMk cId="2532040800" sldId="322"/>
            <ac:spMk id="27" creationId="{E83A7C32-8601-4043-B178-95F94DE5AD5E}"/>
          </ac:spMkLst>
        </pc:spChg>
        <pc:spChg chg="add mod">
          <ac:chgData name="Liam Hart" userId="6338fc5a20c6f0b7" providerId="LiveId" clId="{13B71E52-7F9A-4B6D-BF4D-4E4C06981ED7}" dt="2021-08-27T00:18:24.034" v="2315" actId="1076"/>
          <ac:spMkLst>
            <pc:docMk/>
            <pc:sldMk cId="2532040800" sldId="322"/>
            <ac:spMk id="28" creationId="{938076CC-6407-436E-BAE8-B965625D289B}"/>
          </ac:spMkLst>
        </pc:spChg>
        <pc:spChg chg="add del mod">
          <ac:chgData name="Liam Hart" userId="6338fc5a20c6f0b7" providerId="LiveId" clId="{13B71E52-7F9A-4B6D-BF4D-4E4C06981ED7}" dt="2021-08-26T22:24:10.923" v="1811" actId="478"/>
          <ac:spMkLst>
            <pc:docMk/>
            <pc:sldMk cId="2532040800" sldId="322"/>
            <ac:spMk id="29" creationId="{3DD22A1B-5275-43E0-BD48-1AE8F5B093ED}"/>
          </ac:spMkLst>
        </pc:spChg>
        <pc:spChg chg="add del mod">
          <ac:chgData name="Liam Hart" userId="6338fc5a20c6f0b7" providerId="LiveId" clId="{13B71E52-7F9A-4B6D-BF4D-4E4C06981ED7}" dt="2021-08-26T22:09:25.535" v="1471" actId="478"/>
          <ac:spMkLst>
            <pc:docMk/>
            <pc:sldMk cId="2532040800" sldId="322"/>
            <ac:spMk id="30" creationId="{C6537D2B-C5DB-4505-B7E5-2C58A34A5665}"/>
          </ac:spMkLst>
        </pc:spChg>
        <pc:spChg chg="add del mod">
          <ac:chgData name="Liam Hart" userId="6338fc5a20c6f0b7" providerId="LiveId" clId="{13B71E52-7F9A-4B6D-BF4D-4E4C06981ED7}" dt="2021-08-26T22:09:56.944" v="1473" actId="478"/>
          <ac:spMkLst>
            <pc:docMk/>
            <pc:sldMk cId="2532040800" sldId="322"/>
            <ac:spMk id="31" creationId="{337D337C-22A7-4989-91E7-9DDCC3010C88}"/>
          </ac:spMkLst>
        </pc:spChg>
        <pc:spChg chg="add mod">
          <ac:chgData name="Liam Hart" userId="6338fc5a20c6f0b7" providerId="LiveId" clId="{13B71E52-7F9A-4B6D-BF4D-4E4C06981ED7}" dt="2021-08-27T00:18:24.034" v="2315" actId="1076"/>
          <ac:spMkLst>
            <pc:docMk/>
            <pc:sldMk cId="2532040800" sldId="322"/>
            <ac:spMk id="32" creationId="{12B9730E-66F2-40EC-80D1-B5119AB4A6D0}"/>
          </ac:spMkLst>
        </pc:spChg>
        <pc:spChg chg="add mod">
          <ac:chgData name="Liam Hart" userId="6338fc5a20c6f0b7" providerId="LiveId" clId="{13B71E52-7F9A-4B6D-BF4D-4E4C06981ED7}" dt="2021-08-27T00:18:24.034" v="2315" actId="1076"/>
          <ac:spMkLst>
            <pc:docMk/>
            <pc:sldMk cId="2532040800" sldId="322"/>
            <ac:spMk id="33" creationId="{7FDEC632-CAD4-4518-B8FC-BE5E9445EAA7}"/>
          </ac:spMkLst>
        </pc:spChg>
        <pc:spChg chg="add mod">
          <ac:chgData name="Liam Hart" userId="6338fc5a20c6f0b7" providerId="LiveId" clId="{13B71E52-7F9A-4B6D-BF4D-4E4C06981ED7}" dt="2021-08-27T00:18:24.034" v="2315" actId="1076"/>
          <ac:spMkLst>
            <pc:docMk/>
            <pc:sldMk cId="2532040800" sldId="322"/>
            <ac:spMk id="34" creationId="{A088D61A-4D99-4D2C-B755-E927C1FA48E9}"/>
          </ac:spMkLst>
        </pc:spChg>
        <pc:spChg chg="add del mod">
          <ac:chgData name="Liam Hart" userId="6338fc5a20c6f0b7" providerId="LiveId" clId="{13B71E52-7F9A-4B6D-BF4D-4E4C06981ED7}" dt="2021-08-26T22:26:25.240" v="1824" actId="478"/>
          <ac:spMkLst>
            <pc:docMk/>
            <pc:sldMk cId="2532040800" sldId="322"/>
            <ac:spMk id="35" creationId="{48A4268D-30D5-4565-85CE-9F92F01221E8}"/>
          </ac:spMkLst>
        </pc:spChg>
        <pc:spChg chg="add del mod">
          <ac:chgData name="Liam Hart" userId="6338fc5a20c6f0b7" providerId="LiveId" clId="{13B71E52-7F9A-4B6D-BF4D-4E4C06981ED7}" dt="2021-08-26T22:26:22.918" v="1823" actId="478"/>
          <ac:spMkLst>
            <pc:docMk/>
            <pc:sldMk cId="2532040800" sldId="322"/>
            <ac:spMk id="36" creationId="{95801723-B112-4979-AF7C-FCC905F80832}"/>
          </ac:spMkLst>
        </pc:spChg>
        <pc:spChg chg="add del mod">
          <ac:chgData name="Liam Hart" userId="6338fc5a20c6f0b7" providerId="LiveId" clId="{13B71E52-7F9A-4B6D-BF4D-4E4C06981ED7}" dt="2021-08-26T22:28:48.199" v="1848" actId="478"/>
          <ac:spMkLst>
            <pc:docMk/>
            <pc:sldMk cId="2532040800" sldId="322"/>
            <ac:spMk id="37" creationId="{39684670-ECA1-44B3-BA52-5BCF3E6735B4}"/>
          </ac:spMkLst>
        </pc:spChg>
        <pc:spChg chg="add mod">
          <ac:chgData name="Liam Hart" userId="6338fc5a20c6f0b7" providerId="LiveId" clId="{13B71E52-7F9A-4B6D-BF4D-4E4C06981ED7}" dt="2021-08-27T00:18:24.034" v="2315" actId="1076"/>
          <ac:spMkLst>
            <pc:docMk/>
            <pc:sldMk cId="2532040800" sldId="322"/>
            <ac:spMk id="38" creationId="{38DB7B95-6700-40F5-94AC-316C1A11520F}"/>
          </ac:spMkLst>
        </pc:spChg>
        <pc:spChg chg="add del mod">
          <ac:chgData name="Liam Hart" userId="6338fc5a20c6f0b7" providerId="LiveId" clId="{13B71E52-7F9A-4B6D-BF4D-4E4C06981ED7}" dt="2021-08-26T22:31:43.004" v="1873" actId="478"/>
          <ac:spMkLst>
            <pc:docMk/>
            <pc:sldMk cId="2532040800" sldId="322"/>
            <ac:spMk id="39" creationId="{05CACC1E-3832-453F-86DF-5475B85A6622}"/>
          </ac:spMkLst>
        </pc:spChg>
        <pc:spChg chg="add mod">
          <ac:chgData name="Liam Hart" userId="6338fc5a20c6f0b7" providerId="LiveId" clId="{13B71E52-7F9A-4B6D-BF4D-4E4C06981ED7}" dt="2021-08-27T00:18:24.034" v="2315" actId="1076"/>
          <ac:spMkLst>
            <pc:docMk/>
            <pc:sldMk cId="2532040800" sldId="322"/>
            <ac:spMk id="40" creationId="{FBB1A9CE-155A-4C58-9D0F-41637AF113F4}"/>
          </ac:spMkLst>
        </pc:spChg>
        <pc:spChg chg="add mod">
          <ac:chgData name="Liam Hart" userId="6338fc5a20c6f0b7" providerId="LiveId" clId="{13B71E52-7F9A-4B6D-BF4D-4E4C06981ED7}" dt="2021-08-27T00:18:24.034" v="2315" actId="1076"/>
          <ac:spMkLst>
            <pc:docMk/>
            <pc:sldMk cId="2532040800" sldId="322"/>
            <ac:spMk id="41" creationId="{27A898C0-5C76-4BC8-892B-DD588F77F655}"/>
          </ac:spMkLst>
        </pc:spChg>
        <pc:spChg chg="add mod">
          <ac:chgData name="Liam Hart" userId="6338fc5a20c6f0b7" providerId="LiveId" clId="{13B71E52-7F9A-4B6D-BF4D-4E4C06981ED7}" dt="2021-08-27T00:18:24.034" v="2315" actId="1076"/>
          <ac:spMkLst>
            <pc:docMk/>
            <pc:sldMk cId="2532040800" sldId="322"/>
            <ac:spMk id="42" creationId="{FF70C48E-FBAD-4A43-BB95-59EB91B12FBC}"/>
          </ac:spMkLst>
        </pc:spChg>
        <pc:spChg chg="add del mod">
          <ac:chgData name="Liam Hart" userId="6338fc5a20c6f0b7" providerId="LiveId" clId="{13B71E52-7F9A-4B6D-BF4D-4E4C06981ED7}" dt="2021-08-26T22:27:17.973" v="1835" actId="478"/>
          <ac:spMkLst>
            <pc:docMk/>
            <pc:sldMk cId="2532040800" sldId="322"/>
            <ac:spMk id="43" creationId="{5B79B512-983F-45DE-BBC1-447FD2576862}"/>
          </ac:spMkLst>
        </pc:spChg>
        <pc:spChg chg="add del mod">
          <ac:chgData name="Liam Hart" userId="6338fc5a20c6f0b7" providerId="LiveId" clId="{13B71E52-7F9A-4B6D-BF4D-4E4C06981ED7}" dt="2021-08-26T22:27:17.973" v="1835" actId="478"/>
          <ac:spMkLst>
            <pc:docMk/>
            <pc:sldMk cId="2532040800" sldId="322"/>
            <ac:spMk id="44" creationId="{26F6CA23-F5FB-4687-BAE1-43806FD1D391}"/>
          </ac:spMkLst>
        </pc:spChg>
        <pc:spChg chg="add mod">
          <ac:chgData name="Liam Hart" userId="6338fc5a20c6f0b7" providerId="LiveId" clId="{13B71E52-7F9A-4B6D-BF4D-4E4C06981ED7}" dt="2021-08-26T22:27:09.839" v="1831"/>
          <ac:spMkLst>
            <pc:docMk/>
            <pc:sldMk cId="2532040800" sldId="322"/>
            <ac:spMk id="45" creationId="{6640ECE3-9D85-461A-98D2-1B1525DFF1B4}"/>
          </ac:spMkLst>
        </pc:spChg>
        <pc:spChg chg="add mod">
          <ac:chgData name="Liam Hart" userId="6338fc5a20c6f0b7" providerId="LiveId" clId="{13B71E52-7F9A-4B6D-BF4D-4E4C06981ED7}" dt="2021-08-26T22:27:09.839" v="1831"/>
          <ac:spMkLst>
            <pc:docMk/>
            <pc:sldMk cId="2532040800" sldId="322"/>
            <ac:spMk id="46" creationId="{16B152FF-3A1A-4CD1-97D3-0AF9A9E1E857}"/>
          </ac:spMkLst>
        </pc:spChg>
        <pc:spChg chg="add mod">
          <ac:chgData name="Liam Hart" userId="6338fc5a20c6f0b7" providerId="LiveId" clId="{13B71E52-7F9A-4B6D-BF4D-4E4C06981ED7}" dt="2021-08-27T00:18:24.034" v="2315" actId="1076"/>
          <ac:spMkLst>
            <pc:docMk/>
            <pc:sldMk cId="2532040800" sldId="322"/>
            <ac:spMk id="47" creationId="{D33211C6-BB73-49E5-B9E8-73FC43483A76}"/>
          </ac:spMkLst>
        </pc:spChg>
        <pc:spChg chg="add mod">
          <ac:chgData name="Liam Hart" userId="6338fc5a20c6f0b7" providerId="LiveId" clId="{13B71E52-7F9A-4B6D-BF4D-4E4C06981ED7}" dt="2021-08-27T00:18:24.034" v="2315" actId="1076"/>
          <ac:spMkLst>
            <pc:docMk/>
            <pc:sldMk cId="2532040800" sldId="322"/>
            <ac:spMk id="48" creationId="{74F90166-A1DD-4C1F-BEA3-66AAA2FFC26C}"/>
          </ac:spMkLst>
        </pc:spChg>
        <pc:spChg chg="add del mod">
          <ac:chgData name="Liam Hart" userId="6338fc5a20c6f0b7" providerId="LiveId" clId="{13B71E52-7F9A-4B6D-BF4D-4E4C06981ED7}" dt="2021-08-26T22:29:54.866" v="1858" actId="478"/>
          <ac:spMkLst>
            <pc:docMk/>
            <pc:sldMk cId="2532040800" sldId="322"/>
            <ac:spMk id="49" creationId="{0A7FC363-2ABF-480E-B402-57D4DC0669C7}"/>
          </ac:spMkLst>
        </pc:spChg>
        <pc:spChg chg="add mod">
          <ac:chgData name="Liam Hart" userId="6338fc5a20c6f0b7" providerId="LiveId" clId="{13B71E52-7F9A-4B6D-BF4D-4E4C06981ED7}" dt="2021-08-27T00:18:24.034" v="2315" actId="1076"/>
          <ac:spMkLst>
            <pc:docMk/>
            <pc:sldMk cId="2532040800" sldId="322"/>
            <ac:spMk id="50" creationId="{F5F0144F-F507-4A7F-993F-5B45918275F2}"/>
          </ac:spMkLst>
        </pc:spChg>
        <pc:spChg chg="add del mod">
          <ac:chgData name="Liam Hart" userId="6338fc5a20c6f0b7" providerId="LiveId" clId="{13B71E52-7F9A-4B6D-BF4D-4E4C06981ED7}" dt="2021-08-27T00:16:38.183" v="2304" actId="478"/>
          <ac:spMkLst>
            <pc:docMk/>
            <pc:sldMk cId="2532040800" sldId="322"/>
            <ac:spMk id="51" creationId="{BA353E95-F714-442E-B963-F965082E6722}"/>
          </ac:spMkLst>
        </pc:spChg>
        <pc:spChg chg="add mod">
          <ac:chgData name="Liam Hart" userId="6338fc5a20c6f0b7" providerId="LiveId" clId="{13B71E52-7F9A-4B6D-BF4D-4E4C06981ED7}" dt="2021-08-27T00:18:24.034" v="2315" actId="1076"/>
          <ac:spMkLst>
            <pc:docMk/>
            <pc:sldMk cId="2532040800" sldId="322"/>
            <ac:spMk id="52" creationId="{74D925E1-C47A-4B05-86BB-087F79F36D13}"/>
          </ac:spMkLst>
        </pc:spChg>
        <pc:spChg chg="add mod">
          <ac:chgData name="Liam Hart" userId="6338fc5a20c6f0b7" providerId="LiveId" clId="{13B71E52-7F9A-4B6D-BF4D-4E4C06981ED7}" dt="2021-08-27T00:18:24.034" v="2315" actId="1076"/>
          <ac:spMkLst>
            <pc:docMk/>
            <pc:sldMk cId="2532040800" sldId="322"/>
            <ac:spMk id="53" creationId="{0823C9A9-15CD-41F3-A5C4-ADE8A2CD9BC8}"/>
          </ac:spMkLst>
        </pc:spChg>
        <pc:spChg chg="add mod">
          <ac:chgData name="Liam Hart" userId="6338fc5a20c6f0b7" providerId="LiveId" clId="{13B71E52-7F9A-4B6D-BF4D-4E4C06981ED7}" dt="2021-08-27T00:18:24.034" v="2315" actId="1076"/>
          <ac:spMkLst>
            <pc:docMk/>
            <pc:sldMk cId="2532040800" sldId="322"/>
            <ac:spMk id="54" creationId="{A08C062B-53D8-4DA4-88DC-EEB75D480FD2}"/>
          </ac:spMkLst>
        </pc:spChg>
        <pc:spChg chg="add mod">
          <ac:chgData name="Liam Hart" userId="6338fc5a20c6f0b7" providerId="LiveId" clId="{13B71E52-7F9A-4B6D-BF4D-4E4C06981ED7}" dt="2021-08-27T00:18:24.034" v="2315" actId="1076"/>
          <ac:spMkLst>
            <pc:docMk/>
            <pc:sldMk cId="2532040800" sldId="322"/>
            <ac:spMk id="55" creationId="{A80E12F5-48AA-4B2B-B696-66717173E502}"/>
          </ac:spMkLst>
        </pc:spChg>
        <pc:spChg chg="add mod">
          <ac:chgData name="Liam Hart" userId="6338fc5a20c6f0b7" providerId="LiveId" clId="{13B71E52-7F9A-4B6D-BF4D-4E4C06981ED7}" dt="2021-08-27T00:18:24.034" v="2315" actId="1076"/>
          <ac:spMkLst>
            <pc:docMk/>
            <pc:sldMk cId="2532040800" sldId="322"/>
            <ac:spMk id="56" creationId="{A4314747-1262-41CB-9542-4D75F8CBC993}"/>
          </ac:spMkLst>
        </pc:spChg>
      </pc:sldChg>
      <pc:sldChg chg="modSp add mod ord modNotesTx">
        <pc:chgData name="Liam Hart" userId="6338fc5a20c6f0b7" providerId="LiveId" clId="{13B71E52-7F9A-4B6D-BF4D-4E4C06981ED7}" dt="2021-09-07T18:20:37.754" v="27952" actId="20577"/>
        <pc:sldMkLst>
          <pc:docMk/>
          <pc:sldMk cId="251888783" sldId="323"/>
        </pc:sldMkLst>
        <pc:spChg chg="mod">
          <ac:chgData name="Liam Hart" userId="6338fc5a20c6f0b7" providerId="LiveId" clId="{13B71E52-7F9A-4B6D-BF4D-4E4C06981ED7}" dt="2021-09-06T23:15:44.267" v="25944" actId="20577"/>
          <ac:spMkLst>
            <pc:docMk/>
            <pc:sldMk cId="251888783" sldId="323"/>
            <ac:spMk id="6" creationId="{9B6B883D-F4B9-4060-8E10-8F97B5597876}"/>
          </ac:spMkLst>
        </pc:spChg>
        <pc:spChg chg="mod">
          <ac:chgData name="Liam Hart" userId="6338fc5a20c6f0b7" providerId="LiveId" clId="{13B71E52-7F9A-4B6D-BF4D-4E4C06981ED7}" dt="2021-09-07T17:12:25.293" v="26073" actId="20577"/>
          <ac:spMkLst>
            <pc:docMk/>
            <pc:sldMk cId="251888783" sldId="323"/>
            <ac:spMk id="8" creationId="{60AAD13B-2773-4242-93D4-38436ED89B31}"/>
          </ac:spMkLst>
        </pc:spChg>
      </pc:sldChg>
      <pc:sldChg chg="modSp add mod ord modNotesTx">
        <pc:chgData name="Liam Hart" userId="6338fc5a20c6f0b7" providerId="LiveId" clId="{13B71E52-7F9A-4B6D-BF4D-4E4C06981ED7}" dt="2021-09-07T17:44:42.597" v="27528"/>
        <pc:sldMkLst>
          <pc:docMk/>
          <pc:sldMk cId="41540672" sldId="324"/>
        </pc:sldMkLst>
        <pc:spChg chg="mod">
          <ac:chgData name="Liam Hart" userId="6338fc5a20c6f0b7" providerId="LiveId" clId="{13B71E52-7F9A-4B6D-BF4D-4E4C06981ED7}" dt="2021-08-26T19:41:35.296" v="931" actId="20577"/>
          <ac:spMkLst>
            <pc:docMk/>
            <pc:sldMk cId="41540672" sldId="324"/>
            <ac:spMk id="6" creationId="{9B6B883D-F4B9-4060-8E10-8F97B5597876}"/>
          </ac:spMkLst>
        </pc:spChg>
        <pc:spChg chg="mod">
          <ac:chgData name="Liam Hart" userId="6338fc5a20c6f0b7" providerId="LiveId" clId="{13B71E52-7F9A-4B6D-BF4D-4E4C06981ED7}" dt="2021-08-27T01:06:05.819" v="2454" actId="255"/>
          <ac:spMkLst>
            <pc:docMk/>
            <pc:sldMk cId="41540672" sldId="324"/>
            <ac:spMk id="8" creationId="{60AAD13B-2773-4242-93D4-38436ED89B31}"/>
          </ac:spMkLst>
        </pc:spChg>
      </pc:sldChg>
      <pc:sldChg chg="modSp add mod modNotesTx">
        <pc:chgData name="Liam Hart" userId="6338fc5a20c6f0b7" providerId="LiveId" clId="{13B71E52-7F9A-4B6D-BF4D-4E4C06981ED7}" dt="2021-09-07T18:08:02.764" v="27786" actId="20577"/>
        <pc:sldMkLst>
          <pc:docMk/>
          <pc:sldMk cId="3792697635" sldId="325"/>
        </pc:sldMkLst>
        <pc:spChg chg="mod">
          <ac:chgData name="Liam Hart" userId="6338fc5a20c6f0b7" providerId="LiveId" clId="{13B71E52-7F9A-4B6D-BF4D-4E4C06981ED7}" dt="2021-08-31T02:37:16.249" v="4750" actId="20577"/>
          <ac:spMkLst>
            <pc:docMk/>
            <pc:sldMk cId="3792697635" sldId="325"/>
            <ac:spMk id="6" creationId="{9B6B883D-F4B9-4060-8E10-8F97B5597876}"/>
          </ac:spMkLst>
        </pc:spChg>
        <pc:spChg chg="mod">
          <ac:chgData name="Liam Hart" userId="6338fc5a20c6f0b7" providerId="LiveId" clId="{13B71E52-7F9A-4B6D-BF4D-4E4C06981ED7}" dt="2021-09-07T18:08:02.764" v="27786" actId="20577"/>
          <ac:spMkLst>
            <pc:docMk/>
            <pc:sldMk cId="3792697635" sldId="325"/>
            <ac:spMk id="8" creationId="{60AAD13B-2773-4242-93D4-38436ED89B31}"/>
          </ac:spMkLst>
        </pc:spChg>
      </pc:sldChg>
      <pc:sldChg chg="new del">
        <pc:chgData name="Liam Hart" userId="6338fc5a20c6f0b7" providerId="LiveId" clId="{13B71E52-7F9A-4B6D-BF4D-4E4C06981ED7}" dt="2021-08-27T00:03:36.164" v="1968" actId="47"/>
        <pc:sldMkLst>
          <pc:docMk/>
          <pc:sldMk cId="3479670099" sldId="326"/>
        </pc:sldMkLst>
      </pc:sldChg>
      <pc:sldChg chg="modSp add del mod setBg">
        <pc:chgData name="Liam Hart" userId="6338fc5a20c6f0b7" providerId="LiveId" clId="{13B71E52-7F9A-4B6D-BF4D-4E4C06981ED7}" dt="2021-08-27T01:04:33.831" v="2449" actId="47"/>
        <pc:sldMkLst>
          <pc:docMk/>
          <pc:sldMk cId="1484780375" sldId="327"/>
        </pc:sldMkLst>
        <pc:spChg chg="mod">
          <ac:chgData name="Liam Hart" userId="6338fc5a20c6f0b7" providerId="LiveId" clId="{13B71E52-7F9A-4B6D-BF4D-4E4C06981ED7}" dt="2021-08-26T21:04:55.258" v="956" actId="27636"/>
          <ac:spMkLst>
            <pc:docMk/>
            <pc:sldMk cId="1484780375" sldId="327"/>
            <ac:spMk id="2" creationId="{00000000-0000-0000-0000-000000000000}"/>
          </ac:spMkLst>
        </pc:spChg>
      </pc:sldChg>
      <pc:sldChg chg="addSp delSp modSp add del mod setBg">
        <pc:chgData name="Liam Hart" userId="6338fc5a20c6f0b7" providerId="LiveId" clId="{13B71E52-7F9A-4B6D-BF4D-4E4C06981ED7}" dt="2021-08-27T01:04:32.993" v="2448" actId="47"/>
        <pc:sldMkLst>
          <pc:docMk/>
          <pc:sldMk cId="3968307614" sldId="328"/>
        </pc:sldMkLst>
        <pc:spChg chg="del mod">
          <ac:chgData name="Liam Hart" userId="6338fc5a20c6f0b7" providerId="LiveId" clId="{13B71E52-7F9A-4B6D-BF4D-4E4C06981ED7}" dt="2021-08-26T21:20:08.861" v="961" actId="478"/>
          <ac:spMkLst>
            <pc:docMk/>
            <pc:sldMk cId="3968307614" sldId="328"/>
            <ac:spMk id="2" creationId="{00000000-0000-0000-0000-000000000000}"/>
          </ac:spMkLst>
        </pc:spChg>
        <pc:spChg chg="del">
          <ac:chgData name="Liam Hart" userId="6338fc5a20c6f0b7" providerId="LiveId" clId="{13B71E52-7F9A-4B6D-BF4D-4E4C06981ED7}" dt="2021-08-26T21:20:08.861" v="961" actId="478"/>
          <ac:spMkLst>
            <pc:docMk/>
            <pc:sldMk cId="3968307614" sldId="328"/>
            <ac:spMk id="3" creationId="{00000000-0000-0000-0000-000000000000}"/>
          </ac:spMkLst>
        </pc:spChg>
        <pc:spChg chg="del">
          <ac:chgData name="Liam Hart" userId="6338fc5a20c6f0b7" providerId="LiveId" clId="{13B71E52-7F9A-4B6D-BF4D-4E4C06981ED7}" dt="2021-08-26T21:20:08.861" v="961" actId="478"/>
          <ac:spMkLst>
            <pc:docMk/>
            <pc:sldMk cId="3968307614" sldId="328"/>
            <ac:spMk id="4" creationId="{00000000-0000-0000-0000-000000000000}"/>
          </ac:spMkLst>
        </pc:spChg>
        <pc:spChg chg="del">
          <ac:chgData name="Liam Hart" userId="6338fc5a20c6f0b7" providerId="LiveId" clId="{13B71E52-7F9A-4B6D-BF4D-4E4C06981ED7}" dt="2021-08-26T21:20:08.861" v="961" actId="478"/>
          <ac:spMkLst>
            <pc:docMk/>
            <pc:sldMk cId="3968307614" sldId="328"/>
            <ac:spMk id="5" creationId="{00000000-0000-0000-0000-000000000000}"/>
          </ac:spMkLst>
        </pc:spChg>
        <pc:spChg chg="del">
          <ac:chgData name="Liam Hart" userId="6338fc5a20c6f0b7" providerId="LiveId" clId="{13B71E52-7F9A-4B6D-BF4D-4E4C06981ED7}" dt="2021-08-26T21:20:08.861" v="961" actId="478"/>
          <ac:spMkLst>
            <pc:docMk/>
            <pc:sldMk cId="3968307614" sldId="328"/>
            <ac:spMk id="6" creationId="{00000000-0000-0000-0000-000000000000}"/>
          </ac:spMkLst>
        </pc:spChg>
        <pc:spChg chg="del">
          <ac:chgData name="Liam Hart" userId="6338fc5a20c6f0b7" providerId="LiveId" clId="{13B71E52-7F9A-4B6D-BF4D-4E4C06981ED7}" dt="2021-08-26T21:20:08.861" v="961" actId="478"/>
          <ac:spMkLst>
            <pc:docMk/>
            <pc:sldMk cId="3968307614" sldId="328"/>
            <ac:spMk id="7" creationId="{00000000-0000-0000-0000-000000000000}"/>
          </ac:spMkLst>
        </pc:spChg>
        <pc:spChg chg="add mod">
          <ac:chgData name="Liam Hart" userId="6338fc5a20c6f0b7" providerId="LiveId" clId="{13B71E52-7F9A-4B6D-BF4D-4E4C06981ED7}" dt="2021-08-26T21:20:08.861" v="961" actId="478"/>
          <ac:spMkLst>
            <pc:docMk/>
            <pc:sldMk cId="3968307614" sldId="328"/>
            <ac:spMk id="11" creationId="{1E3D76CB-0781-4185-9EB3-13A3D0E9850F}"/>
          </ac:spMkLst>
        </pc:spChg>
        <pc:spChg chg="del">
          <ac:chgData name="Liam Hart" userId="6338fc5a20c6f0b7" providerId="LiveId" clId="{13B71E52-7F9A-4B6D-BF4D-4E4C06981ED7}" dt="2021-08-26T21:20:08.861" v="961" actId="478"/>
          <ac:spMkLst>
            <pc:docMk/>
            <pc:sldMk cId="3968307614" sldId="328"/>
            <ac:spMk id="15" creationId="{00000000-0000-0000-0000-000000000000}"/>
          </ac:spMkLst>
        </pc:spChg>
        <pc:spChg chg="del">
          <ac:chgData name="Liam Hart" userId="6338fc5a20c6f0b7" providerId="LiveId" clId="{13B71E52-7F9A-4B6D-BF4D-4E4C06981ED7}" dt="2021-08-26T21:20:08.861" v="961" actId="478"/>
          <ac:spMkLst>
            <pc:docMk/>
            <pc:sldMk cId="3968307614" sldId="328"/>
            <ac:spMk id="17" creationId="{00000000-0000-0000-0000-000000000000}"/>
          </ac:spMkLst>
        </pc:spChg>
        <pc:spChg chg="del">
          <ac:chgData name="Liam Hart" userId="6338fc5a20c6f0b7" providerId="LiveId" clId="{13B71E52-7F9A-4B6D-BF4D-4E4C06981ED7}" dt="2021-08-26T21:20:08.861" v="961" actId="478"/>
          <ac:spMkLst>
            <pc:docMk/>
            <pc:sldMk cId="3968307614" sldId="328"/>
            <ac:spMk id="18" creationId="{00000000-0000-0000-0000-000000000000}"/>
          </ac:spMkLst>
        </pc:spChg>
        <pc:spChg chg="del">
          <ac:chgData name="Liam Hart" userId="6338fc5a20c6f0b7" providerId="LiveId" clId="{13B71E52-7F9A-4B6D-BF4D-4E4C06981ED7}" dt="2021-08-26T21:20:08.861" v="961" actId="478"/>
          <ac:spMkLst>
            <pc:docMk/>
            <pc:sldMk cId="3968307614" sldId="328"/>
            <ac:spMk id="19" creationId="{00000000-0000-0000-0000-000000000000}"/>
          </ac:spMkLst>
        </pc:spChg>
        <pc:spChg chg="del">
          <ac:chgData name="Liam Hart" userId="6338fc5a20c6f0b7" providerId="LiveId" clId="{13B71E52-7F9A-4B6D-BF4D-4E4C06981ED7}" dt="2021-08-26T21:20:08.861" v="961" actId="478"/>
          <ac:spMkLst>
            <pc:docMk/>
            <pc:sldMk cId="3968307614" sldId="328"/>
            <ac:spMk id="20" creationId="{00000000-0000-0000-0000-000000000000}"/>
          </ac:spMkLst>
        </pc:spChg>
        <pc:spChg chg="del">
          <ac:chgData name="Liam Hart" userId="6338fc5a20c6f0b7" providerId="LiveId" clId="{13B71E52-7F9A-4B6D-BF4D-4E4C06981ED7}" dt="2021-08-26T21:20:08.861" v="961" actId="478"/>
          <ac:spMkLst>
            <pc:docMk/>
            <pc:sldMk cId="3968307614" sldId="328"/>
            <ac:spMk id="21" creationId="{00000000-0000-0000-0000-000000000000}"/>
          </ac:spMkLst>
        </pc:spChg>
        <pc:spChg chg="del">
          <ac:chgData name="Liam Hart" userId="6338fc5a20c6f0b7" providerId="LiveId" clId="{13B71E52-7F9A-4B6D-BF4D-4E4C06981ED7}" dt="2021-08-26T21:20:08.861" v="961" actId="478"/>
          <ac:spMkLst>
            <pc:docMk/>
            <pc:sldMk cId="3968307614" sldId="328"/>
            <ac:spMk id="22" creationId="{00000000-0000-0000-0000-000000000000}"/>
          </ac:spMkLst>
        </pc:spChg>
        <pc:spChg chg="del">
          <ac:chgData name="Liam Hart" userId="6338fc5a20c6f0b7" providerId="LiveId" clId="{13B71E52-7F9A-4B6D-BF4D-4E4C06981ED7}" dt="2021-08-26T21:20:08.861" v="961" actId="478"/>
          <ac:spMkLst>
            <pc:docMk/>
            <pc:sldMk cId="3968307614" sldId="328"/>
            <ac:spMk id="23" creationId="{00000000-0000-0000-0000-000000000000}"/>
          </ac:spMkLst>
        </pc:spChg>
        <pc:spChg chg="del">
          <ac:chgData name="Liam Hart" userId="6338fc5a20c6f0b7" providerId="LiveId" clId="{13B71E52-7F9A-4B6D-BF4D-4E4C06981ED7}" dt="2021-08-26T21:20:08.861" v="961" actId="478"/>
          <ac:spMkLst>
            <pc:docMk/>
            <pc:sldMk cId="3968307614" sldId="328"/>
            <ac:spMk id="24" creationId="{00000000-0000-0000-0000-000000000000}"/>
          </ac:spMkLst>
        </pc:spChg>
        <pc:spChg chg="del">
          <ac:chgData name="Liam Hart" userId="6338fc5a20c6f0b7" providerId="LiveId" clId="{13B71E52-7F9A-4B6D-BF4D-4E4C06981ED7}" dt="2021-08-26T21:20:08.861" v="961" actId="478"/>
          <ac:spMkLst>
            <pc:docMk/>
            <pc:sldMk cId="3968307614" sldId="328"/>
            <ac:spMk id="25" creationId="{00000000-0000-0000-0000-000000000000}"/>
          </ac:spMkLst>
        </pc:spChg>
        <pc:spChg chg="del">
          <ac:chgData name="Liam Hart" userId="6338fc5a20c6f0b7" providerId="LiveId" clId="{13B71E52-7F9A-4B6D-BF4D-4E4C06981ED7}" dt="2021-08-26T21:20:08.861" v="961" actId="478"/>
          <ac:spMkLst>
            <pc:docMk/>
            <pc:sldMk cId="3968307614" sldId="328"/>
            <ac:spMk id="28" creationId="{00000000-0000-0000-0000-000000000000}"/>
          </ac:spMkLst>
        </pc:spChg>
        <pc:spChg chg="del">
          <ac:chgData name="Liam Hart" userId="6338fc5a20c6f0b7" providerId="LiveId" clId="{13B71E52-7F9A-4B6D-BF4D-4E4C06981ED7}" dt="2021-08-26T21:20:08.861" v="961" actId="478"/>
          <ac:spMkLst>
            <pc:docMk/>
            <pc:sldMk cId="3968307614" sldId="328"/>
            <ac:spMk id="29" creationId="{00000000-0000-0000-0000-000000000000}"/>
          </ac:spMkLst>
        </pc:spChg>
        <pc:spChg chg="del">
          <ac:chgData name="Liam Hart" userId="6338fc5a20c6f0b7" providerId="LiveId" clId="{13B71E52-7F9A-4B6D-BF4D-4E4C06981ED7}" dt="2021-08-26T21:20:08.861" v="961" actId="478"/>
          <ac:spMkLst>
            <pc:docMk/>
            <pc:sldMk cId="3968307614" sldId="328"/>
            <ac:spMk id="30" creationId="{00000000-0000-0000-0000-000000000000}"/>
          </ac:spMkLst>
        </pc:spChg>
        <pc:spChg chg="del">
          <ac:chgData name="Liam Hart" userId="6338fc5a20c6f0b7" providerId="LiveId" clId="{13B71E52-7F9A-4B6D-BF4D-4E4C06981ED7}" dt="2021-08-26T21:20:08.861" v="961" actId="478"/>
          <ac:spMkLst>
            <pc:docMk/>
            <pc:sldMk cId="3968307614" sldId="328"/>
            <ac:spMk id="31" creationId="{00000000-0000-0000-0000-000000000000}"/>
          </ac:spMkLst>
        </pc:spChg>
        <pc:spChg chg="del">
          <ac:chgData name="Liam Hart" userId="6338fc5a20c6f0b7" providerId="LiveId" clId="{13B71E52-7F9A-4B6D-BF4D-4E4C06981ED7}" dt="2021-08-26T21:20:08.861" v="961" actId="478"/>
          <ac:spMkLst>
            <pc:docMk/>
            <pc:sldMk cId="3968307614" sldId="328"/>
            <ac:spMk id="32" creationId="{00000000-0000-0000-0000-000000000000}"/>
          </ac:spMkLst>
        </pc:spChg>
        <pc:spChg chg="del">
          <ac:chgData name="Liam Hart" userId="6338fc5a20c6f0b7" providerId="LiveId" clId="{13B71E52-7F9A-4B6D-BF4D-4E4C06981ED7}" dt="2021-08-26T21:20:08.861" v="961" actId="478"/>
          <ac:spMkLst>
            <pc:docMk/>
            <pc:sldMk cId="3968307614" sldId="328"/>
            <ac:spMk id="33" creationId="{00000000-0000-0000-0000-000000000000}"/>
          </ac:spMkLst>
        </pc:spChg>
        <pc:spChg chg="del">
          <ac:chgData name="Liam Hart" userId="6338fc5a20c6f0b7" providerId="LiveId" clId="{13B71E52-7F9A-4B6D-BF4D-4E4C06981ED7}" dt="2021-08-26T21:20:08.861" v="961" actId="478"/>
          <ac:spMkLst>
            <pc:docMk/>
            <pc:sldMk cId="3968307614" sldId="328"/>
            <ac:spMk id="34" creationId="{00000000-0000-0000-0000-000000000000}"/>
          </ac:spMkLst>
        </pc:spChg>
      </pc:sldChg>
      <pc:sldChg chg="addSp delSp modSp add del mod ord">
        <pc:chgData name="Liam Hart" userId="6338fc5a20c6f0b7" providerId="LiveId" clId="{13B71E52-7F9A-4B6D-BF4D-4E4C06981ED7}" dt="2021-09-07T17:44:25.780" v="27522" actId="47"/>
        <pc:sldMkLst>
          <pc:docMk/>
          <pc:sldMk cId="1582479322" sldId="329"/>
        </pc:sldMkLst>
        <pc:spChg chg="del">
          <ac:chgData name="Liam Hart" userId="6338fc5a20c6f0b7" providerId="LiveId" clId="{13B71E52-7F9A-4B6D-BF4D-4E4C06981ED7}" dt="2021-08-31T11:48:42.837" v="7829" actId="478"/>
          <ac:spMkLst>
            <pc:docMk/>
            <pc:sldMk cId="1582479322" sldId="329"/>
            <ac:spMk id="4" creationId="{9F1A00D0-FCF6-40E3-A6F0-F0190427DD62}"/>
          </ac:spMkLst>
        </pc:spChg>
        <pc:spChg chg="mod">
          <ac:chgData name="Liam Hart" userId="6338fc5a20c6f0b7" providerId="LiveId" clId="{13B71E52-7F9A-4B6D-BF4D-4E4C06981ED7}" dt="2021-09-06T22:44:16.674" v="25518" actId="14100"/>
          <ac:spMkLst>
            <pc:docMk/>
            <pc:sldMk cId="1582479322" sldId="329"/>
            <ac:spMk id="6" creationId="{75147EB3-AA36-4616-B79E-F516A77769AD}"/>
          </ac:spMkLst>
        </pc:spChg>
        <pc:spChg chg="mod">
          <ac:chgData name="Liam Hart" userId="6338fc5a20c6f0b7" providerId="LiveId" clId="{13B71E52-7F9A-4B6D-BF4D-4E4C06981ED7}" dt="2021-09-06T22:44:16.674" v="25518" actId="14100"/>
          <ac:spMkLst>
            <pc:docMk/>
            <pc:sldMk cId="1582479322" sldId="329"/>
            <ac:spMk id="7" creationId="{4FC572B9-B553-420F-89D0-209992D29B56}"/>
          </ac:spMkLst>
        </pc:spChg>
        <pc:spChg chg="mod">
          <ac:chgData name="Liam Hart" userId="6338fc5a20c6f0b7" providerId="LiveId" clId="{13B71E52-7F9A-4B6D-BF4D-4E4C06981ED7}" dt="2021-09-06T22:44:16.674" v="25518" actId="14100"/>
          <ac:spMkLst>
            <pc:docMk/>
            <pc:sldMk cId="1582479322" sldId="329"/>
            <ac:spMk id="8" creationId="{38DC6D5C-AE0A-4650-97EA-B4F7A7CC082D}"/>
          </ac:spMkLst>
        </pc:spChg>
        <pc:spChg chg="mod">
          <ac:chgData name="Liam Hart" userId="6338fc5a20c6f0b7" providerId="LiveId" clId="{13B71E52-7F9A-4B6D-BF4D-4E4C06981ED7}" dt="2021-09-06T22:44:16.674" v="25518" actId="14100"/>
          <ac:spMkLst>
            <pc:docMk/>
            <pc:sldMk cId="1582479322" sldId="329"/>
            <ac:spMk id="11" creationId="{9FC3207C-D0F4-43E6-88BB-4CDE474B336E}"/>
          </ac:spMkLst>
        </pc:spChg>
        <pc:spChg chg="mod">
          <ac:chgData name="Liam Hart" userId="6338fc5a20c6f0b7" providerId="LiveId" clId="{13B71E52-7F9A-4B6D-BF4D-4E4C06981ED7}" dt="2021-09-06T22:44:16.674" v="25518" actId="14100"/>
          <ac:spMkLst>
            <pc:docMk/>
            <pc:sldMk cId="1582479322" sldId="329"/>
            <ac:spMk id="13" creationId="{83FCB539-5A97-4A09-A3BC-457E070966B3}"/>
          </ac:spMkLst>
        </pc:spChg>
        <pc:spChg chg="del mod">
          <ac:chgData name="Liam Hart" userId="6338fc5a20c6f0b7" providerId="LiveId" clId="{13B71E52-7F9A-4B6D-BF4D-4E4C06981ED7}" dt="2021-08-27T00:18:03.461" v="2313" actId="478"/>
          <ac:spMkLst>
            <pc:docMk/>
            <pc:sldMk cId="1582479322" sldId="329"/>
            <ac:spMk id="15" creationId="{BD0F2AD1-653A-4DEE-B27F-281D0B9B9999}"/>
          </ac:spMkLst>
        </pc:spChg>
        <pc:spChg chg="mod">
          <ac:chgData name="Liam Hart" userId="6338fc5a20c6f0b7" providerId="LiveId" clId="{13B71E52-7F9A-4B6D-BF4D-4E4C06981ED7}" dt="2021-09-06T22:44:16.674" v="25518" actId="14100"/>
          <ac:spMkLst>
            <pc:docMk/>
            <pc:sldMk cId="1582479322" sldId="329"/>
            <ac:spMk id="16" creationId="{D17E075A-89C6-44D0-8F7D-E2125D59BB11}"/>
          </ac:spMkLst>
        </pc:spChg>
        <pc:spChg chg="del">
          <ac:chgData name="Liam Hart" userId="6338fc5a20c6f0b7" providerId="LiveId" clId="{13B71E52-7F9A-4B6D-BF4D-4E4C06981ED7}" dt="2021-08-27T00:17:47.353" v="2310" actId="478"/>
          <ac:spMkLst>
            <pc:docMk/>
            <pc:sldMk cId="1582479322" sldId="329"/>
            <ac:spMk id="17" creationId="{0360B45D-B38D-44D3-907F-B32333450A29}"/>
          </ac:spMkLst>
        </pc:spChg>
        <pc:spChg chg="mod">
          <ac:chgData name="Liam Hart" userId="6338fc5a20c6f0b7" providerId="LiveId" clId="{13B71E52-7F9A-4B6D-BF4D-4E4C06981ED7}" dt="2021-09-06T22:44:16.674" v="25518" actId="14100"/>
          <ac:spMkLst>
            <pc:docMk/>
            <pc:sldMk cId="1582479322" sldId="329"/>
            <ac:spMk id="19" creationId="{2B275F21-AC1F-4300-A434-AD592AC61931}"/>
          </ac:spMkLst>
        </pc:spChg>
        <pc:spChg chg="mod">
          <ac:chgData name="Liam Hart" userId="6338fc5a20c6f0b7" providerId="LiveId" clId="{13B71E52-7F9A-4B6D-BF4D-4E4C06981ED7}" dt="2021-09-06T22:44:16.674" v="25518" actId="14100"/>
          <ac:spMkLst>
            <pc:docMk/>
            <pc:sldMk cId="1582479322" sldId="329"/>
            <ac:spMk id="20" creationId="{83457709-9E93-4471-A856-8B0DEA272B1A}"/>
          </ac:spMkLst>
        </pc:spChg>
        <pc:spChg chg="add mod">
          <ac:chgData name="Liam Hart" userId="6338fc5a20c6f0b7" providerId="LiveId" clId="{13B71E52-7F9A-4B6D-BF4D-4E4C06981ED7}" dt="2021-09-06T22:44:16.674" v="25518" actId="14100"/>
          <ac:spMkLst>
            <pc:docMk/>
            <pc:sldMk cId="1582479322" sldId="329"/>
            <ac:spMk id="27" creationId="{0A90266E-88C6-4101-A7CA-7024BB116132}"/>
          </ac:spMkLst>
        </pc:spChg>
        <pc:spChg chg="del">
          <ac:chgData name="Liam Hart" userId="6338fc5a20c6f0b7" providerId="LiveId" clId="{13B71E52-7F9A-4B6D-BF4D-4E4C06981ED7}" dt="2021-08-26T23:58:43.533" v="1918" actId="478"/>
          <ac:spMkLst>
            <pc:docMk/>
            <pc:sldMk cId="1582479322" sldId="329"/>
            <ac:spMk id="28" creationId="{938076CC-6407-436E-BAE8-B965625D289B}"/>
          </ac:spMkLst>
        </pc:spChg>
        <pc:spChg chg="add mod">
          <ac:chgData name="Liam Hart" userId="6338fc5a20c6f0b7" providerId="LiveId" clId="{13B71E52-7F9A-4B6D-BF4D-4E4C06981ED7}" dt="2021-09-06T22:44:16.674" v="25518" actId="14100"/>
          <ac:spMkLst>
            <pc:docMk/>
            <pc:sldMk cId="1582479322" sldId="329"/>
            <ac:spMk id="29" creationId="{2973BB57-96A5-4060-ACEE-18D27413C3AD}"/>
          </ac:spMkLst>
        </pc:spChg>
        <pc:spChg chg="add mod">
          <ac:chgData name="Liam Hart" userId="6338fc5a20c6f0b7" providerId="LiveId" clId="{13B71E52-7F9A-4B6D-BF4D-4E4C06981ED7}" dt="2021-09-06T22:44:16.674" v="25518" actId="14100"/>
          <ac:spMkLst>
            <pc:docMk/>
            <pc:sldMk cId="1582479322" sldId="329"/>
            <ac:spMk id="30" creationId="{E67DDC0D-7ABF-4D69-BB9F-D28DFC2A5F0F}"/>
          </ac:spMkLst>
        </pc:spChg>
        <pc:spChg chg="add mod">
          <ac:chgData name="Liam Hart" userId="6338fc5a20c6f0b7" providerId="LiveId" clId="{13B71E52-7F9A-4B6D-BF4D-4E4C06981ED7}" dt="2021-09-06T22:44:16.674" v="25518" actId="14100"/>
          <ac:spMkLst>
            <pc:docMk/>
            <pc:sldMk cId="1582479322" sldId="329"/>
            <ac:spMk id="31" creationId="{FF45E1A3-DE8E-4F53-AF29-74F1E51D5679}"/>
          </ac:spMkLst>
        </pc:spChg>
        <pc:spChg chg="del">
          <ac:chgData name="Liam Hart" userId="6338fc5a20c6f0b7" providerId="LiveId" clId="{13B71E52-7F9A-4B6D-BF4D-4E4C06981ED7}" dt="2021-08-26T23:59:21.182" v="1925" actId="478"/>
          <ac:spMkLst>
            <pc:docMk/>
            <pc:sldMk cId="1582479322" sldId="329"/>
            <ac:spMk id="32" creationId="{12B9730E-66F2-40EC-80D1-B5119AB4A6D0}"/>
          </ac:spMkLst>
        </pc:spChg>
        <pc:spChg chg="del">
          <ac:chgData name="Liam Hart" userId="6338fc5a20c6f0b7" providerId="LiveId" clId="{13B71E52-7F9A-4B6D-BF4D-4E4C06981ED7}" dt="2021-08-27T00:00:07.369" v="1934" actId="478"/>
          <ac:spMkLst>
            <pc:docMk/>
            <pc:sldMk cId="1582479322" sldId="329"/>
            <ac:spMk id="33" creationId="{7FDEC632-CAD4-4518-B8FC-BE5E9445EAA7}"/>
          </ac:spMkLst>
        </pc:spChg>
        <pc:spChg chg="add del mod">
          <ac:chgData name="Liam Hart" userId="6338fc5a20c6f0b7" providerId="LiveId" clId="{13B71E52-7F9A-4B6D-BF4D-4E4C06981ED7}" dt="2021-09-06T22:44:16.674" v="25518" actId="14100"/>
          <ac:spMkLst>
            <pc:docMk/>
            <pc:sldMk cId="1582479322" sldId="329"/>
            <ac:spMk id="34" creationId="{A088D61A-4D99-4D2C-B755-E927C1FA48E9}"/>
          </ac:spMkLst>
        </pc:spChg>
        <pc:spChg chg="add del mod">
          <ac:chgData name="Liam Hart" userId="6338fc5a20c6f0b7" providerId="LiveId" clId="{13B71E52-7F9A-4B6D-BF4D-4E4C06981ED7}" dt="2021-08-27T00:17:49.459" v="2311" actId="478"/>
          <ac:spMkLst>
            <pc:docMk/>
            <pc:sldMk cId="1582479322" sldId="329"/>
            <ac:spMk id="35" creationId="{9C814D45-E2D5-4F43-A90A-B31EFC9E9235}"/>
          </ac:spMkLst>
        </pc:spChg>
        <pc:spChg chg="add mod">
          <ac:chgData name="Liam Hart" userId="6338fc5a20c6f0b7" providerId="LiveId" clId="{13B71E52-7F9A-4B6D-BF4D-4E4C06981ED7}" dt="2021-09-06T22:44:16.674" v="25518" actId="14100"/>
          <ac:spMkLst>
            <pc:docMk/>
            <pc:sldMk cId="1582479322" sldId="329"/>
            <ac:spMk id="36" creationId="{0BEFADC1-8406-4C43-B86F-6E37AB98A5B4}"/>
          </ac:spMkLst>
        </pc:spChg>
        <pc:spChg chg="add del mod">
          <ac:chgData name="Liam Hart" userId="6338fc5a20c6f0b7" providerId="LiveId" clId="{13B71E52-7F9A-4B6D-BF4D-4E4C06981ED7}" dt="2021-08-27T00:17:42.229" v="2309" actId="478"/>
          <ac:spMkLst>
            <pc:docMk/>
            <pc:sldMk cId="1582479322" sldId="329"/>
            <ac:spMk id="37" creationId="{11D5D87B-CAAF-4312-B3C5-A4C91E2A3AD7}"/>
          </ac:spMkLst>
        </pc:spChg>
        <pc:spChg chg="mod">
          <ac:chgData name="Liam Hart" userId="6338fc5a20c6f0b7" providerId="LiveId" clId="{13B71E52-7F9A-4B6D-BF4D-4E4C06981ED7}" dt="2021-09-06T22:44:16.674" v="25518" actId="14100"/>
          <ac:spMkLst>
            <pc:docMk/>
            <pc:sldMk cId="1582479322" sldId="329"/>
            <ac:spMk id="38" creationId="{38DB7B95-6700-40F5-94AC-316C1A11520F}"/>
          </ac:spMkLst>
        </pc:spChg>
        <pc:spChg chg="add mod">
          <ac:chgData name="Liam Hart" userId="6338fc5a20c6f0b7" providerId="LiveId" clId="{13B71E52-7F9A-4B6D-BF4D-4E4C06981ED7}" dt="2021-09-06T22:44:16.674" v="25518" actId="14100"/>
          <ac:spMkLst>
            <pc:docMk/>
            <pc:sldMk cId="1582479322" sldId="329"/>
            <ac:spMk id="39" creationId="{C2CFC12F-69BB-434C-A61B-28A8948576C7}"/>
          </ac:spMkLst>
        </pc:spChg>
        <pc:spChg chg="del">
          <ac:chgData name="Liam Hart" userId="6338fc5a20c6f0b7" providerId="LiveId" clId="{13B71E52-7F9A-4B6D-BF4D-4E4C06981ED7}" dt="2021-08-26T23:59:19.121" v="1924" actId="478"/>
          <ac:spMkLst>
            <pc:docMk/>
            <pc:sldMk cId="1582479322" sldId="329"/>
            <ac:spMk id="40" creationId="{FBB1A9CE-155A-4C58-9D0F-41637AF113F4}"/>
          </ac:spMkLst>
        </pc:spChg>
        <pc:spChg chg="del">
          <ac:chgData name="Liam Hart" userId="6338fc5a20c6f0b7" providerId="LiveId" clId="{13B71E52-7F9A-4B6D-BF4D-4E4C06981ED7}" dt="2021-08-26T23:59:22.963" v="1926" actId="478"/>
          <ac:spMkLst>
            <pc:docMk/>
            <pc:sldMk cId="1582479322" sldId="329"/>
            <ac:spMk id="41" creationId="{27A898C0-5C76-4BC8-892B-DD588F77F655}"/>
          </ac:spMkLst>
        </pc:spChg>
        <pc:spChg chg="del">
          <ac:chgData name="Liam Hart" userId="6338fc5a20c6f0b7" providerId="LiveId" clId="{13B71E52-7F9A-4B6D-BF4D-4E4C06981ED7}" dt="2021-08-26T23:59:50.014" v="1930" actId="478"/>
          <ac:spMkLst>
            <pc:docMk/>
            <pc:sldMk cId="1582479322" sldId="329"/>
            <ac:spMk id="42" creationId="{FF70C48E-FBAD-4A43-BB95-59EB91B12FBC}"/>
          </ac:spMkLst>
        </pc:spChg>
        <pc:spChg chg="add mod">
          <ac:chgData name="Liam Hart" userId="6338fc5a20c6f0b7" providerId="LiveId" clId="{13B71E52-7F9A-4B6D-BF4D-4E4C06981ED7}" dt="2021-09-06T22:44:16.674" v="25518" actId="14100"/>
          <ac:spMkLst>
            <pc:docMk/>
            <pc:sldMk cId="1582479322" sldId="329"/>
            <ac:spMk id="43" creationId="{4D4AFC15-34F9-4F12-852D-B6AC36827642}"/>
          </ac:spMkLst>
        </pc:spChg>
        <pc:spChg chg="mod">
          <ac:chgData name="Liam Hart" userId="6338fc5a20c6f0b7" providerId="LiveId" clId="{13B71E52-7F9A-4B6D-BF4D-4E4C06981ED7}" dt="2021-09-06T22:44:16.674" v="25518" actId="14100"/>
          <ac:spMkLst>
            <pc:docMk/>
            <pc:sldMk cId="1582479322" sldId="329"/>
            <ac:spMk id="47" creationId="{D33211C6-BB73-49E5-B9E8-73FC43483A76}"/>
          </ac:spMkLst>
        </pc:spChg>
        <pc:spChg chg="del">
          <ac:chgData name="Liam Hart" userId="6338fc5a20c6f0b7" providerId="LiveId" clId="{13B71E52-7F9A-4B6D-BF4D-4E4C06981ED7}" dt="2021-08-26T23:59:54.083" v="1932" actId="478"/>
          <ac:spMkLst>
            <pc:docMk/>
            <pc:sldMk cId="1582479322" sldId="329"/>
            <ac:spMk id="48" creationId="{74F90166-A1DD-4C1F-BEA3-66AAA2FFC26C}"/>
          </ac:spMkLst>
        </pc:spChg>
        <pc:spChg chg="del">
          <ac:chgData name="Liam Hart" userId="6338fc5a20c6f0b7" providerId="LiveId" clId="{13B71E52-7F9A-4B6D-BF4D-4E4C06981ED7}" dt="2021-08-26T23:59:52.485" v="1931" actId="478"/>
          <ac:spMkLst>
            <pc:docMk/>
            <pc:sldMk cId="1582479322" sldId="329"/>
            <ac:spMk id="50" creationId="{F5F0144F-F507-4A7F-993F-5B45918275F2}"/>
          </ac:spMkLst>
        </pc:spChg>
        <pc:spChg chg="del mod">
          <ac:chgData name="Liam Hart" userId="6338fc5a20c6f0b7" providerId="LiveId" clId="{13B71E52-7F9A-4B6D-BF4D-4E4C06981ED7}" dt="2021-08-27T00:02:10.264" v="1961" actId="478"/>
          <ac:spMkLst>
            <pc:docMk/>
            <pc:sldMk cId="1582479322" sldId="329"/>
            <ac:spMk id="51" creationId="{BA353E95-F714-442E-B963-F965082E6722}"/>
          </ac:spMkLst>
        </pc:spChg>
        <pc:spChg chg="mod">
          <ac:chgData name="Liam Hart" userId="6338fc5a20c6f0b7" providerId="LiveId" clId="{13B71E52-7F9A-4B6D-BF4D-4E4C06981ED7}" dt="2021-09-06T22:44:16.674" v="25518" actId="14100"/>
          <ac:spMkLst>
            <pc:docMk/>
            <pc:sldMk cId="1582479322" sldId="329"/>
            <ac:spMk id="52" creationId="{74D925E1-C47A-4B05-86BB-087F79F36D13}"/>
          </ac:spMkLst>
        </pc:spChg>
        <pc:spChg chg="mod">
          <ac:chgData name="Liam Hart" userId="6338fc5a20c6f0b7" providerId="LiveId" clId="{13B71E52-7F9A-4B6D-BF4D-4E4C06981ED7}" dt="2021-09-06T22:44:16.674" v="25518" actId="14100"/>
          <ac:spMkLst>
            <pc:docMk/>
            <pc:sldMk cId="1582479322" sldId="329"/>
            <ac:spMk id="53" creationId="{0823C9A9-15CD-41F3-A5C4-ADE8A2CD9BC8}"/>
          </ac:spMkLst>
        </pc:spChg>
      </pc:sldChg>
      <pc:sldChg chg="new del">
        <pc:chgData name="Liam Hart" userId="6338fc5a20c6f0b7" providerId="LiveId" clId="{13B71E52-7F9A-4B6D-BF4D-4E4C06981ED7}" dt="2021-08-31T01:11:10.373" v="2679" actId="47"/>
        <pc:sldMkLst>
          <pc:docMk/>
          <pc:sldMk cId="755864370" sldId="330"/>
        </pc:sldMkLst>
      </pc:sldChg>
      <pc:sldChg chg="modSp add mod">
        <pc:chgData name="Liam Hart" userId="6338fc5a20c6f0b7" providerId="LiveId" clId="{13B71E52-7F9A-4B6D-BF4D-4E4C06981ED7}" dt="2021-08-27T00:25:37.005" v="2447" actId="20577"/>
        <pc:sldMkLst>
          <pc:docMk/>
          <pc:sldMk cId="3858776143" sldId="331"/>
        </pc:sldMkLst>
        <pc:spChg chg="mod">
          <ac:chgData name="Liam Hart" userId="6338fc5a20c6f0b7" providerId="LiveId" clId="{13B71E52-7F9A-4B6D-BF4D-4E4C06981ED7}" dt="2021-08-27T00:23:46.824" v="2382" actId="20577"/>
          <ac:spMkLst>
            <pc:docMk/>
            <pc:sldMk cId="3858776143" sldId="331"/>
            <ac:spMk id="6" creationId="{9B6B883D-F4B9-4060-8E10-8F97B5597876}"/>
          </ac:spMkLst>
        </pc:spChg>
        <pc:spChg chg="mod">
          <ac:chgData name="Liam Hart" userId="6338fc5a20c6f0b7" providerId="LiveId" clId="{13B71E52-7F9A-4B6D-BF4D-4E4C06981ED7}" dt="2021-08-27T00:25:37.005" v="2447" actId="20577"/>
          <ac:spMkLst>
            <pc:docMk/>
            <pc:sldMk cId="3858776143" sldId="331"/>
            <ac:spMk id="8" creationId="{60AAD13B-2773-4242-93D4-38436ED89B31}"/>
          </ac:spMkLst>
        </pc:spChg>
      </pc:sldChg>
      <pc:sldChg chg="add del">
        <pc:chgData name="Liam Hart" userId="6338fc5a20c6f0b7" providerId="LiveId" clId="{13B71E52-7F9A-4B6D-BF4D-4E4C06981ED7}" dt="2021-08-31T20:49:48.593" v="18531" actId="47"/>
        <pc:sldMkLst>
          <pc:docMk/>
          <pc:sldMk cId="80340108" sldId="332"/>
        </pc:sldMkLst>
      </pc:sldChg>
      <pc:sldChg chg="modSp add mod modNotesTx">
        <pc:chgData name="Liam Hart" userId="6338fc5a20c6f0b7" providerId="LiveId" clId="{13B71E52-7F9A-4B6D-BF4D-4E4C06981ED7}" dt="2021-09-05T23:19:35.455" v="23199" actId="20577"/>
        <pc:sldMkLst>
          <pc:docMk/>
          <pc:sldMk cId="1074709126" sldId="332"/>
        </pc:sldMkLst>
        <pc:spChg chg="mod">
          <ac:chgData name="Liam Hart" userId="6338fc5a20c6f0b7" providerId="LiveId" clId="{13B71E52-7F9A-4B6D-BF4D-4E4C06981ED7}" dt="2021-09-03T20:11:46.251" v="19659" actId="20577"/>
          <ac:spMkLst>
            <pc:docMk/>
            <pc:sldMk cId="1074709126" sldId="332"/>
            <ac:spMk id="6" creationId="{9B6B883D-F4B9-4060-8E10-8F97B5597876}"/>
          </ac:spMkLst>
        </pc:spChg>
        <pc:spChg chg="mod">
          <ac:chgData name="Liam Hart" userId="6338fc5a20c6f0b7" providerId="LiveId" clId="{13B71E52-7F9A-4B6D-BF4D-4E4C06981ED7}" dt="2021-09-03T20:16:13.833" v="19918" actId="27636"/>
          <ac:spMkLst>
            <pc:docMk/>
            <pc:sldMk cId="1074709126" sldId="332"/>
            <ac:spMk id="8" creationId="{60AAD13B-2773-4242-93D4-38436ED89B31}"/>
          </ac:spMkLst>
        </pc:spChg>
      </pc:sldChg>
      <pc:sldChg chg="add ord">
        <pc:chgData name="Liam Hart" userId="6338fc5a20c6f0b7" providerId="LiveId" clId="{13B71E52-7F9A-4B6D-BF4D-4E4C06981ED7}" dt="2021-09-07T17:44:36.858" v="27526"/>
        <pc:sldMkLst>
          <pc:docMk/>
          <pc:sldMk cId="1721798820" sldId="333"/>
        </pc:sldMkLst>
      </pc:sldChg>
      <pc:sldChg chg="add ord">
        <pc:chgData name="Liam Hart" userId="6338fc5a20c6f0b7" providerId="LiveId" clId="{13B71E52-7F9A-4B6D-BF4D-4E4C06981ED7}" dt="2021-09-07T17:44:32.671" v="27524"/>
        <pc:sldMkLst>
          <pc:docMk/>
          <pc:sldMk cId="142402368" sldId="334"/>
        </pc:sldMkLst>
      </pc:sldChg>
      <pc:sldChg chg="add del">
        <pc:chgData name="Liam Hart" userId="6338fc5a20c6f0b7" providerId="LiveId" clId="{13B71E52-7F9A-4B6D-BF4D-4E4C06981ED7}" dt="2021-09-06T23:03:55.922" v="25763" actId="47"/>
        <pc:sldMkLst>
          <pc:docMk/>
          <pc:sldMk cId="140150588" sldId="335"/>
        </pc:sldMkLst>
      </pc:sldChg>
      <pc:sldChg chg="addSp delSp modSp add mod ord modNotesTx">
        <pc:chgData name="Liam Hart" userId="6338fc5a20c6f0b7" providerId="LiveId" clId="{13B71E52-7F9A-4B6D-BF4D-4E4C06981ED7}" dt="2021-09-07T17:54:03.552" v="27627"/>
        <pc:sldMkLst>
          <pc:docMk/>
          <pc:sldMk cId="1371054889" sldId="336"/>
        </pc:sldMkLst>
        <pc:spChg chg="add mod">
          <ac:chgData name="Liam Hart" userId="6338fc5a20c6f0b7" providerId="LiveId" clId="{13B71E52-7F9A-4B6D-BF4D-4E4C06981ED7}" dt="2021-09-07T17:46:21.490" v="27621" actId="20577"/>
          <ac:spMkLst>
            <pc:docMk/>
            <pc:sldMk cId="1371054889" sldId="336"/>
            <ac:spMk id="5" creationId="{8F058EDC-0F10-430D-B5A9-DFB5E18AD2E9}"/>
          </ac:spMkLst>
        </pc:spChg>
        <pc:spChg chg="mod">
          <ac:chgData name="Liam Hart" userId="6338fc5a20c6f0b7" providerId="LiveId" clId="{13B71E52-7F9A-4B6D-BF4D-4E4C06981ED7}" dt="2021-09-06T23:03:17.292" v="25755" actId="20577"/>
          <ac:spMkLst>
            <pc:docMk/>
            <pc:sldMk cId="1371054889" sldId="336"/>
            <ac:spMk id="6" creationId="{9B6B883D-F4B9-4060-8E10-8F97B5597876}"/>
          </ac:spMkLst>
        </pc:spChg>
        <pc:spChg chg="del">
          <ac:chgData name="Liam Hart" userId="6338fc5a20c6f0b7" providerId="LiveId" clId="{13B71E52-7F9A-4B6D-BF4D-4E4C06981ED7}" dt="2021-09-06T23:02:33.923" v="25684" actId="478"/>
          <ac:spMkLst>
            <pc:docMk/>
            <pc:sldMk cId="1371054889" sldId="336"/>
            <ac:spMk id="7" creationId="{6CF9251E-0AC4-46A0-AB2D-BDA9C013A9FA}"/>
          </ac:spMkLst>
        </pc:spChg>
        <pc:picChg chg="del">
          <ac:chgData name="Liam Hart" userId="6338fc5a20c6f0b7" providerId="LiveId" clId="{13B71E52-7F9A-4B6D-BF4D-4E4C06981ED7}" dt="2021-09-06T23:02:32.827" v="25683" actId="478"/>
          <ac:picMkLst>
            <pc:docMk/>
            <pc:sldMk cId="1371054889" sldId="336"/>
            <ac:picMk id="3" creationId="{AF4B4825-3B30-4B1D-9AC0-D0FCE9AE505D}"/>
          </ac:picMkLst>
        </pc:picChg>
      </pc:sldChg>
      <pc:sldChg chg="addSp delSp modSp new del mod setBg chgLayout">
        <pc:chgData name="Liam Hart" userId="6338fc5a20c6f0b7" providerId="LiveId" clId="{13B71E52-7F9A-4B6D-BF4D-4E4C06981ED7}" dt="2021-09-07T17:44:20.270" v="27521" actId="47"/>
        <pc:sldMkLst>
          <pc:docMk/>
          <pc:sldMk cId="2360119274" sldId="337"/>
        </pc:sldMkLst>
        <pc:spChg chg="del">
          <ac:chgData name="Liam Hart" userId="6338fc5a20c6f0b7" providerId="LiveId" clId="{13B71E52-7F9A-4B6D-BF4D-4E4C06981ED7}" dt="2021-09-07T17:37:43.443" v="27436" actId="6264"/>
          <ac:spMkLst>
            <pc:docMk/>
            <pc:sldMk cId="2360119274" sldId="337"/>
            <ac:spMk id="2" creationId="{3D6AE389-39FC-4E5F-AAE8-B96A19E267D4}"/>
          </ac:spMkLst>
        </pc:spChg>
        <pc:spChg chg="del">
          <ac:chgData name="Liam Hart" userId="6338fc5a20c6f0b7" providerId="LiveId" clId="{13B71E52-7F9A-4B6D-BF4D-4E4C06981ED7}" dt="2021-09-07T17:37:43.443" v="27436" actId="6264"/>
          <ac:spMkLst>
            <pc:docMk/>
            <pc:sldMk cId="2360119274" sldId="337"/>
            <ac:spMk id="3" creationId="{9DF3F519-3027-4EAA-AAF0-A628DAEEF505}"/>
          </ac:spMkLst>
        </pc:spChg>
        <pc:spChg chg="add del mod ord">
          <ac:chgData name="Liam Hart" userId="6338fc5a20c6f0b7" providerId="LiveId" clId="{13B71E52-7F9A-4B6D-BF4D-4E4C06981ED7}" dt="2021-09-07T17:38:15.714" v="27469" actId="478"/>
          <ac:spMkLst>
            <pc:docMk/>
            <pc:sldMk cId="2360119274" sldId="337"/>
            <ac:spMk id="4" creationId="{7A218CE6-29CA-49A5-9452-824F718E654C}"/>
          </ac:spMkLst>
        </pc:spChg>
        <pc:spChg chg="add del mod ord">
          <ac:chgData name="Liam Hart" userId="6338fc5a20c6f0b7" providerId="LiveId" clId="{13B71E52-7F9A-4B6D-BF4D-4E4C06981ED7}" dt="2021-09-07T17:38:12.699" v="27468" actId="478"/>
          <ac:spMkLst>
            <pc:docMk/>
            <pc:sldMk cId="2360119274" sldId="337"/>
            <ac:spMk id="5" creationId="{954488E1-D026-42A1-82B8-AFEF2A0EF2EB}"/>
          </ac:spMkLst>
        </pc:spChg>
        <pc:spChg chg="add mod">
          <ac:chgData name="Liam Hart" userId="6338fc5a20c6f0b7" providerId="LiveId" clId="{13B71E52-7F9A-4B6D-BF4D-4E4C06981ED7}" dt="2021-09-07T17:38:24.950" v="27470"/>
          <ac:spMkLst>
            <pc:docMk/>
            <pc:sldMk cId="2360119274" sldId="337"/>
            <ac:spMk id="6" creationId="{42EA872B-21B6-4500-9881-477386EB95B1}"/>
          </ac:spMkLst>
        </pc:spChg>
        <pc:spChg chg="add mod">
          <ac:chgData name="Liam Hart" userId="6338fc5a20c6f0b7" providerId="LiveId" clId="{13B71E52-7F9A-4B6D-BF4D-4E4C06981ED7}" dt="2021-09-07T17:38:24.950" v="27470"/>
          <ac:spMkLst>
            <pc:docMk/>
            <pc:sldMk cId="2360119274" sldId="337"/>
            <ac:spMk id="7" creationId="{76C0A90D-2084-448D-B926-02B9A2D54CCE}"/>
          </ac:spMkLst>
        </pc:spChg>
        <pc:spChg chg="add mod">
          <ac:chgData name="Liam Hart" userId="6338fc5a20c6f0b7" providerId="LiveId" clId="{13B71E52-7F9A-4B6D-BF4D-4E4C06981ED7}" dt="2021-09-07T17:38:24.950" v="27470"/>
          <ac:spMkLst>
            <pc:docMk/>
            <pc:sldMk cId="2360119274" sldId="337"/>
            <ac:spMk id="8" creationId="{C53D4A45-3E23-4779-B581-1BF7DF75862D}"/>
          </ac:spMkLst>
        </pc:spChg>
        <pc:spChg chg="add mod">
          <ac:chgData name="Liam Hart" userId="6338fc5a20c6f0b7" providerId="LiveId" clId="{13B71E52-7F9A-4B6D-BF4D-4E4C06981ED7}" dt="2021-09-07T17:38:24.950" v="27470"/>
          <ac:spMkLst>
            <pc:docMk/>
            <pc:sldMk cId="2360119274" sldId="337"/>
            <ac:spMk id="9" creationId="{53AADC4D-51CB-418F-9989-3FA16F12C081}"/>
          </ac:spMkLst>
        </pc:spChg>
        <pc:spChg chg="add mod">
          <ac:chgData name="Liam Hart" userId="6338fc5a20c6f0b7" providerId="LiveId" clId="{13B71E52-7F9A-4B6D-BF4D-4E4C06981ED7}" dt="2021-09-07T17:38:24.950" v="27470"/>
          <ac:spMkLst>
            <pc:docMk/>
            <pc:sldMk cId="2360119274" sldId="337"/>
            <ac:spMk id="10" creationId="{E4E9F7F5-E28C-4D37-8775-8245039E6400}"/>
          </ac:spMkLst>
        </pc:spChg>
        <pc:spChg chg="add mod">
          <ac:chgData name="Liam Hart" userId="6338fc5a20c6f0b7" providerId="LiveId" clId="{13B71E52-7F9A-4B6D-BF4D-4E4C06981ED7}" dt="2021-09-07T17:38:24.950" v="27470"/>
          <ac:spMkLst>
            <pc:docMk/>
            <pc:sldMk cId="2360119274" sldId="337"/>
            <ac:spMk id="11" creationId="{8BE6BB55-F234-4DC3-893C-4A4A13D727C2}"/>
          </ac:spMkLst>
        </pc:spChg>
        <pc:spChg chg="add mod">
          <ac:chgData name="Liam Hart" userId="6338fc5a20c6f0b7" providerId="LiveId" clId="{13B71E52-7F9A-4B6D-BF4D-4E4C06981ED7}" dt="2021-09-07T17:38:24.950" v="27470"/>
          <ac:spMkLst>
            <pc:docMk/>
            <pc:sldMk cId="2360119274" sldId="337"/>
            <ac:spMk id="12" creationId="{34C765CC-4382-4502-B065-220B107D3A9E}"/>
          </ac:spMkLst>
        </pc:spChg>
        <pc:spChg chg="add mod">
          <ac:chgData name="Liam Hart" userId="6338fc5a20c6f0b7" providerId="LiveId" clId="{13B71E52-7F9A-4B6D-BF4D-4E4C06981ED7}" dt="2021-09-07T17:38:24.950" v="27470"/>
          <ac:spMkLst>
            <pc:docMk/>
            <pc:sldMk cId="2360119274" sldId="337"/>
            <ac:spMk id="13" creationId="{60BA3B74-734D-499F-8BA3-E11ACA09F3B4}"/>
          </ac:spMkLst>
        </pc:spChg>
        <pc:spChg chg="add mod">
          <ac:chgData name="Liam Hart" userId="6338fc5a20c6f0b7" providerId="LiveId" clId="{13B71E52-7F9A-4B6D-BF4D-4E4C06981ED7}" dt="2021-09-07T17:38:24.950" v="27470"/>
          <ac:spMkLst>
            <pc:docMk/>
            <pc:sldMk cId="2360119274" sldId="337"/>
            <ac:spMk id="14" creationId="{8C87719B-D497-403B-9E03-017F1D7A28BB}"/>
          </ac:spMkLst>
        </pc:spChg>
        <pc:spChg chg="add mod">
          <ac:chgData name="Liam Hart" userId="6338fc5a20c6f0b7" providerId="LiveId" clId="{13B71E52-7F9A-4B6D-BF4D-4E4C06981ED7}" dt="2021-09-07T17:38:24.950" v="27470"/>
          <ac:spMkLst>
            <pc:docMk/>
            <pc:sldMk cId="2360119274" sldId="337"/>
            <ac:spMk id="15" creationId="{5F6AF2A5-440D-4AE2-8452-47050C7C574E}"/>
          </ac:spMkLst>
        </pc:spChg>
        <pc:spChg chg="add mod">
          <ac:chgData name="Liam Hart" userId="6338fc5a20c6f0b7" providerId="LiveId" clId="{13B71E52-7F9A-4B6D-BF4D-4E4C06981ED7}" dt="2021-09-07T17:38:24.950" v="27470"/>
          <ac:spMkLst>
            <pc:docMk/>
            <pc:sldMk cId="2360119274" sldId="337"/>
            <ac:spMk id="16" creationId="{2D1E3DD1-ECA3-48CD-BBBD-93D1CB2E1B63}"/>
          </ac:spMkLst>
        </pc:spChg>
        <pc:spChg chg="add mod">
          <ac:chgData name="Liam Hart" userId="6338fc5a20c6f0b7" providerId="LiveId" clId="{13B71E52-7F9A-4B6D-BF4D-4E4C06981ED7}" dt="2021-09-07T17:38:24.950" v="27470"/>
          <ac:spMkLst>
            <pc:docMk/>
            <pc:sldMk cId="2360119274" sldId="337"/>
            <ac:spMk id="17" creationId="{D6B7005A-B3EA-4307-8ED6-1E112DD61B58}"/>
          </ac:spMkLst>
        </pc:spChg>
        <pc:spChg chg="add mod">
          <ac:chgData name="Liam Hart" userId="6338fc5a20c6f0b7" providerId="LiveId" clId="{13B71E52-7F9A-4B6D-BF4D-4E4C06981ED7}" dt="2021-09-07T17:38:24.950" v="27470"/>
          <ac:spMkLst>
            <pc:docMk/>
            <pc:sldMk cId="2360119274" sldId="337"/>
            <ac:spMk id="18" creationId="{8D6DD546-D2D0-48C9-843F-801AC460F3AA}"/>
          </ac:spMkLst>
        </pc:spChg>
        <pc:spChg chg="add mod">
          <ac:chgData name="Liam Hart" userId="6338fc5a20c6f0b7" providerId="LiveId" clId="{13B71E52-7F9A-4B6D-BF4D-4E4C06981ED7}" dt="2021-09-07T17:38:24.950" v="27470"/>
          <ac:spMkLst>
            <pc:docMk/>
            <pc:sldMk cId="2360119274" sldId="337"/>
            <ac:spMk id="19" creationId="{9A354009-724E-4761-932C-D4A60EB2A57D}"/>
          </ac:spMkLst>
        </pc:spChg>
        <pc:spChg chg="add mod">
          <ac:chgData name="Liam Hart" userId="6338fc5a20c6f0b7" providerId="LiveId" clId="{13B71E52-7F9A-4B6D-BF4D-4E4C06981ED7}" dt="2021-09-07T17:38:24.950" v="27470"/>
          <ac:spMkLst>
            <pc:docMk/>
            <pc:sldMk cId="2360119274" sldId="337"/>
            <ac:spMk id="20" creationId="{280F78BC-6AAC-4D15-B3E9-985998E17F5E}"/>
          </ac:spMkLst>
        </pc:spChg>
        <pc:spChg chg="add mod">
          <ac:chgData name="Liam Hart" userId="6338fc5a20c6f0b7" providerId="LiveId" clId="{13B71E52-7F9A-4B6D-BF4D-4E4C06981ED7}" dt="2021-09-07T17:38:24.950" v="27470"/>
          <ac:spMkLst>
            <pc:docMk/>
            <pc:sldMk cId="2360119274" sldId="337"/>
            <ac:spMk id="21" creationId="{F381F0EC-11F1-4AF9-B8AF-A7209CDC1A67}"/>
          </ac:spMkLst>
        </pc:spChg>
        <pc:spChg chg="add mod">
          <ac:chgData name="Liam Hart" userId="6338fc5a20c6f0b7" providerId="LiveId" clId="{13B71E52-7F9A-4B6D-BF4D-4E4C06981ED7}" dt="2021-09-07T17:38:24.950" v="27470"/>
          <ac:spMkLst>
            <pc:docMk/>
            <pc:sldMk cId="2360119274" sldId="337"/>
            <ac:spMk id="22" creationId="{DCFDA6A5-DDA1-4D81-A840-5583B6A7D155}"/>
          </ac:spMkLst>
        </pc:spChg>
        <pc:spChg chg="add mod">
          <ac:chgData name="Liam Hart" userId="6338fc5a20c6f0b7" providerId="LiveId" clId="{13B71E52-7F9A-4B6D-BF4D-4E4C06981ED7}" dt="2021-09-07T17:38:24.950" v="27470"/>
          <ac:spMkLst>
            <pc:docMk/>
            <pc:sldMk cId="2360119274" sldId="337"/>
            <ac:spMk id="23" creationId="{42864751-47E7-4EE1-9C6A-3EF57EE38AC9}"/>
          </ac:spMkLst>
        </pc:spChg>
        <pc:spChg chg="add mod">
          <ac:chgData name="Liam Hart" userId="6338fc5a20c6f0b7" providerId="LiveId" clId="{13B71E52-7F9A-4B6D-BF4D-4E4C06981ED7}" dt="2021-09-07T17:38:24.950" v="27470"/>
          <ac:spMkLst>
            <pc:docMk/>
            <pc:sldMk cId="2360119274" sldId="337"/>
            <ac:spMk id="24" creationId="{ED95539C-72FC-4BBC-AA3C-9FC2EA7C06CF}"/>
          </ac:spMkLst>
        </pc:spChg>
        <pc:spChg chg="add mod">
          <ac:chgData name="Liam Hart" userId="6338fc5a20c6f0b7" providerId="LiveId" clId="{13B71E52-7F9A-4B6D-BF4D-4E4C06981ED7}" dt="2021-09-07T17:38:24.950" v="27470"/>
          <ac:spMkLst>
            <pc:docMk/>
            <pc:sldMk cId="2360119274" sldId="337"/>
            <ac:spMk id="25" creationId="{6386485D-3A4E-4295-9E64-C3E7D09D3C19}"/>
          </ac:spMkLst>
        </pc:spChg>
      </pc:sldChg>
      <pc:sldChg chg="modSp new del mod">
        <pc:chgData name="Liam Hart" userId="6338fc5a20c6f0b7" providerId="LiveId" clId="{13B71E52-7F9A-4B6D-BF4D-4E4C06981ED7}" dt="2021-09-06T23:06:55.153" v="25791" actId="680"/>
        <pc:sldMkLst>
          <pc:docMk/>
          <pc:sldMk cId="3617429910" sldId="337"/>
        </pc:sldMkLst>
        <pc:spChg chg="mod">
          <ac:chgData name="Liam Hart" userId="6338fc5a20c6f0b7" providerId="LiveId" clId="{13B71E52-7F9A-4B6D-BF4D-4E4C06981ED7}" dt="2021-09-06T23:06:54.411" v="25790" actId="20577"/>
          <ac:spMkLst>
            <pc:docMk/>
            <pc:sldMk cId="3617429910" sldId="337"/>
            <ac:spMk id="2" creationId="{C221526A-4655-44B1-BB3E-802D85FC21C0}"/>
          </ac:spMkLst>
        </pc:spChg>
      </pc:sldChg>
      <pc:sldMasterChg chg="delSldLayout">
        <pc:chgData name="Liam Hart" userId="6338fc5a20c6f0b7" providerId="LiveId" clId="{13B71E52-7F9A-4B6D-BF4D-4E4C06981ED7}" dt="2021-08-27T01:04:33.831" v="2449" actId="47"/>
        <pc:sldMasterMkLst>
          <pc:docMk/>
          <pc:sldMasterMk cId="0" sldId="2147483658"/>
        </pc:sldMasterMkLst>
        <pc:sldLayoutChg chg="del">
          <pc:chgData name="Liam Hart" userId="6338fc5a20c6f0b7" providerId="LiveId" clId="{13B71E52-7F9A-4B6D-BF4D-4E4C06981ED7}" dt="2021-08-27T00:22:11.671" v="2330" actId="47"/>
          <pc:sldLayoutMkLst>
            <pc:docMk/>
            <pc:sldMasterMk cId="0" sldId="2147483658"/>
            <pc:sldLayoutMk cId="0" sldId="2147483650"/>
          </pc:sldLayoutMkLst>
        </pc:sldLayoutChg>
        <pc:sldLayoutChg chg="del">
          <pc:chgData name="Liam Hart" userId="6338fc5a20c6f0b7" providerId="LiveId" clId="{13B71E52-7F9A-4B6D-BF4D-4E4C06981ED7}" dt="2021-08-27T00:23:11.220" v="2369" actId="47"/>
          <pc:sldLayoutMkLst>
            <pc:docMk/>
            <pc:sldMasterMk cId="0" sldId="2147483658"/>
            <pc:sldLayoutMk cId="0" sldId="2147483651"/>
          </pc:sldLayoutMkLst>
        </pc:sldLayoutChg>
        <pc:sldLayoutChg chg="del">
          <pc:chgData name="Liam Hart" userId="6338fc5a20c6f0b7" providerId="LiveId" clId="{13B71E52-7F9A-4B6D-BF4D-4E4C06981ED7}" dt="2021-08-27T00:22:18.509" v="2333" actId="47"/>
          <pc:sldLayoutMkLst>
            <pc:docMk/>
            <pc:sldMasterMk cId="0" sldId="2147483658"/>
            <pc:sldLayoutMk cId="0" sldId="2147483652"/>
          </pc:sldLayoutMkLst>
        </pc:sldLayoutChg>
        <pc:sldLayoutChg chg="del">
          <pc:chgData name="Liam Hart" userId="6338fc5a20c6f0b7" providerId="LiveId" clId="{13B71E52-7F9A-4B6D-BF4D-4E4C06981ED7}" dt="2021-08-27T00:22:48.195" v="2349" actId="47"/>
          <pc:sldLayoutMkLst>
            <pc:docMk/>
            <pc:sldMasterMk cId="0" sldId="2147483658"/>
            <pc:sldLayoutMk cId="0" sldId="2147483653"/>
          </pc:sldLayoutMkLst>
        </pc:sldLayoutChg>
        <pc:sldLayoutChg chg="del">
          <pc:chgData name="Liam Hart" userId="6338fc5a20c6f0b7" providerId="LiveId" clId="{13B71E52-7F9A-4B6D-BF4D-4E4C06981ED7}" dt="2021-08-27T00:23:10.342" v="2368" actId="47"/>
          <pc:sldLayoutMkLst>
            <pc:docMk/>
            <pc:sldMasterMk cId="0" sldId="2147483658"/>
            <pc:sldLayoutMk cId="0" sldId="2147483654"/>
          </pc:sldLayoutMkLst>
        </pc:sldLayoutChg>
        <pc:sldLayoutChg chg="del">
          <pc:chgData name="Liam Hart" userId="6338fc5a20c6f0b7" providerId="LiveId" clId="{13B71E52-7F9A-4B6D-BF4D-4E4C06981ED7}" dt="2021-08-27T00:22:49.035" v="2350" actId="47"/>
          <pc:sldLayoutMkLst>
            <pc:docMk/>
            <pc:sldMasterMk cId="0" sldId="2147483658"/>
            <pc:sldLayoutMk cId="0" sldId="2147483655"/>
          </pc:sldLayoutMkLst>
        </pc:sldLayoutChg>
        <pc:sldLayoutChg chg="del">
          <pc:chgData name="Liam Hart" userId="6338fc5a20c6f0b7" providerId="LiveId" clId="{13B71E52-7F9A-4B6D-BF4D-4E4C06981ED7}" dt="2021-08-27T00:22:53.160" v="2354" actId="47"/>
          <pc:sldLayoutMkLst>
            <pc:docMk/>
            <pc:sldMasterMk cId="0" sldId="2147483658"/>
            <pc:sldLayoutMk cId="0" sldId="2147483656"/>
          </pc:sldLayoutMkLst>
        </pc:sldLayoutChg>
        <pc:sldLayoutChg chg="del">
          <pc:chgData name="Liam Hart" userId="6338fc5a20c6f0b7" providerId="LiveId" clId="{13B71E52-7F9A-4B6D-BF4D-4E4C06981ED7}" dt="2021-08-27T00:23:11.902" v="2370" actId="47"/>
          <pc:sldLayoutMkLst>
            <pc:docMk/>
            <pc:sldMasterMk cId="0" sldId="2147483658"/>
            <pc:sldLayoutMk cId="0" sldId="2147483657"/>
          </pc:sldLayoutMkLst>
        </pc:sldLayoutChg>
        <pc:sldLayoutChg chg="del">
          <pc:chgData name="Liam Hart" userId="6338fc5a20c6f0b7" providerId="LiveId" clId="{13B71E52-7F9A-4B6D-BF4D-4E4C06981ED7}" dt="2021-08-27T01:04:33.831" v="2449" actId="47"/>
          <pc:sldLayoutMkLst>
            <pc:docMk/>
            <pc:sldMasterMk cId="0" sldId="2147483658"/>
            <pc:sldLayoutMk cId="371150873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we manipulate what people remember believing on a topic (gun control effectiveness), will this influence what they believe now?</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has also shown that our attitudes are constructed using salient information available in the moment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Memory is a reconstructive process, which is prone to errors and biases</a:t>
            </a:r>
          </a:p>
          <a:p>
            <a:pPr marL="0" lvl="0" indent="0" algn="l" rtl="0">
              <a:spcBef>
                <a:spcPts val="0"/>
              </a:spcBef>
              <a:spcAft>
                <a:spcPts val="0"/>
              </a:spcAft>
              <a:buNone/>
            </a:pPr>
            <a:r>
              <a:rPr lang="en-US" dirty="0"/>
              <a:t>So, let’s say you changed your attitude toward universal health care. Would you be able to accurately remember what your previous attitude on universal healthcare were?</a:t>
            </a:r>
          </a:p>
          <a:p>
            <a:pPr marL="0" lvl="0" indent="0" algn="l" rtl="0">
              <a:spcBef>
                <a:spcPts val="0"/>
              </a:spcBef>
              <a:spcAft>
                <a:spcPts val="0"/>
              </a:spcAft>
              <a:buNone/>
            </a:pPr>
            <a:r>
              <a:rPr lang="en-US" dirty="0"/>
              <a:t>NO, not accurately – your recollection of previous attitude would be biased towards your current attitude towards universal healthcare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One would think that people would be relatively set in their beliefs on gun control effectiveness, especially at that time. However, we found that when presenting persuasive evidence that is inconsistent with beliefs leads to belief change, even with a contentious and timely topic like gun control effectiveness. </a:t>
            </a:r>
          </a:p>
          <a:p>
            <a:r>
              <a:rPr lang="en-US" dirty="0"/>
              <a:t>Misinformation about past beliefs did not have an effect on belief change (with the current analysis without essays), however participants did not notice that the misinformation was false</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Belief recollection is poor since 82% of participants in the false belief verification condition verified the false belief</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As stated earlier, this is a preliminary analysis that does not include the essays that the participants wrote to substantiate their beliefs. The ratings of these essays will serve as a convergent measure for beliefs to get a more accurate measure of post-reading beliefs. Analyses are currently under way.</a:t>
            </a:r>
          </a:p>
          <a:p>
            <a:endParaRPr lang="en-US" dirty="0"/>
          </a:p>
          <a:p>
            <a:r>
              <a:rPr lang="en-US" dirty="0"/>
              <a:t>Make them come up one by one</a:t>
            </a:r>
          </a:p>
        </p:txBody>
      </p:sp>
    </p:spTree>
    <p:extLst>
      <p:ext uri="{BB962C8B-B14F-4D97-AF65-F5344CB8AC3E}">
        <p14:creationId xmlns:p14="http://schemas.microsoft.com/office/powerpoint/2010/main" val="208007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949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possible theoretical explanations for this recollection bias is that these recollections are generated using currently available mental representations – the available representation would be one’s current belief, so it would make sense that this would bias our recollection in the direction of current beliefs.</a:t>
            </a:r>
          </a:p>
          <a:p>
            <a:r>
              <a:rPr lang="en-US" dirty="0"/>
              <a:t>In addition, people have a desire for aspects of their self to appear internally consistent over time. When we change our beliefs about something, this goes against a consistent internal view of the self and creates dissonance. To reduce this dissonance, we recollect our previous beliefs as being more similar to current beliefs to see aspects of our self as consistent.</a:t>
            </a:r>
          </a:p>
        </p:txBody>
      </p:sp>
    </p:spTree>
    <p:extLst>
      <p:ext uri="{BB962C8B-B14F-4D97-AF65-F5344CB8AC3E}">
        <p14:creationId xmlns:p14="http://schemas.microsoft.com/office/powerpoint/2010/main" val="121808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participant read a text that supported the beliefs about gun control effectiveness;</a:t>
            </a:r>
          </a:p>
          <a:p>
            <a:r>
              <a:rPr lang="en-US" dirty="0"/>
              <a:t>Pro text argues gun control is effective</a:t>
            </a:r>
          </a:p>
          <a:p>
            <a:r>
              <a:rPr lang="en-US" dirty="0"/>
              <a:t>Con text argues gun control is NOT effective</a:t>
            </a:r>
          </a:p>
          <a:p>
            <a:r>
              <a:rPr lang="en-US" dirty="0"/>
              <a:t>With our believers and disbelievers reading pro and con texts, a 2x2 experimental design,</a:t>
            </a:r>
          </a:p>
          <a:p>
            <a:r>
              <a:rPr lang="en-US" dirty="0"/>
              <a:t>This gives us 2 groups: belief consistent, where believers read a pro text, and belief inconsistent, where believers read a con text</a:t>
            </a:r>
          </a:p>
        </p:txBody>
      </p:sp>
    </p:spTree>
    <p:extLst>
      <p:ext uri="{BB962C8B-B14F-4D97-AF65-F5344CB8AC3E}">
        <p14:creationId xmlns:p14="http://schemas.microsoft.com/office/powerpoint/2010/main" val="276802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9920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942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7477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311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277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15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getting into our research, I will give some background information on how our beliefs and memory of beliefs are formed.</a:t>
            </a:r>
          </a:p>
          <a:p>
            <a:r>
              <a:rPr lang="en-US" dirty="0"/>
              <a:t>This is a list of studies which demonstrate that the recollection of previous information is biased in the direction of current information.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All of these are studies which demonstrate that the recollection of previous information is biased in the direction of current information.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This leads into the idea that identifying an aspect of our self is influenced by context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Past research has shown that our memory for information is a reconstructive process; we don’t have direct access to memory representations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biased according to information in our environment – like our current beliefs or attitudes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 a number of different domains using various methods, recollection of past aspects of our self is biased according to the current moment.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What we believe now influences what we remember ourselves believing in the past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WHAT WE REMEMBER BEING IS BIASED BY WHAT WE ARE NOW</a:t>
            </a:r>
          </a:p>
          <a:p>
            <a:endParaRPr lang="en-US" dirty="0"/>
          </a:p>
        </p:txBody>
      </p:sp>
    </p:spTree>
    <p:extLst>
      <p:ext uri="{BB962C8B-B14F-4D97-AF65-F5344CB8AC3E}">
        <p14:creationId xmlns:p14="http://schemas.microsoft.com/office/powerpoint/2010/main" val="119016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Research on attitudes suggest that attitudes are dependent on context.</a:t>
            </a:r>
          </a:p>
          <a:p>
            <a:r>
              <a:rPr lang="en-US" dirty="0"/>
              <a:t>Instead of being a stable, trait-like attributes, they are constructed in the moment using salient information</a:t>
            </a:r>
          </a:p>
          <a:p>
            <a:r>
              <a:rPr lang="en-US" dirty="0"/>
              <a:t>Related research and commentary on the implicit association test suggests that the results may be influenced by the social and environmental context</a:t>
            </a:r>
          </a:p>
          <a:p>
            <a:r>
              <a:rPr lang="en-US" dirty="0"/>
              <a:t>We think that beliefs may function in a similar way; that is, beliefs are constructed using context/salient information in the current moment</a:t>
            </a:r>
          </a:p>
          <a:p>
            <a:r>
              <a:rPr lang="en-US" dirty="0"/>
              <a:t>Professor Wolfe’s previous research found that giving people who changed their beliefs on spanking effectiveness a reminder of their past beliefs influenced their current beliefs</a:t>
            </a:r>
          </a:p>
        </p:txBody>
      </p:sp>
    </p:spTree>
    <p:extLst>
      <p:ext uri="{BB962C8B-B14F-4D97-AF65-F5344CB8AC3E}">
        <p14:creationId xmlns:p14="http://schemas.microsoft.com/office/powerpoint/2010/main" val="236938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research that I am presenting today aims to investigate the influence that salient information has on belief construction – more specifically, the influence that providing true or false information about one’s past beliefs has on the construction of current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First, the current research aims to replicate the finding that people change beliefs when presented with a persuasive text that is inconsistent with their beliefs; however, this time it will be on the more contentious topic of gun control, where people may be more ‘set in’ to their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Second, we aim to investigate the influence that providing information about past beliefs has on current beliefs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Finally, and most broadly, the current research aims to generally explore the overall influence that context has on current beliefs</a:t>
            </a:r>
          </a:p>
        </p:txBody>
      </p:sp>
    </p:spTree>
    <p:extLst>
      <p:ext uri="{BB962C8B-B14F-4D97-AF65-F5344CB8AC3E}">
        <p14:creationId xmlns:p14="http://schemas.microsoft.com/office/powerpoint/2010/main" val="258617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rial Unicode MS"/>
              </a:rPr>
              <a:t>Our experiment consisted of 324 undergraduate students</a:t>
            </a:r>
          </a:p>
          <a:p>
            <a:r>
              <a:rPr lang="en-US" sz="1800" dirty="0">
                <a:effectLst/>
                <a:latin typeface="Times New Roman" panose="02020603050405020304" pitchFamily="18" charset="0"/>
                <a:ea typeface="Arial Unicode MS"/>
              </a:rPr>
              <a:t>PSY 101 students participated in an online pre-screening survey at the beginning of the semester that contained this item to assess beliefs on gun control effectiveness:</a:t>
            </a:r>
          </a:p>
          <a:p>
            <a:r>
              <a:rPr lang="en-US" sz="1800" dirty="0">
                <a:effectLst/>
                <a:latin typeface="Times New Roman" panose="02020603050405020304" pitchFamily="18" charset="0"/>
                <a:ea typeface="Arial Unicode MS"/>
              </a:rPr>
              <a:t>1 = “completely disbelieve”, 5 = “unsure whether I believe this”, and 9 = “completely believe”. </a:t>
            </a:r>
          </a:p>
          <a:p>
            <a:r>
              <a:rPr lang="en-US" sz="1800" dirty="0">
                <a:effectLst/>
                <a:latin typeface="Times New Roman" panose="02020603050405020304" pitchFamily="18" charset="0"/>
                <a:ea typeface="Arial Unicode MS"/>
              </a:rPr>
              <a:t>Subjects qualified by responding either 1-3 (disbelievers) or  7-9 (believers)</a:t>
            </a:r>
            <a:endParaRPr lang="en-US" dirty="0"/>
          </a:p>
        </p:txBody>
      </p:sp>
    </p:spTree>
    <p:extLst>
      <p:ext uri="{BB962C8B-B14F-4D97-AF65-F5344CB8AC3E}">
        <p14:creationId xmlns:p14="http://schemas.microsoft.com/office/powerpoint/2010/main" val="302373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participant read a text that supported the beliefs about gun control effectiveness;</a:t>
            </a:r>
          </a:p>
          <a:p>
            <a:r>
              <a:rPr lang="en-US" dirty="0"/>
              <a:t>Pro text argues gun control is effective</a:t>
            </a:r>
          </a:p>
          <a:p>
            <a:r>
              <a:rPr lang="en-US" dirty="0"/>
              <a:t>Con text argues gun control is NOT effective</a:t>
            </a:r>
          </a:p>
          <a:p>
            <a:r>
              <a:rPr lang="en-US" dirty="0"/>
              <a:t>With our believers and disbelievers reading pro and con texts, a 2x2 experimental design,</a:t>
            </a:r>
          </a:p>
          <a:p>
            <a:r>
              <a:rPr lang="en-US" dirty="0"/>
              <a:t>This gives us 2 groups: belief consistent, where believers read a pro text, and belief inconsistent, where believers read a con text</a:t>
            </a:r>
          </a:p>
        </p:txBody>
      </p:sp>
    </p:spTree>
    <p:extLst>
      <p:ext uri="{BB962C8B-B14F-4D97-AF65-F5344CB8AC3E}">
        <p14:creationId xmlns:p14="http://schemas.microsoft.com/office/powerpoint/2010/main" val="74848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rial Unicode MS"/>
              </a:rPr>
              <a:t>As discussed earlier, participants reported initial beliefs in the pre-screening, then participated in the experiment 1-3 months later</a:t>
            </a:r>
          </a:p>
          <a:p>
            <a:r>
              <a:rPr lang="en-US" sz="1800" dirty="0">
                <a:effectLst/>
                <a:latin typeface="Times New Roman" panose="02020603050405020304" pitchFamily="18" charset="0"/>
                <a:ea typeface="Arial Unicode MS"/>
              </a:rPr>
              <a:t>Read text; Participants were instructed to read text carefully and thoughtfully, and read at their own pace.</a:t>
            </a:r>
          </a:p>
          <a:p>
            <a:r>
              <a:rPr lang="en-US" sz="1800" dirty="0">
                <a:effectLst/>
                <a:latin typeface="Times New Roman" panose="02020603050405020304" pitchFamily="18" charset="0"/>
                <a:ea typeface="Arial Unicode MS"/>
              </a:rPr>
              <a:t>After finishing, subjects reflected on the text for one minute</a:t>
            </a:r>
          </a:p>
          <a:p>
            <a:r>
              <a:rPr lang="en-US" sz="1800" dirty="0">
                <a:effectLst/>
                <a:latin typeface="Times New Roman" panose="02020603050405020304" pitchFamily="18" charset="0"/>
              </a:rPr>
              <a:t>Then, subjects get to the verification task, which is the experimental manipulation. </a:t>
            </a:r>
          </a:p>
          <a:p>
            <a:r>
              <a:rPr lang="en-US" sz="1800" dirty="0">
                <a:effectLst/>
                <a:latin typeface="Times New Roman" panose="02020603050405020304" pitchFamily="18" charset="0"/>
              </a:rPr>
              <a:t>The cover story was that we needed to verify their identity for our records, so we would like them to verify that a series of responses were the same as what they indicated on the prescreening. </a:t>
            </a:r>
          </a:p>
          <a:p>
            <a:r>
              <a:rPr lang="en-US" sz="1800" dirty="0">
                <a:effectLst/>
                <a:latin typeface="Times New Roman" panose="02020603050405020304" pitchFamily="18" charset="0"/>
              </a:rPr>
              <a:t>Subjects then proceeded to verify their birthdate, ID number, and responses to 5 other questions which asked participants to report their beliefs on a 9-point scale. </a:t>
            </a:r>
          </a:p>
          <a:p>
            <a:r>
              <a:rPr lang="en-US" sz="1800" dirty="0">
                <a:effectLst/>
                <a:latin typeface="Times New Roman" panose="02020603050405020304" pitchFamily="18" charset="0"/>
              </a:rPr>
              <a:t>In the true condition, participants verified that their true initial belief that they put on pre-screen was correct. In the false condition, participants verified that the opposite of their initial beliefs. In the no gun control belief condition, participants did not verify initial beliefs about gun control effectiveness. </a:t>
            </a:r>
          </a:p>
          <a:p>
            <a:r>
              <a:rPr lang="en-US" sz="1800" dirty="0">
                <a:effectLst/>
                <a:latin typeface="Times New Roman" panose="02020603050405020304" pitchFamily="18" charset="0"/>
                <a:ea typeface="Arial Unicode MS"/>
              </a:rPr>
              <a:t>Finally, subjects wrote an argumentative essay in which they “describe and explain your beliefs about the effectiveness of gun control.”</a:t>
            </a:r>
          </a:p>
          <a:p>
            <a:r>
              <a:rPr lang="en-US" sz="1800" dirty="0">
                <a:effectLst/>
                <a:latin typeface="Times New Roman" panose="02020603050405020304" pitchFamily="18" charset="0"/>
              </a:rPr>
              <a:t>These essays, which will serve as a convergent measure for beliefs, were not included in the analysis</a:t>
            </a:r>
            <a:endParaRPr lang="en-US" dirty="0"/>
          </a:p>
        </p:txBody>
      </p:sp>
    </p:spTree>
    <p:extLst>
      <p:ext uri="{BB962C8B-B14F-4D97-AF65-F5344CB8AC3E}">
        <p14:creationId xmlns:p14="http://schemas.microsoft.com/office/powerpoint/2010/main" val="31585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91% is the upper-limit of what you would expect people to verify since only 91% of people verified their true beliefs – means that some people will always not verify.</a:t>
            </a:r>
          </a:p>
          <a:p>
            <a:r>
              <a:rPr lang="en-US" dirty="0"/>
              <a:t>So, the manipulation was definitely effective because 82% verified false beliefs, and some people will always not verify</a:t>
            </a:r>
          </a:p>
        </p:txBody>
      </p:sp>
    </p:spTree>
    <p:extLst>
      <p:ext uri="{BB962C8B-B14F-4D97-AF65-F5344CB8AC3E}">
        <p14:creationId xmlns:p14="http://schemas.microsoft.com/office/powerpoint/2010/main" val="282044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a:p>
            <a:r>
              <a:rPr lang="en-US" dirty="0"/>
              <a:t>91% is the upper-limit of what you would expect people to verify since only 91% of people verified their true beliefs – means that some people will always not verify.</a:t>
            </a:r>
          </a:p>
          <a:p>
            <a:r>
              <a:rPr lang="en-US" dirty="0"/>
              <a:t>So, the manipulation was definitely effective because 82% verified false beliefs, and some people will always not verify</a:t>
            </a:r>
          </a:p>
          <a:p>
            <a:r>
              <a:rPr lang="en-US" dirty="0"/>
              <a:t>Extreme beliefs are low on the x-axis and moderate beliefs are high</a:t>
            </a:r>
          </a:p>
          <a:p>
            <a:r>
              <a:rPr lang="en-US" dirty="0"/>
              <a:t>First plot is pre-screen – no differences expected nothing is different because nothing has happened</a:t>
            </a:r>
          </a:p>
          <a:p>
            <a:r>
              <a:rPr lang="en-US" dirty="0"/>
              <a:t>Second plot is post-reading – so reading an inconsistent text led to more moderate beliefs compared to consistent text. </a:t>
            </a:r>
          </a:p>
          <a:p>
            <a:r>
              <a:rPr lang="en-US" dirty="0"/>
              <a:t>You can also see the amount of change from time 1 to time 2 – becomes more moderate by about 2 points on the scale</a:t>
            </a:r>
          </a:p>
          <a:p>
            <a:r>
              <a:rPr lang="en-US" dirty="0"/>
              <a:t>In addition, people who received true information about past beliefs changed beliefs less than the other conditions</a:t>
            </a:r>
          </a:p>
          <a:p>
            <a:r>
              <a:rPr lang="en-US" dirty="0"/>
              <a:t>This makes sense because we would expect that salient information about their past beliefs, which were extreme, would pull beliefs back closer to their initial beliefs more than the other two conditions</a:t>
            </a:r>
          </a:p>
        </p:txBody>
      </p:sp>
    </p:spTree>
    <p:extLst>
      <p:ext uri="{BB962C8B-B14F-4D97-AF65-F5344CB8AC3E}">
        <p14:creationId xmlns:p14="http://schemas.microsoft.com/office/powerpoint/2010/main" val="277966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572670"/>
            <a:ext cx="7772400" cy="160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b="0" strike="sngStrike" dirty="0" err="1">
                <a:solidFill>
                  <a:srgbClr val="FF0000"/>
                </a:solidFill>
                <a:effectLst/>
                <a:uFill>
                  <a:solidFill>
                    <a:srgbClr val="000000"/>
                  </a:solidFill>
                </a:uFill>
                <a:latin typeface="Times" panose="02020603050405020304" pitchFamily="18" charset="0"/>
                <a:ea typeface="Calibri" panose="020F0502020204030204" pitchFamily="34" charset="0"/>
                <a:cs typeface="Times" panose="02020603050405020304" pitchFamily="18" charset="0"/>
              </a:rPr>
              <a:t>Mis</a:t>
            </a:r>
            <a:r>
              <a:rPr lang="en-US" sz="4800" b="0" dirty="0" err="1">
                <a:solidFill>
                  <a:schemeClr val="tx1"/>
                </a:solidFill>
                <a:uFill>
                  <a:solidFill>
                    <a:srgbClr val="000000"/>
                  </a:solidFill>
                </a:uFill>
                <a:latin typeface="Times" panose="02020603050405020304" pitchFamily="18" charset="0"/>
                <a:ea typeface="Calibri" panose="020F0502020204030204" pitchFamily="34" charset="0"/>
                <a:cs typeface="Times" panose="02020603050405020304" pitchFamily="18" charset="0"/>
              </a:rPr>
              <a:t>I</a:t>
            </a:r>
            <a:r>
              <a:rPr lang="en-US" sz="4800" b="0" dirty="0" err="1">
                <a:solidFill>
                  <a:schemeClr val="tx1"/>
                </a:solidFill>
                <a:effectLst/>
                <a:uFill>
                  <a:solidFill>
                    <a:srgbClr val="000000"/>
                  </a:solidFill>
                </a:uFill>
                <a:latin typeface="Times" panose="02020603050405020304" pitchFamily="18" charset="0"/>
                <a:ea typeface="Calibri" panose="020F0502020204030204" pitchFamily="34" charset="0"/>
                <a:cs typeface="Times" panose="02020603050405020304" pitchFamily="18" charset="0"/>
              </a:rPr>
              <a:t>nformation</a:t>
            </a:r>
            <a:r>
              <a:rPr lang="en-US" sz="4800" b="0" dirty="0">
                <a:solidFill>
                  <a:schemeClr val="tx1"/>
                </a:solidFill>
                <a:effectLst/>
                <a:uFill>
                  <a:solidFill>
                    <a:srgbClr val="000000"/>
                  </a:solidFill>
                </a:uFill>
                <a:latin typeface="Times" panose="02020603050405020304" pitchFamily="18" charset="0"/>
                <a:ea typeface="Calibri" panose="020F0502020204030204" pitchFamily="34" charset="0"/>
                <a:cs typeface="Times" panose="02020603050405020304" pitchFamily="18" charset="0"/>
              </a:rPr>
              <a:t> about Past Beliefs Influences Current Beliefs</a:t>
            </a:r>
            <a:endParaRPr sz="4800" b="0" dirty="0">
              <a:solidFill>
                <a:schemeClr val="tx1"/>
              </a:solidFill>
              <a:latin typeface="Times" panose="02020603050405020304" pitchFamily="18" charset="0"/>
              <a:cs typeface="Times" panose="02020603050405020304" pitchFamily="18" charset="0"/>
            </a:endParaRPr>
          </a:p>
        </p:txBody>
      </p:sp>
      <p:sp>
        <p:nvSpPr>
          <p:cNvPr id="3" name="Subtitle 2">
            <a:extLst>
              <a:ext uri="{FF2B5EF4-FFF2-40B4-BE49-F238E27FC236}">
                <a16:creationId xmlns:a16="http://schemas.microsoft.com/office/drawing/2014/main" id="{E1CCDC76-06A5-4DAD-853B-11A647E1B026}"/>
              </a:ext>
            </a:extLst>
          </p:cNvPr>
          <p:cNvSpPr txBox="1">
            <a:spLocks/>
          </p:cNvSpPr>
          <p:nvPr/>
        </p:nvSpPr>
        <p:spPr>
          <a:xfrm>
            <a:off x="942339" y="2497883"/>
            <a:ext cx="7259322" cy="2569418"/>
          </a:xfrm>
          <a:prstGeom prst="rect">
            <a:avLst/>
          </a:prstGeom>
        </p:spPr>
        <p:txBody>
          <a:bodyPr/>
          <a:lstStyle>
            <a:defPPr marR="0" lvl="0" algn="l" rtl="0">
              <a:lnSpc>
                <a:spcPct val="100000"/>
              </a:lnSpc>
              <a:spcBef>
                <a:spcPts val="0"/>
              </a:spcBef>
              <a:spcAft>
                <a:spcPts val="0"/>
              </a:spcAft>
            </a:defPPr>
            <a:lvl1pPr marR="0" lvl="0" algn="ctr" defTabSz="429768" rtl="0">
              <a:lnSpc>
                <a:spcPct val="100000"/>
              </a:lnSpc>
              <a:spcBef>
                <a:spcPts val="900"/>
              </a:spcBef>
              <a:spcAft>
                <a:spcPts val="0"/>
              </a:spcAft>
              <a:buClr>
                <a:srgbClr val="000000"/>
              </a:buClr>
              <a:buFont typeface="Arial"/>
              <a:defRPr sz="3384"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500" dirty="0"/>
              <a:t>Liam Hart</a:t>
            </a:r>
          </a:p>
          <a:p>
            <a:r>
              <a:rPr lang="en-US" sz="2500" dirty="0"/>
              <a:t>Mentors: Michael Wolfe and Todd Williams</a:t>
            </a:r>
          </a:p>
          <a:p>
            <a:r>
              <a:rPr lang="en-US" sz="2500" dirty="0"/>
              <a:t>Psychology Department</a:t>
            </a:r>
          </a:p>
          <a:p>
            <a:r>
              <a:rPr lang="en-US" sz="2500" dirty="0"/>
              <a:t>Grand Valley State University</a:t>
            </a:r>
          </a:p>
          <a:p>
            <a:endParaRPr lang="en-US" sz="2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Conclusions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92500" lnSpcReduction="10000"/>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indent="-428625">
              <a:buClr>
                <a:srgbClr val="A53010"/>
              </a:buClr>
              <a:buSzTx/>
              <a:buNone/>
              <a:defRPr sz="2800">
                <a:solidFill>
                  <a:srgbClr val="000000"/>
                </a:solidFill>
              </a:defRPr>
            </a:pPr>
            <a:r>
              <a:rPr lang="en-US" sz="2000" dirty="0">
                <a:solidFill>
                  <a:srgbClr val="000000"/>
                </a:solidFill>
              </a:rPr>
              <a:t>Reading a belief inconsistent text leads to more moderate beliefs – even on a contentious topic like gun control effectiveness</a:t>
            </a:r>
            <a:endParaRPr kumimoji="0" lang="en-US" sz="2000" b="0" i="0" u="none" strike="noStrike" kern="0" cap="none" spc="0" normalizeH="0" baseline="0" noProof="0" dirty="0">
              <a:ln>
                <a:noFill/>
              </a:ln>
              <a:solidFill>
                <a:srgbClr val="000000"/>
              </a:solidFill>
              <a:effectLst/>
              <a:uLnTx/>
              <a:uFillTx/>
              <a:latin typeface="Times"/>
              <a:cs typeface="Times"/>
              <a:sym typeface="Times"/>
            </a:endParaRPr>
          </a:p>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000" b="0" i="0" u="none" strike="noStrike" kern="0" cap="none" spc="0" normalizeH="0" baseline="0" noProof="0" dirty="0">
                <a:ln>
                  <a:noFill/>
                </a:ln>
                <a:solidFill>
                  <a:srgbClr val="000000"/>
                </a:solidFill>
                <a:effectLst/>
                <a:uLnTx/>
                <a:uFillTx/>
                <a:latin typeface="Times"/>
                <a:cs typeface="Times"/>
                <a:sym typeface="Times"/>
              </a:rPr>
              <a:t>Misinformation about past</a:t>
            </a:r>
            <a:r>
              <a:rPr lang="en-US" sz="2000" dirty="0">
                <a:solidFill>
                  <a:srgbClr val="000000"/>
                </a:solidFill>
              </a:rPr>
              <a:t> </a:t>
            </a:r>
            <a:r>
              <a:rPr kumimoji="0" lang="en-US" sz="2000" b="0" i="0" u="none" strike="noStrike" kern="0" cap="none" spc="0" normalizeH="0" noProof="0" dirty="0">
                <a:ln>
                  <a:noFill/>
                </a:ln>
                <a:solidFill>
                  <a:srgbClr val="000000"/>
                </a:solidFill>
                <a:effectLst/>
                <a:uLnTx/>
                <a:uFillTx/>
                <a:latin typeface="Times"/>
                <a:cs typeface="Times"/>
                <a:sym typeface="Times"/>
              </a:rPr>
              <a:t>beliefs </a:t>
            </a:r>
            <a:r>
              <a:rPr kumimoji="0" lang="en-US" sz="2000" b="0" i="0" u="none" strike="noStrike" kern="0" cap="none" spc="0" normalizeH="0" baseline="0" noProof="0" dirty="0">
                <a:ln>
                  <a:noFill/>
                </a:ln>
                <a:solidFill>
                  <a:srgbClr val="000000"/>
                </a:solidFill>
                <a:effectLst/>
                <a:uLnTx/>
                <a:uFillTx/>
                <a:latin typeface="Times"/>
                <a:cs typeface="Times"/>
                <a:sym typeface="Times"/>
              </a:rPr>
              <a:t>did not affect belief change, however it was also unnoticed</a:t>
            </a:r>
          </a:p>
          <a:p>
            <a:pPr marL="444500" marR="0" lvl="0" indent="-428625"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lang="en-US" sz="2000" dirty="0">
                <a:solidFill>
                  <a:srgbClr val="000000"/>
                </a:solidFill>
              </a:rPr>
              <a:t>Verifying true information about past beliefs led to less belief change than other information conditions</a:t>
            </a:r>
          </a:p>
          <a:p>
            <a:pPr marL="444500" marR="0" lvl="0" indent="-428625"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lang="en-US" sz="2000" dirty="0">
                <a:solidFill>
                  <a:srgbClr val="000000"/>
                </a:solidFill>
              </a:rPr>
              <a:t>Belief recollection is poor</a:t>
            </a:r>
          </a:p>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lang="en-US" sz="2000" dirty="0">
                <a:solidFill>
                  <a:srgbClr val="000000"/>
                </a:solidFill>
              </a:rPr>
              <a:t>	- 82% verified false beliefs to be true</a:t>
            </a:r>
          </a:p>
          <a:p>
            <a:pPr marL="444500" indent="-428625">
              <a:buClr>
                <a:srgbClr val="A53010"/>
              </a:buClr>
              <a:buSzTx/>
              <a:buNone/>
              <a:defRPr sz="2800">
                <a:solidFill>
                  <a:srgbClr val="000000"/>
                </a:solidFill>
              </a:defRPr>
            </a:pPr>
            <a:r>
              <a:rPr lang="en-US" sz="2000" dirty="0">
                <a:solidFill>
                  <a:srgbClr val="000000"/>
                </a:solidFill>
              </a:rPr>
              <a:t>Argumentative essay ratings will serve as a convergent measure for beliefs</a:t>
            </a:r>
          </a:p>
          <a:p>
            <a:pPr marL="444500" indent="-428625">
              <a:buClr>
                <a:srgbClr val="A53010"/>
              </a:buClr>
              <a:buSzTx/>
              <a:buNone/>
              <a:defRPr sz="2800">
                <a:solidFill>
                  <a:srgbClr val="000000"/>
                </a:solidFill>
              </a:defRPr>
            </a:pPr>
            <a:r>
              <a:rPr kumimoji="0" lang="en-US" sz="2000" b="0" i="0" u="none" strike="noStrike" kern="0" cap="none" spc="0" normalizeH="0" baseline="0" noProof="0" dirty="0">
                <a:ln>
                  <a:noFill/>
                </a:ln>
                <a:solidFill>
                  <a:srgbClr val="000000"/>
                </a:solidFill>
                <a:effectLst/>
                <a:uLnTx/>
                <a:uFillTx/>
                <a:latin typeface="Times"/>
                <a:cs typeface="Times"/>
                <a:sym typeface="Times"/>
              </a:rPr>
              <a:t>	- Analyses ongoing</a:t>
            </a:r>
          </a:p>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endParaRPr lang="en-US" sz="2000" dirty="0">
              <a:solidFill>
                <a:srgbClr val="000000"/>
              </a:solidFill>
            </a:endParaRPr>
          </a:p>
        </p:txBody>
      </p:sp>
    </p:spTree>
    <p:extLst>
      <p:ext uri="{BB962C8B-B14F-4D97-AF65-F5344CB8AC3E}">
        <p14:creationId xmlns:p14="http://schemas.microsoft.com/office/powerpoint/2010/main" val="20853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Thank You!</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lang="en-US" sz="2000" dirty="0">
                <a:solidFill>
                  <a:srgbClr val="000000"/>
                </a:solidFill>
              </a:rPr>
              <a:t>The Student Summer Scholars Program was a great experience!</a:t>
            </a:r>
            <a:endParaRPr kumimoji="0" lang="en-US" sz="2000" b="0" i="0" u="none" strike="noStrike" kern="0" cap="none" spc="0" normalizeH="0" baseline="0" noProof="0" dirty="0">
              <a:ln>
                <a:noFill/>
              </a:ln>
              <a:solidFill>
                <a:srgbClr val="000000"/>
              </a:solidFill>
              <a:effectLst/>
              <a:uLnTx/>
              <a:uFillTx/>
              <a:latin typeface="Times"/>
              <a:cs typeface="Times"/>
              <a:sym typeface="Times"/>
            </a:endParaRPr>
          </a:p>
        </p:txBody>
      </p:sp>
    </p:spTree>
    <p:extLst>
      <p:ext uri="{BB962C8B-B14F-4D97-AF65-F5344CB8AC3E}">
        <p14:creationId xmlns:p14="http://schemas.microsoft.com/office/powerpoint/2010/main" val="385877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Possible theoretical explanations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 xmlns:ma14="http://schemas.microsoft.com/office/mac/drawingml/2011/main" val="1"/>
            </a:ext>
          </a:extLst>
        </p:spPr>
        <p:txBody>
          <a:bodyPr lIns="45719" rIns="45719">
            <a:no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52438" indent="-393700">
              <a:buFont typeface="Arial"/>
              <a:buNone/>
            </a:pPr>
            <a:r>
              <a:rPr lang="en-US" dirty="0">
                <a:solidFill>
                  <a:schemeClr val="tx1"/>
                </a:solidFill>
              </a:rPr>
              <a:t>Memory error: </a:t>
            </a:r>
          </a:p>
          <a:p>
            <a:pPr marL="452438" indent="-393700">
              <a:buFont typeface="Arial"/>
              <a:buNone/>
            </a:pPr>
            <a:r>
              <a:rPr lang="en-US" dirty="0">
                <a:solidFill>
                  <a:schemeClr val="tx1"/>
                </a:solidFill>
              </a:rPr>
              <a:t>	Recollections generated using currently available mental representation. </a:t>
            </a:r>
          </a:p>
          <a:p>
            <a:pPr marL="452438" indent="-393700">
              <a:buFont typeface="Arial"/>
              <a:buNone/>
            </a:pPr>
            <a:r>
              <a:rPr lang="en-US" dirty="0">
                <a:solidFill>
                  <a:schemeClr val="tx1"/>
                </a:solidFill>
              </a:rPr>
              <a:t>	Current beliefs bias ability to accurately recollect previous belief</a:t>
            </a:r>
          </a:p>
          <a:p>
            <a:pPr marL="452438" indent="-393700">
              <a:buFont typeface="Arial"/>
              <a:buNone/>
            </a:pPr>
            <a:r>
              <a:rPr lang="en-US" dirty="0">
                <a:solidFill>
                  <a:schemeClr val="tx1"/>
                </a:solidFill>
              </a:rPr>
              <a:t>			(Levine &amp; Safer, 2002; Ross, 1989; Schacter, 1999)</a:t>
            </a:r>
          </a:p>
          <a:p>
            <a:pPr marL="452438" indent="-393700">
              <a:buFont typeface="Arial"/>
              <a:buNone/>
            </a:pPr>
            <a:r>
              <a:rPr lang="en-US" dirty="0">
                <a:solidFill>
                  <a:schemeClr val="tx1"/>
                </a:solidFill>
              </a:rPr>
              <a:t>Desire for cognitive consistency: </a:t>
            </a:r>
          </a:p>
          <a:p>
            <a:pPr marL="452438" indent="-393700">
              <a:buFont typeface="Arial"/>
              <a:buNone/>
            </a:pPr>
            <a:r>
              <a:rPr lang="en-US" dirty="0">
                <a:solidFill>
                  <a:schemeClr val="tx1"/>
                </a:solidFill>
              </a:rPr>
              <a:t>	Students desire to appear internally consistent across time (Aronson, </a:t>
            </a:r>
          </a:p>
          <a:p>
            <a:pPr marL="452438" indent="-393700">
              <a:buFont typeface="Arial"/>
              <a:buNone/>
            </a:pPr>
            <a:r>
              <a:rPr lang="en-US" dirty="0">
                <a:solidFill>
                  <a:schemeClr val="tx1"/>
                </a:solidFill>
              </a:rPr>
              <a:t>			1969; Gawronski &amp; </a:t>
            </a:r>
            <a:r>
              <a:rPr lang="en-US" dirty="0" err="1">
                <a:solidFill>
                  <a:schemeClr val="tx1"/>
                </a:solidFill>
              </a:rPr>
              <a:t>Strack</a:t>
            </a:r>
            <a:r>
              <a:rPr lang="en-US" dirty="0">
                <a:solidFill>
                  <a:schemeClr val="tx1"/>
                </a:solidFill>
              </a:rPr>
              <a:t>, 2012).</a:t>
            </a:r>
          </a:p>
          <a:p>
            <a:pPr marL="452438" indent="-393700">
              <a:buFont typeface="Arial"/>
              <a:buNone/>
            </a:pPr>
            <a:r>
              <a:rPr lang="en-US" dirty="0">
                <a:solidFill>
                  <a:schemeClr val="tx1"/>
                </a:solidFill>
              </a:rPr>
              <a:t>	Belief change creates dissonance (</a:t>
            </a:r>
            <a:r>
              <a:rPr lang="en-US" dirty="0" err="1">
                <a:solidFill>
                  <a:schemeClr val="tx1"/>
                </a:solidFill>
              </a:rPr>
              <a:t>eg.</a:t>
            </a:r>
            <a:r>
              <a:rPr lang="en-US" dirty="0">
                <a:solidFill>
                  <a:schemeClr val="tx1"/>
                </a:solidFill>
              </a:rPr>
              <a:t> Festinger, 1957).</a:t>
            </a:r>
          </a:p>
          <a:p>
            <a:pPr marL="452438" indent="-393700">
              <a:buFont typeface="Arial"/>
              <a:buNone/>
            </a:pPr>
            <a:r>
              <a:rPr lang="en-US" dirty="0">
                <a:solidFill>
                  <a:schemeClr val="tx1"/>
                </a:solidFill>
              </a:rPr>
              <a:t>	Dissonance reduced by recollecting previous belief as similar to current</a:t>
            </a:r>
          </a:p>
          <a:p>
            <a:pPr marL="452438" indent="-393700">
              <a:buFont typeface="Arial"/>
              <a:buNone/>
            </a:pPr>
            <a:r>
              <a:rPr lang="en-US" dirty="0">
                <a:solidFill>
                  <a:schemeClr val="tx1"/>
                </a:solidFill>
              </a:rPr>
              <a:t>			belief.</a:t>
            </a:r>
          </a:p>
        </p:txBody>
      </p:sp>
    </p:spTree>
    <p:extLst>
      <p:ext uri="{BB962C8B-B14F-4D97-AF65-F5344CB8AC3E}">
        <p14:creationId xmlns:p14="http://schemas.microsoft.com/office/powerpoint/2010/main" val="4154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Methods – Design and Materials</a:t>
            </a:r>
          </a:p>
        </p:txBody>
      </p:sp>
      <p:grpSp>
        <p:nvGrpSpPr>
          <p:cNvPr id="16" name="Group 4">
            <a:extLst>
              <a:ext uri="{FF2B5EF4-FFF2-40B4-BE49-F238E27FC236}">
                <a16:creationId xmlns:a16="http://schemas.microsoft.com/office/drawing/2014/main" id="{CCA819E3-B06F-4382-B577-7CD8A753401D}"/>
              </a:ext>
            </a:extLst>
          </p:cNvPr>
          <p:cNvGrpSpPr/>
          <p:nvPr/>
        </p:nvGrpSpPr>
        <p:grpSpPr>
          <a:xfrm>
            <a:off x="16754" y="919190"/>
            <a:ext cx="5083565" cy="3510570"/>
            <a:chOff x="484378" y="20274"/>
            <a:chExt cx="4553443" cy="2998929"/>
          </a:xfrm>
        </p:grpSpPr>
        <p:sp>
          <p:nvSpPr>
            <p:cNvPr id="17" name="Text Box 4">
              <a:extLst>
                <a:ext uri="{FF2B5EF4-FFF2-40B4-BE49-F238E27FC236}">
                  <a16:creationId xmlns:a16="http://schemas.microsoft.com/office/drawing/2014/main" id="{743D64CD-7C9C-467D-8064-0BB00B029151}"/>
                </a:ext>
              </a:extLst>
            </p:cNvPr>
            <p:cNvSpPr txBox="1"/>
            <p:nvPr/>
          </p:nvSpPr>
          <p:spPr>
            <a:xfrm>
              <a:off x="2290560" y="20274"/>
              <a:ext cx="2573778"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200">
                  <a:latin typeface="Times"/>
                  <a:ea typeface="Times"/>
                  <a:cs typeface="Times"/>
                  <a:sym typeface="Times"/>
                </a:defRPr>
              </a:lvl1pPr>
            </a:lstStyle>
            <a:p>
              <a:r>
                <a:rPr sz="1800" dirty="0"/>
                <a:t>Subject </a:t>
              </a:r>
              <a:r>
                <a:rPr lang="en-US" sz="1800" dirty="0"/>
                <a:t>gun control</a:t>
              </a:r>
              <a:r>
                <a:rPr sz="1800" dirty="0"/>
                <a:t> beliefs</a:t>
              </a:r>
            </a:p>
          </p:txBody>
        </p:sp>
        <p:sp>
          <p:nvSpPr>
            <p:cNvPr id="18" name="Text Box 5">
              <a:extLst>
                <a:ext uri="{FF2B5EF4-FFF2-40B4-BE49-F238E27FC236}">
                  <a16:creationId xmlns:a16="http://schemas.microsoft.com/office/drawing/2014/main" id="{769F3F03-F38A-4E21-90CD-E712608B474F}"/>
                </a:ext>
              </a:extLst>
            </p:cNvPr>
            <p:cNvSpPr txBox="1"/>
            <p:nvPr/>
          </p:nvSpPr>
          <p:spPr>
            <a:xfrm>
              <a:off x="2243274" y="389605"/>
              <a:ext cx="2609025" cy="3465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200">
                  <a:latin typeface="Times"/>
                  <a:ea typeface="Times"/>
                  <a:cs typeface="Times"/>
                  <a:sym typeface="Times"/>
                </a:defRPr>
              </a:lvl1pPr>
            </a:lstStyle>
            <a:p>
              <a:r>
                <a:rPr sz="1800" dirty="0"/>
                <a:t>Believer	    </a:t>
              </a:r>
              <a:r>
                <a:rPr lang="en-US" sz="1800" dirty="0"/>
                <a:t>       </a:t>
              </a:r>
              <a:r>
                <a:rPr sz="1800" dirty="0"/>
                <a:t>Disbeliever</a:t>
              </a:r>
            </a:p>
          </p:txBody>
        </p:sp>
        <p:sp>
          <p:nvSpPr>
            <p:cNvPr id="19" name="Text Box 6">
              <a:extLst>
                <a:ext uri="{FF2B5EF4-FFF2-40B4-BE49-F238E27FC236}">
                  <a16:creationId xmlns:a16="http://schemas.microsoft.com/office/drawing/2014/main" id="{464F0E1B-5ABD-4258-93E3-FF970A993C9C}"/>
                </a:ext>
              </a:extLst>
            </p:cNvPr>
            <p:cNvSpPr txBox="1"/>
            <p:nvPr/>
          </p:nvSpPr>
          <p:spPr>
            <a:xfrm>
              <a:off x="484378" y="913949"/>
              <a:ext cx="2074448" cy="1754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200">
                  <a:latin typeface="Times"/>
                  <a:ea typeface="Times"/>
                  <a:cs typeface="Times"/>
                  <a:sym typeface="Times"/>
                </a:defRPr>
              </a:pPr>
              <a:endParaRPr sz="1800" dirty="0"/>
            </a:p>
            <a:p>
              <a:pPr algn="ctr">
                <a:defRPr sz="2200">
                  <a:latin typeface="Times"/>
                  <a:ea typeface="Times"/>
                  <a:cs typeface="Times"/>
                  <a:sym typeface="Times"/>
                </a:defRPr>
              </a:pPr>
              <a:r>
                <a:rPr sz="1800" dirty="0"/>
                <a:t>Pro text</a:t>
              </a:r>
            </a:p>
            <a:p>
              <a:pPr algn="ctr">
                <a:defRPr sz="2200">
                  <a:latin typeface="Times"/>
                  <a:ea typeface="Times"/>
                  <a:cs typeface="Times"/>
                  <a:sym typeface="Times"/>
                </a:defRPr>
              </a:pPr>
              <a:endParaRPr sz="1800" dirty="0"/>
            </a:p>
            <a:p>
              <a:pPr algn="ctr">
                <a:defRPr sz="2200" u="sng">
                  <a:latin typeface="Times"/>
                  <a:ea typeface="Times"/>
                  <a:cs typeface="Times"/>
                  <a:sym typeface="Times"/>
                </a:defRPr>
              </a:pPr>
              <a:endParaRPr sz="1800" dirty="0"/>
            </a:p>
            <a:p>
              <a:pPr algn="ctr">
                <a:defRPr sz="2200" u="sng">
                  <a:latin typeface="Times"/>
                  <a:ea typeface="Times"/>
                  <a:cs typeface="Times"/>
                  <a:sym typeface="Times"/>
                </a:defRPr>
              </a:pPr>
              <a:endParaRPr sz="1800" dirty="0"/>
            </a:p>
            <a:p>
              <a:pPr algn="ctr">
                <a:defRPr sz="2200">
                  <a:latin typeface="Times"/>
                  <a:ea typeface="Times"/>
                  <a:cs typeface="Times"/>
                  <a:sym typeface="Times"/>
                </a:defRPr>
              </a:pPr>
              <a:r>
                <a:rPr sz="1800" dirty="0"/>
                <a:t>Con text</a:t>
              </a:r>
              <a:endParaRPr sz="1800" dirty="0">
                <a:solidFill>
                  <a:srgbClr val="FFF41E"/>
                </a:solidFill>
                <a:latin typeface="Comic Sans MS"/>
                <a:ea typeface="Comic Sans MS"/>
                <a:cs typeface="Comic Sans MS"/>
                <a:sym typeface="Comic Sans MS"/>
              </a:endParaRPr>
            </a:p>
          </p:txBody>
        </p:sp>
        <p:sp>
          <p:nvSpPr>
            <p:cNvPr id="20" name="Text Box 7">
              <a:extLst>
                <a:ext uri="{FF2B5EF4-FFF2-40B4-BE49-F238E27FC236}">
                  <a16:creationId xmlns:a16="http://schemas.microsoft.com/office/drawing/2014/main" id="{EC3CD267-A745-4ECF-A508-0AD1E37E12A8}"/>
                </a:ext>
              </a:extLst>
            </p:cNvPr>
            <p:cNvSpPr txBox="1"/>
            <p:nvPr/>
          </p:nvSpPr>
          <p:spPr>
            <a:xfrm>
              <a:off x="559781" y="1558116"/>
              <a:ext cx="1405440" cy="646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200">
                  <a:latin typeface="Times"/>
                  <a:ea typeface="Times"/>
                  <a:cs typeface="Times"/>
                  <a:sym typeface="Times"/>
                </a:defRPr>
              </a:lvl1pPr>
            </a:lstStyle>
            <a:p>
              <a:r>
                <a:rPr sz="1800" dirty="0"/>
                <a:t>Text </a:t>
              </a:r>
              <a:endParaRPr lang="en-US" sz="1800" dirty="0"/>
            </a:p>
            <a:p>
              <a:r>
                <a:rPr sz="1800" dirty="0"/>
                <a:t>position</a:t>
              </a:r>
            </a:p>
          </p:txBody>
        </p:sp>
        <p:sp>
          <p:nvSpPr>
            <p:cNvPr id="21" name="Rectangle 9">
              <a:extLst>
                <a:ext uri="{FF2B5EF4-FFF2-40B4-BE49-F238E27FC236}">
                  <a16:creationId xmlns:a16="http://schemas.microsoft.com/office/drawing/2014/main" id="{CA8EBBD7-98A6-4D0C-ABA8-F996A96F9D19}"/>
                </a:ext>
              </a:extLst>
            </p:cNvPr>
            <p:cNvSpPr/>
            <p:nvPr/>
          </p:nvSpPr>
          <p:spPr>
            <a:xfrm>
              <a:off x="2040623" y="768709"/>
              <a:ext cx="2997198" cy="2250493"/>
            </a:xfrm>
            <a:prstGeom prst="rect">
              <a:avLst/>
            </a:prstGeom>
            <a:noFill/>
            <a:ln w="19050" cap="flat">
              <a:solidFill>
                <a:srgbClr val="000000"/>
              </a:solidFill>
              <a:prstDash val="solid"/>
              <a:miter lim="800000"/>
            </a:ln>
            <a:effectLst/>
          </p:spPr>
          <p:txBody>
            <a:bodyPr wrap="square" lIns="45719" tIns="45719" rIns="45719" bIns="45719" numCol="1" anchor="ctr">
              <a:noAutofit/>
            </a:bodyPr>
            <a:lstStyle/>
            <a:p>
              <a:pPr>
                <a:defRPr sz="2200">
                  <a:latin typeface="Times"/>
                  <a:ea typeface="Times"/>
                  <a:cs typeface="Times"/>
                  <a:sym typeface="Times"/>
                </a:defRPr>
              </a:pPr>
              <a:endParaRPr/>
            </a:p>
          </p:txBody>
        </p:sp>
        <p:sp>
          <p:nvSpPr>
            <p:cNvPr id="22" name="Line 9">
              <a:extLst>
                <a:ext uri="{FF2B5EF4-FFF2-40B4-BE49-F238E27FC236}">
                  <a16:creationId xmlns:a16="http://schemas.microsoft.com/office/drawing/2014/main" id="{12B32A34-A291-4C58-9D6A-D1D42AFB1AFD}"/>
                </a:ext>
              </a:extLst>
            </p:cNvPr>
            <p:cNvSpPr/>
            <p:nvPr/>
          </p:nvSpPr>
          <p:spPr>
            <a:xfrm>
              <a:off x="2040623" y="1881281"/>
              <a:ext cx="2997198" cy="12675"/>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3" name="Line 11">
              <a:extLst>
                <a:ext uri="{FF2B5EF4-FFF2-40B4-BE49-F238E27FC236}">
                  <a16:creationId xmlns:a16="http://schemas.microsoft.com/office/drawing/2014/main" id="{E093A244-84A8-431A-90B0-B485F11464AA}"/>
                </a:ext>
              </a:extLst>
            </p:cNvPr>
            <p:cNvSpPr/>
            <p:nvPr/>
          </p:nvSpPr>
          <p:spPr>
            <a:xfrm flipH="1">
              <a:off x="3577449" y="758936"/>
              <a:ext cx="0" cy="2260267"/>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24" name="Text Box 12">
              <a:extLst>
                <a:ext uri="{FF2B5EF4-FFF2-40B4-BE49-F238E27FC236}">
                  <a16:creationId xmlns:a16="http://schemas.microsoft.com/office/drawing/2014/main" id="{98FDF824-EA80-4D08-8880-6880CD89B78B}"/>
                </a:ext>
              </a:extLst>
            </p:cNvPr>
            <p:cNvSpPr txBox="1"/>
            <p:nvPr/>
          </p:nvSpPr>
          <p:spPr>
            <a:xfrm>
              <a:off x="2006771" y="999230"/>
              <a:ext cx="1512228" cy="1754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sz="1800" dirty="0"/>
                <a:t>Belief</a:t>
              </a:r>
            </a:p>
            <a:p>
              <a:pPr algn="ctr">
                <a:defRPr sz="2200">
                  <a:solidFill>
                    <a:srgbClr val="FF0000"/>
                  </a:solidFill>
                  <a:latin typeface="Times"/>
                  <a:ea typeface="Times"/>
                  <a:cs typeface="Times"/>
                  <a:sym typeface="Times"/>
                </a:defRPr>
              </a:pPr>
              <a:r>
                <a:rPr sz="1800" dirty="0"/>
                <a:t>consistent</a:t>
              </a:r>
              <a:endParaRPr lang="en-US" sz="1800" dirty="0"/>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r>
                <a:rPr lang="en-US" sz="1800" dirty="0"/>
                <a:t>Belief </a:t>
              </a:r>
            </a:p>
            <a:p>
              <a:pPr algn="ctr">
                <a:defRPr sz="2200">
                  <a:latin typeface="Times"/>
                  <a:ea typeface="Times"/>
                  <a:cs typeface="Times"/>
                  <a:sym typeface="Times"/>
                </a:defRPr>
              </a:pPr>
              <a:r>
                <a:rPr lang="en-US" sz="1800" u="sng" dirty="0"/>
                <a:t>in</a:t>
              </a:r>
              <a:r>
                <a:rPr lang="en-US" sz="1800" dirty="0"/>
                <a:t>consistent</a:t>
              </a:r>
            </a:p>
          </p:txBody>
        </p:sp>
        <p:sp>
          <p:nvSpPr>
            <p:cNvPr id="25" name="Text Box 13">
              <a:extLst>
                <a:ext uri="{FF2B5EF4-FFF2-40B4-BE49-F238E27FC236}">
                  <a16:creationId xmlns:a16="http://schemas.microsoft.com/office/drawing/2014/main" id="{018ED121-8519-4B65-A661-B5EA88F6DFF8}"/>
                </a:ext>
              </a:extLst>
            </p:cNvPr>
            <p:cNvSpPr txBox="1"/>
            <p:nvPr/>
          </p:nvSpPr>
          <p:spPr>
            <a:xfrm>
              <a:off x="3589748" y="986369"/>
              <a:ext cx="1435774" cy="17352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2200">
                  <a:latin typeface="Times"/>
                  <a:ea typeface="Times"/>
                  <a:cs typeface="Times"/>
                  <a:sym typeface="Times"/>
                </a:defRPr>
              </a:pPr>
              <a:r>
                <a:rPr sz="1800" dirty="0"/>
                <a:t>Belief</a:t>
              </a:r>
              <a:endParaRPr sz="1800" dirty="0">
                <a:solidFill>
                  <a:srgbClr val="FFF41E"/>
                </a:solidFill>
                <a:latin typeface="Comic Sans MS"/>
                <a:ea typeface="Comic Sans MS"/>
                <a:cs typeface="Comic Sans MS"/>
                <a:sym typeface="Comic Sans MS"/>
              </a:endParaRPr>
            </a:p>
            <a:p>
              <a:pPr algn="ctr">
                <a:defRPr sz="2200" u="sng">
                  <a:latin typeface="Times"/>
                  <a:ea typeface="Times"/>
                  <a:cs typeface="Times"/>
                  <a:sym typeface="Times"/>
                </a:defRPr>
              </a:pPr>
              <a:r>
                <a:rPr lang="en-US" sz="1800" dirty="0"/>
                <a:t>I</a:t>
              </a:r>
              <a:r>
                <a:rPr sz="1800" dirty="0"/>
                <a:t>n</a:t>
              </a:r>
              <a:r>
                <a:rPr sz="1800" u="none" dirty="0"/>
                <a:t>consistent</a:t>
              </a:r>
              <a:endParaRPr lang="en-US" sz="1800" u="none" dirty="0"/>
            </a:p>
            <a:p>
              <a:pPr algn="ctr">
                <a:defRPr sz="2200" u="sng">
                  <a:latin typeface="Times"/>
                  <a:ea typeface="Times"/>
                  <a:cs typeface="Times"/>
                  <a:sym typeface="Times"/>
                </a:defRPr>
              </a:pPr>
              <a:endParaRPr lang="en-US" sz="1800" u="none" dirty="0"/>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solidFill>
                    <a:srgbClr val="FF0000"/>
                  </a:solidFill>
                  <a:latin typeface="Times"/>
                  <a:ea typeface="Times"/>
                  <a:cs typeface="Times"/>
                  <a:sym typeface="Times"/>
                </a:defRPr>
              </a:pPr>
              <a:r>
                <a:rPr lang="en-US" sz="1800" dirty="0"/>
                <a:t>Belief </a:t>
              </a:r>
            </a:p>
            <a:p>
              <a:pPr algn="ctr">
                <a:defRPr sz="2200">
                  <a:solidFill>
                    <a:srgbClr val="FF0000"/>
                  </a:solidFill>
                  <a:latin typeface="Times"/>
                  <a:ea typeface="Times"/>
                  <a:cs typeface="Times"/>
                  <a:sym typeface="Times"/>
                </a:defRPr>
              </a:pPr>
              <a:r>
                <a:rPr lang="en-US" sz="1800" dirty="0"/>
                <a:t>consistent</a:t>
              </a:r>
            </a:p>
          </p:txBody>
        </p:sp>
      </p:grpSp>
      <p:sp>
        <p:nvSpPr>
          <p:cNvPr id="14" name="TextBox 3">
            <a:extLst>
              <a:ext uri="{FF2B5EF4-FFF2-40B4-BE49-F238E27FC236}">
                <a16:creationId xmlns:a16="http://schemas.microsoft.com/office/drawing/2014/main" id="{871EE43C-3A12-4E3E-B1D3-253619905C35}"/>
              </a:ext>
            </a:extLst>
          </p:cNvPr>
          <p:cNvSpPr txBox="1"/>
          <p:nvPr/>
        </p:nvSpPr>
        <p:spPr>
          <a:xfrm>
            <a:off x="5445931" y="1287244"/>
            <a:ext cx="3581913" cy="283154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34950" indent="-234950">
              <a:defRPr sz="2400">
                <a:latin typeface="Times"/>
                <a:ea typeface="Times"/>
                <a:cs typeface="Times"/>
                <a:sym typeface="Times"/>
              </a:defRPr>
            </a:pPr>
            <a:r>
              <a:rPr sz="2200" dirty="0"/>
              <a:t>Materials:</a:t>
            </a:r>
          </a:p>
          <a:p>
            <a:pPr marL="234950" indent="-234950">
              <a:defRPr sz="2400">
                <a:latin typeface="Times"/>
                <a:ea typeface="Times"/>
                <a:cs typeface="Times"/>
                <a:sym typeface="Times"/>
              </a:defRPr>
            </a:pPr>
            <a:r>
              <a:rPr sz="2200" dirty="0"/>
              <a:t>“Pro text” – Argues </a:t>
            </a:r>
            <a:r>
              <a:rPr lang="en-US" sz="2200" dirty="0"/>
              <a:t>gun control</a:t>
            </a:r>
            <a:r>
              <a:rPr sz="2200" dirty="0"/>
              <a:t> is effective.</a:t>
            </a:r>
          </a:p>
          <a:p>
            <a:pPr marL="234950" indent="-234950">
              <a:defRPr sz="2400">
                <a:latin typeface="Times"/>
                <a:ea typeface="Times"/>
                <a:cs typeface="Times"/>
                <a:sym typeface="Times"/>
              </a:defRPr>
            </a:pPr>
            <a:r>
              <a:rPr sz="2200" dirty="0"/>
              <a:t>	  (</a:t>
            </a:r>
            <a:r>
              <a:rPr lang="en-US" sz="2400" dirty="0">
                <a:solidFill>
                  <a:srgbClr val="000000"/>
                </a:solidFill>
              </a:rPr>
              <a:t>2,252</a:t>
            </a:r>
            <a:r>
              <a:rPr sz="2200" dirty="0"/>
              <a:t> words)</a:t>
            </a:r>
          </a:p>
          <a:p>
            <a:pPr marL="234950" indent="-234950">
              <a:defRPr sz="2400">
                <a:latin typeface="Times"/>
                <a:ea typeface="Times"/>
                <a:cs typeface="Times"/>
                <a:sym typeface="Times"/>
              </a:defRPr>
            </a:pPr>
            <a:endParaRPr sz="2200" dirty="0"/>
          </a:p>
          <a:p>
            <a:pPr marL="234950" indent="-234950">
              <a:defRPr sz="2400">
                <a:latin typeface="Times"/>
                <a:ea typeface="Times"/>
                <a:cs typeface="Times"/>
                <a:sym typeface="Times"/>
              </a:defRPr>
            </a:pPr>
            <a:r>
              <a:rPr sz="2200" dirty="0"/>
              <a:t>“Con text” - Argues </a:t>
            </a:r>
            <a:r>
              <a:rPr lang="en-US" sz="2200" dirty="0"/>
              <a:t>gun control</a:t>
            </a:r>
            <a:r>
              <a:rPr sz="2200" dirty="0"/>
              <a:t> is </a:t>
            </a:r>
            <a:r>
              <a:rPr sz="2200" u="sng" dirty="0"/>
              <a:t>not</a:t>
            </a:r>
            <a:r>
              <a:rPr sz="2200" dirty="0"/>
              <a:t> effective.</a:t>
            </a:r>
          </a:p>
          <a:p>
            <a:pPr marL="234950" indent="-234950">
              <a:defRPr sz="2400">
                <a:latin typeface="Times"/>
                <a:ea typeface="Times"/>
                <a:cs typeface="Times"/>
                <a:sym typeface="Times"/>
              </a:defRPr>
            </a:pPr>
            <a:r>
              <a:rPr sz="2200" dirty="0"/>
              <a:t>	  (</a:t>
            </a:r>
            <a:r>
              <a:rPr lang="en-US" sz="2200" dirty="0"/>
              <a:t>2,223</a:t>
            </a:r>
            <a:r>
              <a:rPr sz="2200" dirty="0"/>
              <a:t> words)</a:t>
            </a:r>
          </a:p>
        </p:txBody>
      </p:sp>
    </p:spTree>
    <p:extLst>
      <p:ext uri="{BB962C8B-B14F-4D97-AF65-F5344CB8AC3E}">
        <p14:creationId xmlns:p14="http://schemas.microsoft.com/office/powerpoint/2010/main" val="172179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147EB3-AA36-4616-B79E-F516A77769AD}"/>
              </a:ext>
            </a:extLst>
          </p:cNvPr>
          <p:cNvSpPr txBox="1"/>
          <p:nvPr/>
        </p:nvSpPr>
        <p:spPr>
          <a:xfrm>
            <a:off x="3877172" y="157141"/>
            <a:ext cx="2764287" cy="369332"/>
          </a:xfrm>
          <a:prstGeom prst="rect">
            <a:avLst/>
          </a:prstGeom>
          <a:noFill/>
          <a:ln>
            <a:solidFill>
              <a:srgbClr val="FF0000"/>
            </a:solidFill>
          </a:ln>
        </p:spPr>
        <p:txBody>
          <a:bodyPr wrap="square" rtlCol="0">
            <a:spAutoFit/>
          </a:bodyPr>
          <a:lstStyle/>
          <a:p>
            <a:pPr algn="ctr"/>
            <a:r>
              <a:rPr lang="en-US" sz="1800" dirty="0">
                <a:latin typeface="Times"/>
                <a:cs typeface="Times"/>
              </a:rPr>
              <a:t>Report belief (prescreening)</a:t>
            </a:r>
          </a:p>
        </p:txBody>
      </p:sp>
      <p:sp>
        <p:nvSpPr>
          <p:cNvPr id="7" name="TextBox 6">
            <a:extLst>
              <a:ext uri="{FF2B5EF4-FFF2-40B4-BE49-F238E27FC236}">
                <a16:creationId xmlns:a16="http://schemas.microsoft.com/office/drawing/2014/main" id="{4FC572B9-B553-420F-89D0-209992D29B56}"/>
              </a:ext>
            </a:extLst>
          </p:cNvPr>
          <p:cNvSpPr txBox="1"/>
          <p:nvPr/>
        </p:nvSpPr>
        <p:spPr>
          <a:xfrm>
            <a:off x="1652951" y="1075988"/>
            <a:ext cx="2890453" cy="369333"/>
          </a:xfrm>
          <a:prstGeom prst="rect">
            <a:avLst/>
          </a:prstGeom>
          <a:noFill/>
          <a:ln>
            <a:solidFill>
              <a:srgbClr val="FF0000"/>
            </a:solidFill>
          </a:ln>
        </p:spPr>
        <p:txBody>
          <a:bodyPr wrap="square" rtlCol="0">
            <a:spAutoFit/>
          </a:bodyPr>
          <a:lstStyle/>
          <a:p>
            <a:pPr algn="ctr"/>
            <a:r>
              <a:rPr lang="en-US" sz="1800" dirty="0">
                <a:latin typeface="Times"/>
                <a:cs typeface="Times"/>
              </a:rPr>
              <a:t>Read belief consistent text</a:t>
            </a:r>
          </a:p>
        </p:txBody>
      </p:sp>
      <p:sp>
        <p:nvSpPr>
          <p:cNvPr id="8" name="TextBox 7">
            <a:extLst>
              <a:ext uri="{FF2B5EF4-FFF2-40B4-BE49-F238E27FC236}">
                <a16:creationId xmlns:a16="http://schemas.microsoft.com/office/drawing/2014/main" id="{38DC6D5C-AE0A-4650-97EA-B4F7A7CC082D}"/>
              </a:ext>
            </a:extLst>
          </p:cNvPr>
          <p:cNvSpPr txBox="1"/>
          <p:nvPr/>
        </p:nvSpPr>
        <p:spPr>
          <a:xfrm>
            <a:off x="1831478" y="2161070"/>
            <a:ext cx="1650755" cy="646331"/>
          </a:xfrm>
          <a:prstGeom prst="rect">
            <a:avLst/>
          </a:prstGeom>
          <a:noFill/>
          <a:ln>
            <a:solidFill>
              <a:srgbClr val="FF0000"/>
            </a:solidFill>
          </a:ln>
        </p:spPr>
        <p:txBody>
          <a:bodyPr wrap="square" rtlCol="0">
            <a:spAutoFit/>
          </a:bodyPr>
          <a:lstStyle/>
          <a:p>
            <a:pPr algn="ctr"/>
            <a:r>
              <a:rPr lang="en-US" sz="1800" dirty="0">
                <a:latin typeface="Times"/>
                <a:cs typeface="Times"/>
              </a:rPr>
              <a:t>False belief verification</a:t>
            </a:r>
          </a:p>
        </p:txBody>
      </p:sp>
      <p:sp>
        <p:nvSpPr>
          <p:cNvPr id="11" name="TextBox 10">
            <a:extLst>
              <a:ext uri="{FF2B5EF4-FFF2-40B4-BE49-F238E27FC236}">
                <a16:creationId xmlns:a16="http://schemas.microsoft.com/office/drawing/2014/main" id="{9FC3207C-D0F4-43E6-88BB-4CDE474B336E}"/>
              </a:ext>
            </a:extLst>
          </p:cNvPr>
          <p:cNvSpPr txBox="1"/>
          <p:nvPr/>
        </p:nvSpPr>
        <p:spPr>
          <a:xfrm>
            <a:off x="4337896" y="2165577"/>
            <a:ext cx="1821133" cy="646331"/>
          </a:xfrm>
          <a:prstGeom prst="rect">
            <a:avLst/>
          </a:prstGeom>
          <a:noFill/>
          <a:ln>
            <a:solidFill>
              <a:srgbClr val="FF0000"/>
            </a:solidFill>
          </a:ln>
        </p:spPr>
        <p:txBody>
          <a:bodyPr wrap="square" rtlCol="0">
            <a:spAutoFit/>
          </a:bodyPr>
          <a:lstStyle/>
          <a:p>
            <a:pPr algn="ctr"/>
            <a:r>
              <a:rPr lang="en-US" sz="1800" dirty="0">
                <a:latin typeface="Times"/>
                <a:cs typeface="Times"/>
              </a:rPr>
              <a:t>No belief verification</a:t>
            </a:r>
          </a:p>
        </p:txBody>
      </p:sp>
      <p:sp>
        <p:nvSpPr>
          <p:cNvPr id="13" name="TextBox 12">
            <a:extLst>
              <a:ext uri="{FF2B5EF4-FFF2-40B4-BE49-F238E27FC236}">
                <a16:creationId xmlns:a16="http://schemas.microsoft.com/office/drawing/2014/main" id="{83FCB539-5A97-4A09-A3BC-457E070966B3}"/>
              </a:ext>
            </a:extLst>
          </p:cNvPr>
          <p:cNvSpPr txBox="1"/>
          <p:nvPr/>
        </p:nvSpPr>
        <p:spPr>
          <a:xfrm>
            <a:off x="6962460" y="2161069"/>
            <a:ext cx="1713266" cy="646331"/>
          </a:xfrm>
          <a:prstGeom prst="rect">
            <a:avLst/>
          </a:prstGeom>
          <a:noFill/>
          <a:ln>
            <a:solidFill>
              <a:srgbClr val="FF0000"/>
            </a:solidFill>
          </a:ln>
        </p:spPr>
        <p:txBody>
          <a:bodyPr wrap="square" rtlCol="0">
            <a:spAutoFit/>
          </a:bodyPr>
          <a:lstStyle/>
          <a:p>
            <a:pPr algn="ctr"/>
            <a:r>
              <a:rPr lang="en-US" sz="1800" dirty="0">
                <a:latin typeface="Times"/>
                <a:cs typeface="Times"/>
              </a:rPr>
              <a:t>True belief verification</a:t>
            </a:r>
          </a:p>
        </p:txBody>
      </p:sp>
      <p:sp>
        <p:nvSpPr>
          <p:cNvPr id="15" name="TextBox 14">
            <a:extLst>
              <a:ext uri="{FF2B5EF4-FFF2-40B4-BE49-F238E27FC236}">
                <a16:creationId xmlns:a16="http://schemas.microsoft.com/office/drawing/2014/main" id="{BD0F2AD1-653A-4DEE-B27F-281D0B9B9999}"/>
              </a:ext>
            </a:extLst>
          </p:cNvPr>
          <p:cNvSpPr txBox="1"/>
          <p:nvPr/>
        </p:nvSpPr>
        <p:spPr>
          <a:xfrm>
            <a:off x="251668" y="163892"/>
            <a:ext cx="1549142" cy="369332"/>
          </a:xfrm>
          <a:prstGeom prst="rect">
            <a:avLst/>
          </a:prstGeom>
          <a:noFill/>
          <a:ln>
            <a:noFill/>
            <a:prstDash val="solid"/>
          </a:ln>
        </p:spPr>
        <p:txBody>
          <a:bodyPr wrap="square" rtlCol="0">
            <a:spAutoFit/>
          </a:bodyPr>
          <a:lstStyle/>
          <a:p>
            <a:r>
              <a:rPr lang="en-US" sz="1800" dirty="0">
                <a:latin typeface="Times"/>
                <a:cs typeface="Times"/>
              </a:rPr>
              <a:t>Time 1</a:t>
            </a:r>
          </a:p>
        </p:txBody>
      </p:sp>
      <p:sp>
        <p:nvSpPr>
          <p:cNvPr id="16" name="Left Bracket 15">
            <a:extLst>
              <a:ext uri="{FF2B5EF4-FFF2-40B4-BE49-F238E27FC236}">
                <a16:creationId xmlns:a16="http://schemas.microsoft.com/office/drawing/2014/main" id="{D17E075A-89C6-44D0-8F7D-E2125D59BB11}"/>
              </a:ext>
            </a:extLst>
          </p:cNvPr>
          <p:cNvSpPr/>
          <p:nvPr/>
        </p:nvSpPr>
        <p:spPr>
          <a:xfrm>
            <a:off x="1364889" y="1052656"/>
            <a:ext cx="223561" cy="3940612"/>
          </a:xfrm>
          <a:prstGeom prst="leftBracket">
            <a:avLst/>
          </a:prstGeom>
          <a:ln w="28575" cmpd="sng">
            <a:solidFill>
              <a:srgbClr val="FFFF00"/>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Times"/>
            </a:endParaRPr>
          </a:p>
        </p:txBody>
      </p:sp>
      <p:sp>
        <p:nvSpPr>
          <p:cNvPr id="17" name="Left Bracket 16">
            <a:extLst>
              <a:ext uri="{FF2B5EF4-FFF2-40B4-BE49-F238E27FC236}">
                <a16:creationId xmlns:a16="http://schemas.microsoft.com/office/drawing/2014/main" id="{0360B45D-B38D-44D3-907F-B32333450A29}"/>
              </a:ext>
            </a:extLst>
          </p:cNvPr>
          <p:cNvSpPr/>
          <p:nvPr/>
        </p:nvSpPr>
        <p:spPr>
          <a:xfrm>
            <a:off x="1364888" y="157141"/>
            <a:ext cx="223561" cy="365683"/>
          </a:xfrm>
          <a:prstGeom prst="leftBracket">
            <a:avLst/>
          </a:prstGeom>
          <a:ln w="28575" cmpd="sng">
            <a:solidFill>
              <a:srgbClr val="FFFF00"/>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latin typeface="Times"/>
            </a:endParaRPr>
          </a:p>
        </p:txBody>
      </p:sp>
      <p:sp>
        <p:nvSpPr>
          <p:cNvPr id="19" name="TextBox 18">
            <a:extLst>
              <a:ext uri="{FF2B5EF4-FFF2-40B4-BE49-F238E27FC236}">
                <a16:creationId xmlns:a16="http://schemas.microsoft.com/office/drawing/2014/main" id="{2B275F21-AC1F-4300-A434-AD592AC61931}"/>
              </a:ext>
            </a:extLst>
          </p:cNvPr>
          <p:cNvSpPr txBox="1"/>
          <p:nvPr/>
        </p:nvSpPr>
        <p:spPr>
          <a:xfrm>
            <a:off x="4184864" y="3502307"/>
            <a:ext cx="2148900" cy="369332"/>
          </a:xfrm>
          <a:prstGeom prst="rect">
            <a:avLst/>
          </a:prstGeom>
          <a:noFill/>
          <a:ln>
            <a:solidFill>
              <a:srgbClr val="FF0000"/>
            </a:solidFill>
          </a:ln>
        </p:spPr>
        <p:txBody>
          <a:bodyPr wrap="square" rtlCol="0">
            <a:spAutoFit/>
          </a:bodyPr>
          <a:lstStyle/>
          <a:p>
            <a:r>
              <a:rPr lang="en-US" sz="1800" dirty="0">
                <a:latin typeface="Times"/>
                <a:cs typeface="Times"/>
              </a:rPr>
              <a:t>Report current belief</a:t>
            </a:r>
          </a:p>
        </p:txBody>
      </p:sp>
      <p:sp>
        <p:nvSpPr>
          <p:cNvPr id="20" name="TextBox 19">
            <a:extLst>
              <a:ext uri="{FF2B5EF4-FFF2-40B4-BE49-F238E27FC236}">
                <a16:creationId xmlns:a16="http://schemas.microsoft.com/office/drawing/2014/main" id="{83457709-9E93-4471-A856-8B0DEA272B1A}"/>
              </a:ext>
            </a:extLst>
          </p:cNvPr>
          <p:cNvSpPr txBox="1"/>
          <p:nvPr/>
        </p:nvSpPr>
        <p:spPr>
          <a:xfrm>
            <a:off x="4548403" y="4576334"/>
            <a:ext cx="1421822" cy="400110"/>
          </a:xfrm>
          <a:prstGeom prst="rect">
            <a:avLst/>
          </a:prstGeom>
          <a:noFill/>
          <a:ln>
            <a:solidFill>
              <a:srgbClr val="FF0000"/>
            </a:solidFill>
          </a:ln>
        </p:spPr>
        <p:txBody>
          <a:bodyPr wrap="square" rtlCol="0">
            <a:spAutoFit/>
          </a:bodyPr>
          <a:lstStyle/>
          <a:p>
            <a:r>
              <a:rPr lang="en-US" sz="2000" dirty="0">
                <a:latin typeface="Times"/>
                <a:cs typeface="Times"/>
              </a:rPr>
              <a:t>Write essay</a:t>
            </a:r>
          </a:p>
        </p:txBody>
      </p:sp>
      <p:sp>
        <p:nvSpPr>
          <p:cNvPr id="28" name="TextBox 27">
            <a:extLst>
              <a:ext uri="{FF2B5EF4-FFF2-40B4-BE49-F238E27FC236}">
                <a16:creationId xmlns:a16="http://schemas.microsoft.com/office/drawing/2014/main" id="{938076CC-6407-436E-BAE8-B965625D289B}"/>
              </a:ext>
            </a:extLst>
          </p:cNvPr>
          <p:cNvSpPr txBox="1"/>
          <p:nvPr/>
        </p:nvSpPr>
        <p:spPr>
          <a:xfrm>
            <a:off x="5936905" y="1073309"/>
            <a:ext cx="2890453" cy="369333"/>
          </a:xfrm>
          <a:prstGeom prst="rect">
            <a:avLst/>
          </a:prstGeom>
          <a:noFill/>
          <a:ln>
            <a:solidFill>
              <a:srgbClr val="FF0000"/>
            </a:solidFill>
          </a:ln>
        </p:spPr>
        <p:txBody>
          <a:bodyPr wrap="square" rtlCol="0">
            <a:spAutoFit/>
          </a:bodyPr>
          <a:lstStyle/>
          <a:p>
            <a:pPr algn="ctr"/>
            <a:r>
              <a:rPr lang="en-US" sz="1800">
                <a:latin typeface="Times"/>
                <a:cs typeface="Times"/>
              </a:rPr>
              <a:t>Read belief inconsistent text</a:t>
            </a:r>
            <a:endParaRPr lang="en-US" sz="1800" dirty="0">
              <a:latin typeface="Times"/>
              <a:cs typeface="Times"/>
            </a:endParaRPr>
          </a:p>
        </p:txBody>
      </p:sp>
      <p:sp>
        <p:nvSpPr>
          <p:cNvPr id="32" name="Right Arrow 27">
            <a:extLst>
              <a:ext uri="{FF2B5EF4-FFF2-40B4-BE49-F238E27FC236}">
                <a16:creationId xmlns:a16="http://schemas.microsoft.com/office/drawing/2014/main" id="{12B9730E-66F2-40EC-80D1-B5119AB4A6D0}"/>
              </a:ext>
            </a:extLst>
          </p:cNvPr>
          <p:cNvSpPr/>
          <p:nvPr/>
        </p:nvSpPr>
        <p:spPr>
          <a:xfrm rot="20721602" flipH="1" flipV="1">
            <a:off x="3478510" y="687699"/>
            <a:ext cx="1485249" cy="200822"/>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3" name="Right Arrow 27">
            <a:extLst>
              <a:ext uri="{FF2B5EF4-FFF2-40B4-BE49-F238E27FC236}">
                <a16:creationId xmlns:a16="http://schemas.microsoft.com/office/drawing/2014/main" id="{7FDEC632-CAD4-4518-B8FC-BE5E9445EAA7}"/>
              </a:ext>
            </a:extLst>
          </p:cNvPr>
          <p:cNvSpPr/>
          <p:nvPr/>
        </p:nvSpPr>
        <p:spPr>
          <a:xfrm rot="20721602" flipH="1" flipV="1">
            <a:off x="5690299" y="1819014"/>
            <a:ext cx="760724" cy="111565"/>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4" name="Right Arrow 27">
            <a:extLst>
              <a:ext uri="{FF2B5EF4-FFF2-40B4-BE49-F238E27FC236}">
                <a16:creationId xmlns:a16="http://schemas.microsoft.com/office/drawing/2014/main" id="{A088D61A-4D99-4D2C-B755-E927C1FA48E9}"/>
              </a:ext>
            </a:extLst>
          </p:cNvPr>
          <p:cNvSpPr/>
          <p:nvPr/>
        </p:nvSpPr>
        <p:spPr>
          <a:xfrm rot="878398" flipV="1">
            <a:off x="2848900" y="1698927"/>
            <a:ext cx="2155697" cy="17827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8" name="Right Arrow 31">
            <a:extLst>
              <a:ext uri="{FF2B5EF4-FFF2-40B4-BE49-F238E27FC236}">
                <a16:creationId xmlns:a16="http://schemas.microsoft.com/office/drawing/2014/main" id="{38DB7B95-6700-40F5-94AC-316C1A11520F}"/>
              </a:ext>
            </a:extLst>
          </p:cNvPr>
          <p:cNvSpPr/>
          <p:nvPr/>
        </p:nvSpPr>
        <p:spPr>
          <a:xfrm rot="11685514" flipH="1" flipV="1">
            <a:off x="2516160" y="3072622"/>
            <a:ext cx="2250963" cy="160607"/>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0" name="Right Arrow 27">
            <a:extLst>
              <a:ext uri="{FF2B5EF4-FFF2-40B4-BE49-F238E27FC236}">
                <a16:creationId xmlns:a16="http://schemas.microsoft.com/office/drawing/2014/main" id="{FBB1A9CE-155A-4C58-9D0F-41637AF113F4}"/>
              </a:ext>
            </a:extLst>
          </p:cNvPr>
          <p:cNvSpPr/>
          <p:nvPr/>
        </p:nvSpPr>
        <p:spPr>
          <a:xfrm rot="878398" flipV="1">
            <a:off x="5475943" y="695320"/>
            <a:ext cx="1485249" cy="200822"/>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1" name="Right Arrow 32">
            <a:extLst>
              <a:ext uri="{FF2B5EF4-FFF2-40B4-BE49-F238E27FC236}">
                <a16:creationId xmlns:a16="http://schemas.microsoft.com/office/drawing/2014/main" id="{27A898C0-5C76-4BC8-892B-DD588F77F655}"/>
              </a:ext>
            </a:extLst>
          </p:cNvPr>
          <p:cNvSpPr/>
          <p:nvPr/>
        </p:nvSpPr>
        <p:spPr>
          <a:xfrm rot="5400000" flipV="1">
            <a:off x="2304370" y="1712384"/>
            <a:ext cx="638758" cy="181828"/>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2" name="Right Arrow 32">
            <a:extLst>
              <a:ext uri="{FF2B5EF4-FFF2-40B4-BE49-F238E27FC236}">
                <a16:creationId xmlns:a16="http://schemas.microsoft.com/office/drawing/2014/main" id="{FF70C48E-FBAD-4A43-BB95-59EB91B12FBC}"/>
              </a:ext>
            </a:extLst>
          </p:cNvPr>
          <p:cNvSpPr/>
          <p:nvPr/>
        </p:nvSpPr>
        <p:spPr>
          <a:xfrm rot="5400000" flipV="1">
            <a:off x="7425236" y="1734024"/>
            <a:ext cx="646331" cy="141383"/>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7" name="Right Arrow 27">
            <a:extLst>
              <a:ext uri="{FF2B5EF4-FFF2-40B4-BE49-F238E27FC236}">
                <a16:creationId xmlns:a16="http://schemas.microsoft.com/office/drawing/2014/main" id="{D33211C6-BB73-49E5-B9E8-73FC43483A76}"/>
              </a:ext>
            </a:extLst>
          </p:cNvPr>
          <p:cNvSpPr/>
          <p:nvPr/>
        </p:nvSpPr>
        <p:spPr>
          <a:xfrm rot="20721602" flipH="1" flipV="1">
            <a:off x="5349778" y="1703573"/>
            <a:ext cx="2155697" cy="17827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8" name="Right Arrow 27">
            <a:extLst>
              <a:ext uri="{FF2B5EF4-FFF2-40B4-BE49-F238E27FC236}">
                <a16:creationId xmlns:a16="http://schemas.microsoft.com/office/drawing/2014/main" id="{74F90166-A1DD-4C1F-BEA3-66AAA2FFC26C}"/>
              </a:ext>
            </a:extLst>
          </p:cNvPr>
          <p:cNvSpPr/>
          <p:nvPr/>
        </p:nvSpPr>
        <p:spPr>
          <a:xfrm rot="878398" flipV="1">
            <a:off x="3988187" y="1810046"/>
            <a:ext cx="2995902" cy="166453"/>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0" name="Right Arrow 27">
            <a:extLst>
              <a:ext uri="{FF2B5EF4-FFF2-40B4-BE49-F238E27FC236}">
                <a16:creationId xmlns:a16="http://schemas.microsoft.com/office/drawing/2014/main" id="{F5F0144F-F507-4A7F-993F-5B45918275F2}"/>
              </a:ext>
            </a:extLst>
          </p:cNvPr>
          <p:cNvSpPr/>
          <p:nvPr/>
        </p:nvSpPr>
        <p:spPr>
          <a:xfrm rot="20721602" flipH="1" flipV="1">
            <a:off x="3444667" y="1802030"/>
            <a:ext cx="2995902" cy="166453"/>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2" name="Right Arrow 32">
            <a:extLst>
              <a:ext uri="{FF2B5EF4-FFF2-40B4-BE49-F238E27FC236}">
                <a16:creationId xmlns:a16="http://schemas.microsoft.com/office/drawing/2014/main" id="{74D925E1-C47A-4B05-86BB-087F79F36D13}"/>
              </a:ext>
            </a:extLst>
          </p:cNvPr>
          <p:cNvSpPr/>
          <p:nvPr/>
        </p:nvSpPr>
        <p:spPr>
          <a:xfrm rot="5400000" flipV="1">
            <a:off x="4936148" y="3063636"/>
            <a:ext cx="646332" cy="180571"/>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3" name="Right Arrow 32">
            <a:extLst>
              <a:ext uri="{FF2B5EF4-FFF2-40B4-BE49-F238E27FC236}">
                <a16:creationId xmlns:a16="http://schemas.microsoft.com/office/drawing/2014/main" id="{0823C9A9-15CD-41F3-A5C4-ADE8A2CD9BC8}"/>
              </a:ext>
            </a:extLst>
          </p:cNvPr>
          <p:cNvSpPr/>
          <p:nvPr/>
        </p:nvSpPr>
        <p:spPr>
          <a:xfrm rot="5400000" flipV="1">
            <a:off x="4925296" y="4123974"/>
            <a:ext cx="646332" cy="180571"/>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4" name="TextBox 53">
            <a:extLst>
              <a:ext uri="{FF2B5EF4-FFF2-40B4-BE49-F238E27FC236}">
                <a16:creationId xmlns:a16="http://schemas.microsoft.com/office/drawing/2014/main" id="{A08C062B-53D8-4DA4-88DC-EEB75D480FD2}"/>
              </a:ext>
            </a:extLst>
          </p:cNvPr>
          <p:cNvSpPr txBox="1"/>
          <p:nvPr/>
        </p:nvSpPr>
        <p:spPr>
          <a:xfrm>
            <a:off x="911064" y="613474"/>
            <a:ext cx="1764704" cy="338554"/>
          </a:xfrm>
          <a:prstGeom prst="rect">
            <a:avLst/>
          </a:prstGeom>
          <a:noFill/>
        </p:spPr>
        <p:txBody>
          <a:bodyPr wrap="square" rtlCol="0">
            <a:spAutoFit/>
          </a:bodyPr>
          <a:lstStyle/>
          <a:p>
            <a:r>
              <a:rPr lang="en-US" sz="1600">
                <a:latin typeface="Times"/>
                <a:cs typeface="Times"/>
              </a:rPr>
              <a:t>(1-3 months delay)</a:t>
            </a:r>
            <a:endParaRPr lang="en-US" sz="1600" dirty="0">
              <a:latin typeface="Times"/>
              <a:cs typeface="Times"/>
            </a:endParaRPr>
          </a:p>
        </p:txBody>
      </p:sp>
      <p:sp>
        <p:nvSpPr>
          <p:cNvPr id="55" name="TextBox 54">
            <a:extLst>
              <a:ext uri="{FF2B5EF4-FFF2-40B4-BE49-F238E27FC236}">
                <a16:creationId xmlns:a16="http://schemas.microsoft.com/office/drawing/2014/main" id="{A80E12F5-48AA-4B2B-B696-66717173E502}"/>
              </a:ext>
            </a:extLst>
          </p:cNvPr>
          <p:cNvSpPr txBox="1"/>
          <p:nvPr/>
        </p:nvSpPr>
        <p:spPr>
          <a:xfrm>
            <a:off x="251668" y="2614134"/>
            <a:ext cx="1549142" cy="369332"/>
          </a:xfrm>
          <a:prstGeom prst="rect">
            <a:avLst/>
          </a:prstGeom>
          <a:noFill/>
          <a:ln>
            <a:noFill/>
            <a:prstDash val="solid"/>
          </a:ln>
        </p:spPr>
        <p:txBody>
          <a:bodyPr wrap="square" rtlCol="0">
            <a:spAutoFit/>
          </a:bodyPr>
          <a:lstStyle/>
          <a:p>
            <a:r>
              <a:rPr lang="en-US" sz="1800" dirty="0">
                <a:latin typeface="Times"/>
                <a:cs typeface="Times"/>
              </a:rPr>
              <a:t>Time 2</a:t>
            </a:r>
          </a:p>
        </p:txBody>
      </p:sp>
      <p:sp>
        <p:nvSpPr>
          <p:cNvPr id="56" name="Right Arrow 31">
            <a:extLst>
              <a:ext uri="{FF2B5EF4-FFF2-40B4-BE49-F238E27FC236}">
                <a16:creationId xmlns:a16="http://schemas.microsoft.com/office/drawing/2014/main" id="{A4314747-1262-41CB-9542-4D75F8CBC993}"/>
              </a:ext>
            </a:extLst>
          </p:cNvPr>
          <p:cNvSpPr/>
          <p:nvPr/>
        </p:nvSpPr>
        <p:spPr>
          <a:xfrm rot="9914486" flipV="1">
            <a:off x="5751505" y="3072620"/>
            <a:ext cx="2250963" cy="160607"/>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Tree>
    <p:extLst>
      <p:ext uri="{BB962C8B-B14F-4D97-AF65-F5344CB8AC3E}">
        <p14:creationId xmlns:p14="http://schemas.microsoft.com/office/powerpoint/2010/main" val="253204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147EB3-AA36-4616-B79E-F516A77769AD}"/>
              </a:ext>
            </a:extLst>
          </p:cNvPr>
          <p:cNvSpPr txBox="1"/>
          <p:nvPr/>
        </p:nvSpPr>
        <p:spPr>
          <a:xfrm>
            <a:off x="3880536" y="157142"/>
            <a:ext cx="2764287" cy="369332"/>
          </a:xfrm>
          <a:prstGeom prst="rect">
            <a:avLst/>
          </a:prstGeom>
          <a:noFill/>
          <a:ln>
            <a:solidFill>
              <a:srgbClr val="FF0000"/>
            </a:solidFill>
          </a:ln>
        </p:spPr>
        <p:txBody>
          <a:bodyPr wrap="square" rtlCol="0">
            <a:spAutoFit/>
          </a:bodyPr>
          <a:lstStyle/>
          <a:p>
            <a:pPr algn="ctr"/>
            <a:r>
              <a:rPr lang="en-US" sz="1800" dirty="0">
                <a:latin typeface="Times"/>
                <a:cs typeface="Times"/>
              </a:rPr>
              <a:t>Report belief (prescreening)</a:t>
            </a:r>
          </a:p>
        </p:txBody>
      </p:sp>
      <p:sp>
        <p:nvSpPr>
          <p:cNvPr id="7" name="TextBox 6">
            <a:extLst>
              <a:ext uri="{FF2B5EF4-FFF2-40B4-BE49-F238E27FC236}">
                <a16:creationId xmlns:a16="http://schemas.microsoft.com/office/drawing/2014/main" id="{4FC572B9-B553-420F-89D0-209992D29B56}"/>
              </a:ext>
            </a:extLst>
          </p:cNvPr>
          <p:cNvSpPr txBox="1"/>
          <p:nvPr/>
        </p:nvSpPr>
        <p:spPr>
          <a:xfrm>
            <a:off x="3303891" y="1052494"/>
            <a:ext cx="3917573" cy="369332"/>
          </a:xfrm>
          <a:prstGeom prst="rect">
            <a:avLst/>
          </a:prstGeom>
          <a:noFill/>
          <a:ln>
            <a:solidFill>
              <a:srgbClr val="FF0000"/>
            </a:solidFill>
          </a:ln>
        </p:spPr>
        <p:txBody>
          <a:bodyPr wrap="square" rtlCol="0">
            <a:spAutoFit/>
          </a:bodyPr>
          <a:lstStyle/>
          <a:p>
            <a:pPr algn="ctr"/>
            <a:r>
              <a:rPr lang="en-US" sz="1800" dirty="0">
                <a:latin typeface="Times"/>
                <a:cs typeface="Times"/>
              </a:rPr>
              <a:t>Read text (belief inconsistent/consistent</a:t>
            </a:r>
          </a:p>
        </p:txBody>
      </p:sp>
      <p:sp>
        <p:nvSpPr>
          <p:cNvPr id="8" name="TextBox 7">
            <a:extLst>
              <a:ext uri="{FF2B5EF4-FFF2-40B4-BE49-F238E27FC236}">
                <a16:creationId xmlns:a16="http://schemas.microsoft.com/office/drawing/2014/main" id="{38DC6D5C-AE0A-4650-97EA-B4F7A7CC082D}"/>
              </a:ext>
            </a:extLst>
          </p:cNvPr>
          <p:cNvSpPr txBox="1"/>
          <p:nvPr/>
        </p:nvSpPr>
        <p:spPr>
          <a:xfrm>
            <a:off x="1834842" y="2161071"/>
            <a:ext cx="1650755" cy="646331"/>
          </a:xfrm>
          <a:prstGeom prst="rect">
            <a:avLst/>
          </a:prstGeom>
          <a:noFill/>
          <a:ln>
            <a:solidFill>
              <a:srgbClr val="FF0000"/>
            </a:solidFill>
          </a:ln>
        </p:spPr>
        <p:txBody>
          <a:bodyPr wrap="square" rtlCol="0">
            <a:spAutoFit/>
          </a:bodyPr>
          <a:lstStyle/>
          <a:p>
            <a:pPr algn="ctr"/>
            <a:r>
              <a:rPr lang="en-US" sz="1800" dirty="0">
                <a:latin typeface="Times"/>
                <a:cs typeface="Times"/>
              </a:rPr>
              <a:t>False belief verification</a:t>
            </a:r>
          </a:p>
        </p:txBody>
      </p:sp>
      <p:sp>
        <p:nvSpPr>
          <p:cNvPr id="11" name="TextBox 10">
            <a:extLst>
              <a:ext uri="{FF2B5EF4-FFF2-40B4-BE49-F238E27FC236}">
                <a16:creationId xmlns:a16="http://schemas.microsoft.com/office/drawing/2014/main" id="{9FC3207C-D0F4-43E6-88BB-4CDE474B336E}"/>
              </a:ext>
            </a:extLst>
          </p:cNvPr>
          <p:cNvSpPr txBox="1"/>
          <p:nvPr/>
        </p:nvSpPr>
        <p:spPr>
          <a:xfrm>
            <a:off x="4341260" y="2165578"/>
            <a:ext cx="1821133" cy="646331"/>
          </a:xfrm>
          <a:prstGeom prst="rect">
            <a:avLst/>
          </a:prstGeom>
          <a:noFill/>
          <a:ln>
            <a:solidFill>
              <a:srgbClr val="FF0000"/>
            </a:solidFill>
          </a:ln>
        </p:spPr>
        <p:txBody>
          <a:bodyPr wrap="square" rtlCol="0">
            <a:spAutoFit/>
          </a:bodyPr>
          <a:lstStyle/>
          <a:p>
            <a:pPr algn="ctr"/>
            <a:r>
              <a:rPr lang="en-US" sz="1800" dirty="0">
                <a:latin typeface="Times"/>
                <a:cs typeface="Times"/>
              </a:rPr>
              <a:t>No belief verification</a:t>
            </a:r>
          </a:p>
        </p:txBody>
      </p:sp>
      <p:sp>
        <p:nvSpPr>
          <p:cNvPr id="13" name="TextBox 12">
            <a:extLst>
              <a:ext uri="{FF2B5EF4-FFF2-40B4-BE49-F238E27FC236}">
                <a16:creationId xmlns:a16="http://schemas.microsoft.com/office/drawing/2014/main" id="{83FCB539-5A97-4A09-A3BC-457E070966B3}"/>
              </a:ext>
            </a:extLst>
          </p:cNvPr>
          <p:cNvSpPr txBox="1"/>
          <p:nvPr/>
        </p:nvSpPr>
        <p:spPr>
          <a:xfrm>
            <a:off x="7013424" y="2161070"/>
            <a:ext cx="1713266" cy="646331"/>
          </a:xfrm>
          <a:prstGeom prst="rect">
            <a:avLst/>
          </a:prstGeom>
          <a:noFill/>
          <a:ln>
            <a:solidFill>
              <a:srgbClr val="FF0000"/>
            </a:solidFill>
          </a:ln>
        </p:spPr>
        <p:txBody>
          <a:bodyPr wrap="square" rtlCol="0">
            <a:spAutoFit/>
          </a:bodyPr>
          <a:lstStyle/>
          <a:p>
            <a:pPr algn="ctr"/>
            <a:r>
              <a:rPr lang="en-US" sz="1800" dirty="0">
                <a:latin typeface="Times"/>
                <a:cs typeface="Times"/>
              </a:rPr>
              <a:t>True belief verification</a:t>
            </a:r>
          </a:p>
        </p:txBody>
      </p:sp>
      <p:sp>
        <p:nvSpPr>
          <p:cNvPr id="16" name="Left Bracket 15">
            <a:extLst>
              <a:ext uri="{FF2B5EF4-FFF2-40B4-BE49-F238E27FC236}">
                <a16:creationId xmlns:a16="http://schemas.microsoft.com/office/drawing/2014/main" id="{D17E075A-89C6-44D0-8F7D-E2125D59BB11}"/>
              </a:ext>
            </a:extLst>
          </p:cNvPr>
          <p:cNvSpPr/>
          <p:nvPr/>
        </p:nvSpPr>
        <p:spPr>
          <a:xfrm>
            <a:off x="1368253" y="1052657"/>
            <a:ext cx="223561" cy="3940612"/>
          </a:xfrm>
          <a:prstGeom prst="leftBracket">
            <a:avLst/>
          </a:prstGeom>
          <a:ln w="28575" cmpd="sng">
            <a:solidFill>
              <a:srgbClr val="FFFF00"/>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Times"/>
            </a:endParaRPr>
          </a:p>
        </p:txBody>
      </p:sp>
      <p:sp>
        <p:nvSpPr>
          <p:cNvPr id="19" name="TextBox 18">
            <a:extLst>
              <a:ext uri="{FF2B5EF4-FFF2-40B4-BE49-F238E27FC236}">
                <a16:creationId xmlns:a16="http://schemas.microsoft.com/office/drawing/2014/main" id="{2B275F21-AC1F-4300-A434-AD592AC61931}"/>
              </a:ext>
            </a:extLst>
          </p:cNvPr>
          <p:cNvSpPr txBox="1"/>
          <p:nvPr/>
        </p:nvSpPr>
        <p:spPr>
          <a:xfrm>
            <a:off x="4190838" y="3508536"/>
            <a:ext cx="2121976" cy="369332"/>
          </a:xfrm>
          <a:prstGeom prst="rect">
            <a:avLst/>
          </a:prstGeom>
          <a:noFill/>
          <a:ln>
            <a:solidFill>
              <a:srgbClr val="FF0000"/>
            </a:solidFill>
          </a:ln>
        </p:spPr>
        <p:txBody>
          <a:bodyPr wrap="square" rtlCol="0">
            <a:spAutoFit/>
          </a:bodyPr>
          <a:lstStyle/>
          <a:p>
            <a:r>
              <a:rPr lang="en-US" sz="1800" dirty="0">
                <a:latin typeface="Times"/>
                <a:cs typeface="Times"/>
              </a:rPr>
              <a:t>Report current belief</a:t>
            </a:r>
          </a:p>
        </p:txBody>
      </p:sp>
      <p:sp>
        <p:nvSpPr>
          <p:cNvPr id="20" name="TextBox 19">
            <a:extLst>
              <a:ext uri="{FF2B5EF4-FFF2-40B4-BE49-F238E27FC236}">
                <a16:creationId xmlns:a16="http://schemas.microsoft.com/office/drawing/2014/main" id="{83457709-9E93-4471-A856-8B0DEA272B1A}"/>
              </a:ext>
            </a:extLst>
          </p:cNvPr>
          <p:cNvSpPr txBox="1"/>
          <p:nvPr/>
        </p:nvSpPr>
        <p:spPr>
          <a:xfrm>
            <a:off x="4551767" y="4576335"/>
            <a:ext cx="1421822" cy="400110"/>
          </a:xfrm>
          <a:prstGeom prst="rect">
            <a:avLst/>
          </a:prstGeom>
          <a:noFill/>
          <a:ln>
            <a:solidFill>
              <a:srgbClr val="FF0000"/>
            </a:solidFill>
          </a:ln>
        </p:spPr>
        <p:txBody>
          <a:bodyPr wrap="square" rtlCol="0">
            <a:spAutoFit/>
          </a:bodyPr>
          <a:lstStyle/>
          <a:p>
            <a:r>
              <a:rPr lang="en-US" sz="2000" dirty="0">
                <a:latin typeface="Times"/>
                <a:cs typeface="Times"/>
              </a:rPr>
              <a:t>Write essay</a:t>
            </a:r>
          </a:p>
        </p:txBody>
      </p:sp>
      <p:sp>
        <p:nvSpPr>
          <p:cNvPr id="34" name="Right Arrow 27">
            <a:extLst>
              <a:ext uri="{FF2B5EF4-FFF2-40B4-BE49-F238E27FC236}">
                <a16:creationId xmlns:a16="http://schemas.microsoft.com/office/drawing/2014/main" id="{A088D61A-4D99-4D2C-B755-E927C1FA48E9}"/>
              </a:ext>
            </a:extLst>
          </p:cNvPr>
          <p:cNvSpPr/>
          <p:nvPr/>
        </p:nvSpPr>
        <p:spPr>
          <a:xfrm rot="878398" flipV="1">
            <a:off x="5576929" y="1698890"/>
            <a:ext cx="2155697" cy="17827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8" name="Right Arrow 31">
            <a:extLst>
              <a:ext uri="{FF2B5EF4-FFF2-40B4-BE49-F238E27FC236}">
                <a16:creationId xmlns:a16="http://schemas.microsoft.com/office/drawing/2014/main" id="{38DB7B95-6700-40F5-94AC-316C1A11520F}"/>
              </a:ext>
            </a:extLst>
          </p:cNvPr>
          <p:cNvSpPr/>
          <p:nvPr/>
        </p:nvSpPr>
        <p:spPr>
          <a:xfrm rot="11685514" flipH="1" flipV="1">
            <a:off x="2603143" y="3070240"/>
            <a:ext cx="2250963" cy="160607"/>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47" name="Right Arrow 27">
            <a:extLst>
              <a:ext uri="{FF2B5EF4-FFF2-40B4-BE49-F238E27FC236}">
                <a16:creationId xmlns:a16="http://schemas.microsoft.com/office/drawing/2014/main" id="{D33211C6-BB73-49E5-B9E8-73FC43483A76}"/>
              </a:ext>
            </a:extLst>
          </p:cNvPr>
          <p:cNvSpPr/>
          <p:nvPr/>
        </p:nvSpPr>
        <p:spPr>
          <a:xfrm rot="20721602" flipH="1" flipV="1">
            <a:off x="2802688" y="1703738"/>
            <a:ext cx="2155697" cy="178276"/>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2" name="Right Arrow 32">
            <a:extLst>
              <a:ext uri="{FF2B5EF4-FFF2-40B4-BE49-F238E27FC236}">
                <a16:creationId xmlns:a16="http://schemas.microsoft.com/office/drawing/2014/main" id="{74D925E1-C47A-4B05-86BB-087F79F36D13}"/>
              </a:ext>
            </a:extLst>
          </p:cNvPr>
          <p:cNvSpPr/>
          <p:nvPr/>
        </p:nvSpPr>
        <p:spPr>
          <a:xfrm rot="5400000" flipV="1">
            <a:off x="4939512" y="3063637"/>
            <a:ext cx="646332" cy="180571"/>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53" name="Right Arrow 32">
            <a:extLst>
              <a:ext uri="{FF2B5EF4-FFF2-40B4-BE49-F238E27FC236}">
                <a16:creationId xmlns:a16="http://schemas.microsoft.com/office/drawing/2014/main" id="{0823C9A9-15CD-41F3-A5C4-ADE8A2CD9BC8}"/>
              </a:ext>
            </a:extLst>
          </p:cNvPr>
          <p:cNvSpPr/>
          <p:nvPr/>
        </p:nvSpPr>
        <p:spPr>
          <a:xfrm rot="5400000" flipV="1">
            <a:off x="4928660" y="4123975"/>
            <a:ext cx="646332" cy="180571"/>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27" name="Right Arrow 32">
            <a:extLst>
              <a:ext uri="{FF2B5EF4-FFF2-40B4-BE49-F238E27FC236}">
                <a16:creationId xmlns:a16="http://schemas.microsoft.com/office/drawing/2014/main" id="{0A90266E-88C6-4101-A7CA-7024BB116132}"/>
              </a:ext>
            </a:extLst>
          </p:cNvPr>
          <p:cNvSpPr/>
          <p:nvPr/>
        </p:nvSpPr>
        <p:spPr>
          <a:xfrm rot="5400000" flipV="1">
            <a:off x="5037049" y="692488"/>
            <a:ext cx="460149" cy="196968"/>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29" name="Right Arrow 32">
            <a:extLst>
              <a:ext uri="{FF2B5EF4-FFF2-40B4-BE49-F238E27FC236}">
                <a16:creationId xmlns:a16="http://schemas.microsoft.com/office/drawing/2014/main" id="{2973BB57-96A5-4060-ACEE-18D27413C3AD}"/>
              </a:ext>
            </a:extLst>
          </p:cNvPr>
          <p:cNvSpPr/>
          <p:nvPr/>
        </p:nvSpPr>
        <p:spPr>
          <a:xfrm rot="5400000" flipV="1">
            <a:off x="4944491" y="1716681"/>
            <a:ext cx="646332" cy="180571"/>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0" name="Right Arrow 31">
            <a:extLst>
              <a:ext uri="{FF2B5EF4-FFF2-40B4-BE49-F238E27FC236}">
                <a16:creationId xmlns:a16="http://schemas.microsoft.com/office/drawing/2014/main" id="{E67DDC0D-7ABF-4D69-BB9F-D28DFC2A5F0F}"/>
              </a:ext>
            </a:extLst>
          </p:cNvPr>
          <p:cNvSpPr/>
          <p:nvPr/>
        </p:nvSpPr>
        <p:spPr>
          <a:xfrm rot="9914486" flipV="1">
            <a:off x="5681524" y="3059872"/>
            <a:ext cx="2250963" cy="160607"/>
          </a:xfrm>
          <a:prstGeom prst="rightArrow">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imes"/>
            </a:endParaRPr>
          </a:p>
        </p:txBody>
      </p:sp>
      <p:sp>
        <p:nvSpPr>
          <p:cNvPr id="31" name="TextBox 30">
            <a:extLst>
              <a:ext uri="{FF2B5EF4-FFF2-40B4-BE49-F238E27FC236}">
                <a16:creationId xmlns:a16="http://schemas.microsoft.com/office/drawing/2014/main" id="{FF45E1A3-DE8E-4F53-AF29-74F1E51D5679}"/>
              </a:ext>
            </a:extLst>
          </p:cNvPr>
          <p:cNvSpPr txBox="1"/>
          <p:nvPr/>
        </p:nvSpPr>
        <p:spPr>
          <a:xfrm>
            <a:off x="255032" y="163893"/>
            <a:ext cx="1549142" cy="369332"/>
          </a:xfrm>
          <a:prstGeom prst="rect">
            <a:avLst/>
          </a:prstGeom>
          <a:noFill/>
          <a:ln>
            <a:noFill/>
            <a:prstDash val="solid"/>
          </a:ln>
        </p:spPr>
        <p:txBody>
          <a:bodyPr wrap="square" rtlCol="0">
            <a:spAutoFit/>
          </a:bodyPr>
          <a:lstStyle/>
          <a:p>
            <a:r>
              <a:rPr lang="en-US" sz="1800" dirty="0">
                <a:latin typeface="Times"/>
                <a:cs typeface="Times"/>
              </a:rPr>
              <a:t>Time 1</a:t>
            </a:r>
          </a:p>
        </p:txBody>
      </p:sp>
      <p:sp>
        <p:nvSpPr>
          <p:cNvPr id="36" name="Left Bracket 35">
            <a:extLst>
              <a:ext uri="{FF2B5EF4-FFF2-40B4-BE49-F238E27FC236}">
                <a16:creationId xmlns:a16="http://schemas.microsoft.com/office/drawing/2014/main" id="{0BEFADC1-8406-4C43-B86F-6E37AB98A5B4}"/>
              </a:ext>
            </a:extLst>
          </p:cNvPr>
          <p:cNvSpPr/>
          <p:nvPr/>
        </p:nvSpPr>
        <p:spPr>
          <a:xfrm>
            <a:off x="1368252" y="157142"/>
            <a:ext cx="223561" cy="365683"/>
          </a:xfrm>
          <a:prstGeom prst="leftBracket">
            <a:avLst/>
          </a:prstGeom>
          <a:ln w="28575" cmpd="sng">
            <a:solidFill>
              <a:srgbClr val="FFFF00"/>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dirty="0">
              <a:latin typeface="Times"/>
            </a:endParaRPr>
          </a:p>
        </p:txBody>
      </p:sp>
      <p:sp>
        <p:nvSpPr>
          <p:cNvPr id="39" name="TextBox 38">
            <a:extLst>
              <a:ext uri="{FF2B5EF4-FFF2-40B4-BE49-F238E27FC236}">
                <a16:creationId xmlns:a16="http://schemas.microsoft.com/office/drawing/2014/main" id="{C2CFC12F-69BB-434C-A61B-28A8948576C7}"/>
              </a:ext>
            </a:extLst>
          </p:cNvPr>
          <p:cNvSpPr txBox="1"/>
          <p:nvPr/>
        </p:nvSpPr>
        <p:spPr>
          <a:xfrm>
            <a:off x="914428" y="613475"/>
            <a:ext cx="1764704" cy="338554"/>
          </a:xfrm>
          <a:prstGeom prst="rect">
            <a:avLst/>
          </a:prstGeom>
          <a:noFill/>
        </p:spPr>
        <p:txBody>
          <a:bodyPr wrap="square" rtlCol="0">
            <a:spAutoFit/>
          </a:bodyPr>
          <a:lstStyle/>
          <a:p>
            <a:r>
              <a:rPr lang="en-US" sz="1600" dirty="0">
                <a:latin typeface="Times"/>
                <a:cs typeface="Times"/>
              </a:rPr>
              <a:t>(1-3 months delay)</a:t>
            </a:r>
          </a:p>
        </p:txBody>
      </p:sp>
      <p:sp>
        <p:nvSpPr>
          <p:cNvPr id="43" name="TextBox 42">
            <a:extLst>
              <a:ext uri="{FF2B5EF4-FFF2-40B4-BE49-F238E27FC236}">
                <a16:creationId xmlns:a16="http://schemas.microsoft.com/office/drawing/2014/main" id="{4D4AFC15-34F9-4F12-852D-B6AC36827642}"/>
              </a:ext>
            </a:extLst>
          </p:cNvPr>
          <p:cNvSpPr txBox="1"/>
          <p:nvPr/>
        </p:nvSpPr>
        <p:spPr>
          <a:xfrm>
            <a:off x="255032" y="2614135"/>
            <a:ext cx="1549142" cy="369332"/>
          </a:xfrm>
          <a:prstGeom prst="rect">
            <a:avLst/>
          </a:prstGeom>
          <a:noFill/>
          <a:ln>
            <a:noFill/>
            <a:prstDash val="solid"/>
          </a:ln>
        </p:spPr>
        <p:txBody>
          <a:bodyPr wrap="square" rtlCol="0">
            <a:spAutoFit/>
          </a:bodyPr>
          <a:lstStyle/>
          <a:p>
            <a:r>
              <a:rPr lang="en-US" sz="1800" dirty="0">
                <a:latin typeface="Times"/>
                <a:cs typeface="Times"/>
              </a:rPr>
              <a:t>Time 2</a:t>
            </a:r>
          </a:p>
        </p:txBody>
      </p:sp>
    </p:spTree>
    <p:extLst>
      <p:ext uri="{BB962C8B-B14F-4D97-AF65-F5344CB8AC3E}">
        <p14:creationId xmlns:p14="http://schemas.microsoft.com/office/powerpoint/2010/main" val="14240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Tree>
    <p:extLst>
      <p:ext uri="{BB962C8B-B14F-4D97-AF65-F5344CB8AC3E}">
        <p14:creationId xmlns:p14="http://schemas.microsoft.com/office/powerpoint/2010/main" val="290866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2" name="Rectangle: Rounded Corners 1">
            <a:extLst>
              <a:ext uri="{FF2B5EF4-FFF2-40B4-BE49-F238E27FC236}">
                <a16:creationId xmlns:a16="http://schemas.microsoft.com/office/drawing/2014/main" id="{3E1E96E3-ED78-4FAA-AD01-40BA2DFDBC25}"/>
              </a:ext>
            </a:extLst>
          </p:cNvPr>
          <p:cNvSpPr/>
          <p:nvPr/>
        </p:nvSpPr>
        <p:spPr>
          <a:xfrm>
            <a:off x="5303520" y="3120593"/>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558D44D-AE51-4984-AE5D-FA3A2A5CEEC9}"/>
              </a:ext>
            </a:extLst>
          </p:cNvPr>
          <p:cNvSpPr/>
          <p:nvPr/>
        </p:nvSpPr>
        <p:spPr>
          <a:xfrm>
            <a:off x="5303520" y="2614711"/>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2088A3B-6540-437A-86AB-3A6A6D1580F9}"/>
              </a:ext>
            </a:extLst>
          </p:cNvPr>
          <p:cNvSpPr/>
          <p:nvPr/>
        </p:nvSpPr>
        <p:spPr>
          <a:xfrm>
            <a:off x="5303520" y="2132915"/>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9464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5" name="Rectangle: Rounded Corners 4">
            <a:extLst>
              <a:ext uri="{FF2B5EF4-FFF2-40B4-BE49-F238E27FC236}">
                <a16:creationId xmlns:a16="http://schemas.microsoft.com/office/drawing/2014/main" id="{135DE85F-000F-4D65-BBCA-50243E1ACA8E}"/>
              </a:ext>
            </a:extLst>
          </p:cNvPr>
          <p:cNvSpPr/>
          <p:nvPr/>
        </p:nvSpPr>
        <p:spPr>
          <a:xfrm>
            <a:off x="5303520" y="4100204"/>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2A2FD94-EAB2-4586-8F6A-CAFCF84B709C}"/>
              </a:ext>
            </a:extLst>
          </p:cNvPr>
          <p:cNvSpPr/>
          <p:nvPr/>
        </p:nvSpPr>
        <p:spPr>
          <a:xfrm>
            <a:off x="5303520" y="4612640"/>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957E620-DE8B-4CF7-BBF1-56DF64E138C5}"/>
              </a:ext>
            </a:extLst>
          </p:cNvPr>
          <p:cNvSpPr/>
          <p:nvPr/>
        </p:nvSpPr>
        <p:spPr>
          <a:xfrm>
            <a:off x="5303520" y="3619536"/>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5052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Results</a:t>
            </a:r>
          </a:p>
        </p:txBody>
      </p:sp>
      <p:pic>
        <p:nvPicPr>
          <p:cNvPr id="4" name="Picture 3" descr="Table&#10;&#10;Description automatically generated">
            <a:extLst>
              <a:ext uri="{FF2B5EF4-FFF2-40B4-BE49-F238E27FC236}">
                <a16:creationId xmlns:a16="http://schemas.microsoft.com/office/drawing/2014/main" id="{C3786D6B-5C3A-4DFC-8552-162160EC7DBC}"/>
              </a:ext>
            </a:extLst>
          </p:cNvPr>
          <p:cNvPicPr>
            <a:picLocks noChangeAspect="1"/>
          </p:cNvPicPr>
          <p:nvPr/>
        </p:nvPicPr>
        <p:blipFill>
          <a:blip r:embed="rId3"/>
          <a:stretch>
            <a:fillRect/>
          </a:stretch>
        </p:blipFill>
        <p:spPr>
          <a:xfrm>
            <a:off x="579120" y="894966"/>
            <a:ext cx="7985760" cy="4173586"/>
          </a:xfrm>
          <a:prstGeom prst="rect">
            <a:avLst/>
          </a:prstGeom>
        </p:spPr>
      </p:pic>
      <p:sp>
        <p:nvSpPr>
          <p:cNvPr id="2" name="Rectangle: Rounded Corners 1">
            <a:extLst>
              <a:ext uri="{FF2B5EF4-FFF2-40B4-BE49-F238E27FC236}">
                <a16:creationId xmlns:a16="http://schemas.microsoft.com/office/drawing/2014/main" id="{3E1E96E3-ED78-4FAA-AD01-40BA2DFDBC25}"/>
              </a:ext>
            </a:extLst>
          </p:cNvPr>
          <p:cNvSpPr/>
          <p:nvPr/>
        </p:nvSpPr>
        <p:spPr>
          <a:xfrm>
            <a:off x="5303520" y="3120593"/>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35DE85F-000F-4D65-BBCA-50243E1ACA8E}"/>
              </a:ext>
            </a:extLst>
          </p:cNvPr>
          <p:cNvSpPr/>
          <p:nvPr/>
        </p:nvSpPr>
        <p:spPr>
          <a:xfrm>
            <a:off x="5303520" y="4100204"/>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2A2FD94-EAB2-4586-8F6A-CAFCF84B709C}"/>
              </a:ext>
            </a:extLst>
          </p:cNvPr>
          <p:cNvSpPr/>
          <p:nvPr/>
        </p:nvSpPr>
        <p:spPr>
          <a:xfrm>
            <a:off x="5303520" y="4612640"/>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957E620-DE8B-4CF7-BBF1-56DF64E138C5}"/>
              </a:ext>
            </a:extLst>
          </p:cNvPr>
          <p:cNvSpPr/>
          <p:nvPr/>
        </p:nvSpPr>
        <p:spPr>
          <a:xfrm>
            <a:off x="5303520" y="3619536"/>
            <a:ext cx="396240" cy="2133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558D44D-AE51-4984-AE5D-FA3A2A5CEEC9}"/>
              </a:ext>
            </a:extLst>
          </p:cNvPr>
          <p:cNvSpPr/>
          <p:nvPr/>
        </p:nvSpPr>
        <p:spPr>
          <a:xfrm>
            <a:off x="5303520" y="2614711"/>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2088A3B-6540-437A-86AB-3A6A6D1580F9}"/>
              </a:ext>
            </a:extLst>
          </p:cNvPr>
          <p:cNvSpPr/>
          <p:nvPr/>
        </p:nvSpPr>
        <p:spPr>
          <a:xfrm>
            <a:off x="5303520" y="2132915"/>
            <a:ext cx="396240" cy="2133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381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Memory biased according to current self</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52438" indent="-393700">
              <a:buNone/>
            </a:pPr>
            <a:r>
              <a:rPr lang="en-US" sz="2000" dirty="0">
                <a:solidFill>
                  <a:schemeClr val="tx1"/>
                </a:solidFill>
              </a:rPr>
              <a:t>People may not have direct access to memory representations (</a:t>
            </a:r>
            <a:r>
              <a:rPr lang="en-US" sz="2000" dirty="0" err="1">
                <a:solidFill>
                  <a:schemeClr val="tx1"/>
                </a:solidFill>
              </a:rPr>
              <a:t>Dunlosky</a:t>
            </a:r>
            <a:r>
              <a:rPr lang="en-US" sz="2000" dirty="0">
                <a:solidFill>
                  <a:schemeClr val="tx1"/>
                </a:solidFill>
              </a:rPr>
              <a:t> &amp; </a:t>
            </a:r>
            <a:r>
              <a:rPr lang="en-US" sz="2000" dirty="0" err="1">
                <a:solidFill>
                  <a:schemeClr val="tx1"/>
                </a:solidFill>
              </a:rPr>
              <a:t>Thiede</a:t>
            </a:r>
            <a:r>
              <a:rPr lang="en-US" sz="2000" dirty="0">
                <a:solidFill>
                  <a:schemeClr val="tx1"/>
                </a:solidFill>
              </a:rPr>
              <a:t>, 2013)</a:t>
            </a:r>
          </a:p>
          <a:p>
            <a:pPr marL="452438" indent="-393700">
              <a:buNone/>
            </a:pPr>
            <a:r>
              <a:rPr lang="en-US" sz="2000" dirty="0">
                <a:solidFill>
                  <a:schemeClr val="tx1"/>
                </a:solidFill>
              </a:rPr>
              <a:t>Memory of past aspects of self biased towards current aspects of self </a:t>
            </a:r>
          </a:p>
          <a:p>
            <a:pPr marL="452438" indent="-393700">
              <a:buNone/>
            </a:pPr>
            <a:r>
              <a:rPr lang="en-US" sz="2000" dirty="0">
                <a:solidFill>
                  <a:schemeClr val="tx1"/>
                </a:solidFill>
              </a:rPr>
              <a:t>	- Attitude about bussing to achieve integration (Goethals &amp; </a:t>
            </a:r>
            <a:r>
              <a:rPr lang="en-US" sz="2000" dirty="0" err="1">
                <a:solidFill>
                  <a:schemeClr val="tx1"/>
                </a:solidFill>
              </a:rPr>
              <a:t>Reckman</a:t>
            </a:r>
            <a:r>
              <a:rPr lang="en-US" sz="2000" dirty="0">
                <a:solidFill>
                  <a:schemeClr val="tx1"/>
                </a:solidFill>
              </a:rPr>
              <a:t>, 1973)</a:t>
            </a:r>
          </a:p>
          <a:p>
            <a:pPr marL="452438" indent="-393700">
              <a:buNone/>
            </a:pPr>
            <a:r>
              <a:rPr lang="en-US" sz="2000" dirty="0">
                <a:solidFill>
                  <a:schemeClr val="tx1"/>
                </a:solidFill>
              </a:rPr>
              <a:t>	- Political attitudes (Markus, 1986)</a:t>
            </a:r>
          </a:p>
          <a:p>
            <a:pPr marL="452438" indent="-393700">
              <a:buNone/>
            </a:pPr>
            <a:r>
              <a:rPr lang="en-US" sz="2000" dirty="0">
                <a:solidFill>
                  <a:schemeClr val="tx1"/>
                </a:solidFill>
              </a:rPr>
              <a:t>	- Student anxiety surrounding exams (Safer, Levine, &amp; </a:t>
            </a:r>
            <a:r>
              <a:rPr lang="en-US" sz="2000" dirty="0" err="1">
                <a:solidFill>
                  <a:schemeClr val="tx1"/>
                </a:solidFill>
              </a:rPr>
              <a:t>Drapalski</a:t>
            </a:r>
            <a:r>
              <a:rPr lang="en-US" sz="2000" dirty="0">
                <a:solidFill>
                  <a:schemeClr val="tx1"/>
                </a:solidFill>
              </a:rPr>
              <a:t>, 2002) </a:t>
            </a:r>
          </a:p>
          <a:p>
            <a:pPr marL="452438" indent="-393700">
              <a:buNone/>
            </a:pPr>
            <a:r>
              <a:rPr lang="en-US" sz="2000" dirty="0">
                <a:solidFill>
                  <a:schemeClr val="tx1"/>
                </a:solidFill>
              </a:rPr>
              <a:t>	- Beliefs about spanking effectiveness (Wolfe &amp; Williams, 2018)</a:t>
            </a:r>
          </a:p>
        </p:txBody>
      </p:sp>
    </p:spTree>
    <p:extLst>
      <p:ext uri="{BB962C8B-B14F-4D97-AF65-F5344CB8AC3E}">
        <p14:creationId xmlns:p14="http://schemas.microsoft.com/office/powerpoint/2010/main" val="2518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Contextual influences on attitudes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indent="-428625">
              <a:buSzTx/>
              <a:buNone/>
              <a:defRPr sz="2800">
                <a:solidFill>
                  <a:srgbClr val="000000"/>
                </a:solidFill>
              </a:defRPr>
            </a:pPr>
            <a:r>
              <a:rPr lang="en-US" sz="2000" dirty="0"/>
              <a:t>Attitudes are </a:t>
            </a:r>
            <a:r>
              <a:rPr kumimoji="0" lang="en-US" sz="2000" b="0" i="0" u="none" strike="noStrike" kern="0" cap="none" spc="0" normalizeH="0" baseline="0" noProof="0" dirty="0">
                <a:ln>
                  <a:noFill/>
                </a:ln>
                <a:solidFill>
                  <a:srgbClr val="000000"/>
                </a:solidFill>
                <a:effectLst/>
                <a:uLnTx/>
                <a:uFillTx/>
                <a:latin typeface="Times"/>
                <a:cs typeface="Times"/>
                <a:sym typeface="Times"/>
              </a:rPr>
              <a:t>dependent on context </a:t>
            </a:r>
            <a:r>
              <a:rPr lang="en-US" sz="2000" dirty="0"/>
              <a:t>(Schwarz, 2007)</a:t>
            </a:r>
            <a:endParaRPr kumimoji="0" lang="en-US" sz="2000" b="0" i="0" u="none" strike="noStrike" kern="0" cap="none" spc="0" normalizeH="0" baseline="0" noProof="0" dirty="0">
              <a:ln>
                <a:noFill/>
              </a:ln>
              <a:solidFill>
                <a:srgbClr val="000000"/>
              </a:solidFill>
              <a:effectLst/>
              <a:uLnTx/>
              <a:uFillTx/>
              <a:latin typeface="Times"/>
              <a:cs typeface="Times"/>
              <a:sym typeface="Times"/>
            </a:endParaRPr>
          </a:p>
          <a:p>
            <a:pPr marL="444500" indent="-428625">
              <a:buSzTx/>
              <a:buFont typeface="Wingdings 3"/>
              <a:buNone/>
              <a:defRPr sz="2800">
                <a:solidFill>
                  <a:srgbClr val="000000"/>
                </a:solidFill>
              </a:defRPr>
            </a:pPr>
            <a:r>
              <a:rPr lang="en-US" sz="2000" dirty="0"/>
              <a:t>	- not stable, trait-like attributes </a:t>
            </a:r>
          </a:p>
          <a:p>
            <a:pPr marL="444500" indent="-428625">
              <a:buSzTx/>
              <a:buFont typeface="Wingdings 3"/>
              <a:buNone/>
              <a:defRPr sz="2800">
                <a:solidFill>
                  <a:srgbClr val="000000"/>
                </a:solidFill>
              </a:defRPr>
            </a:pPr>
            <a:r>
              <a:rPr lang="en-US" sz="2000" dirty="0"/>
              <a:t>	- salient information</a:t>
            </a:r>
          </a:p>
          <a:p>
            <a:pPr marL="444500" indent="-428625">
              <a:buSzTx/>
              <a:buFont typeface="Wingdings 3"/>
              <a:buNone/>
              <a:defRPr sz="2800">
                <a:solidFill>
                  <a:srgbClr val="000000"/>
                </a:solidFill>
              </a:defRPr>
            </a:pPr>
            <a:r>
              <a:rPr lang="en-US" sz="2000" dirty="0">
                <a:solidFill>
                  <a:srgbClr val="000000"/>
                </a:solidFill>
              </a:rPr>
              <a:t>Implicit Association Test </a:t>
            </a:r>
          </a:p>
          <a:p>
            <a:pPr marL="444500" indent="-428625">
              <a:buSzTx/>
              <a:buFont typeface="Wingdings 3"/>
              <a:buNone/>
              <a:defRPr sz="2800">
                <a:solidFill>
                  <a:srgbClr val="000000"/>
                </a:solidFill>
              </a:defRPr>
            </a:pPr>
            <a:r>
              <a:rPr lang="en-US" sz="2000" dirty="0">
                <a:solidFill>
                  <a:srgbClr val="000000"/>
                </a:solidFill>
              </a:rPr>
              <a:t>	- results influenced by social/environmental context (Payne, </a:t>
            </a:r>
            <a:r>
              <a:rPr lang="en-US" sz="2000" dirty="0" err="1">
                <a:solidFill>
                  <a:srgbClr val="000000"/>
                </a:solidFill>
              </a:rPr>
              <a:t>Vulitech</a:t>
            </a:r>
            <a:r>
              <a:rPr lang="en-US" sz="2000" dirty="0">
                <a:solidFill>
                  <a:srgbClr val="000000"/>
                </a:solidFill>
              </a:rPr>
              <a:t>, &amp; Lundberg, 2017)</a:t>
            </a:r>
            <a:endParaRPr kumimoji="0" lang="en-US" sz="2000" b="0" i="0" u="none" strike="noStrike" kern="0" cap="none" spc="0" normalizeH="0" baseline="0" noProof="0" dirty="0">
              <a:ln>
                <a:noFill/>
              </a:ln>
              <a:solidFill>
                <a:srgbClr val="000000"/>
              </a:solidFill>
              <a:effectLst/>
              <a:uLnTx/>
              <a:uFillTx/>
              <a:latin typeface="Times"/>
              <a:cs typeface="Times"/>
              <a:sym typeface="Times"/>
            </a:endParaRPr>
          </a:p>
          <a:p>
            <a:pPr marL="444500" indent="-428625">
              <a:buSzTx/>
              <a:buFont typeface="Wingdings 3"/>
              <a:buNone/>
              <a:defRPr sz="2800">
                <a:solidFill>
                  <a:srgbClr val="000000"/>
                </a:solidFill>
              </a:defRPr>
            </a:pPr>
            <a:r>
              <a:rPr lang="en-US" sz="2000" dirty="0">
                <a:solidFill>
                  <a:srgbClr val="000000"/>
                </a:solidFill>
              </a:rPr>
              <a:t>Beliefs may function in a similar way</a:t>
            </a:r>
          </a:p>
          <a:p>
            <a:pPr marL="444500" indent="-428625">
              <a:buSzTx/>
              <a:buFont typeface="Wingdings 3"/>
              <a:buNone/>
              <a:defRPr sz="2800">
                <a:solidFill>
                  <a:srgbClr val="000000"/>
                </a:solidFill>
              </a:defRPr>
            </a:pPr>
            <a:r>
              <a:rPr lang="en-US" sz="2000" dirty="0">
                <a:solidFill>
                  <a:srgbClr val="000000"/>
                </a:solidFill>
              </a:rPr>
              <a:t>	- reminders of past beliefs following belief change influenced current beliefs (Wolfe et al., 2014)</a:t>
            </a:r>
          </a:p>
        </p:txBody>
      </p:sp>
    </p:spTree>
    <p:extLst>
      <p:ext uri="{BB962C8B-B14F-4D97-AF65-F5344CB8AC3E}">
        <p14:creationId xmlns:p14="http://schemas.microsoft.com/office/powerpoint/2010/main" val="107470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Current research</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52438" indent="-393700">
              <a:buNone/>
            </a:pPr>
            <a:r>
              <a:rPr lang="en-US" sz="2000" dirty="0"/>
              <a:t>Investigates the influence that salient information has on belief construction</a:t>
            </a:r>
          </a:p>
          <a:p>
            <a:pPr marL="452438" indent="-393700">
              <a:buNone/>
            </a:pPr>
            <a:r>
              <a:rPr lang="en-US" sz="2000" dirty="0"/>
              <a:t>	- Will people change their beliefs on a contentious topic like gun control effectiveness?</a:t>
            </a:r>
          </a:p>
          <a:p>
            <a:pPr marL="452438" indent="-393700">
              <a:buNone/>
            </a:pPr>
            <a:r>
              <a:rPr lang="en-US" sz="2000" dirty="0"/>
              <a:t>	- Do we accurately remember what we used to believe?</a:t>
            </a:r>
          </a:p>
          <a:p>
            <a:pPr marL="452438" indent="-393700">
              <a:buNone/>
            </a:pPr>
            <a:r>
              <a:rPr lang="en-US" sz="2000" dirty="0"/>
              <a:t>	- Will providing information about one’s past beliefs influence their current beliefs?</a:t>
            </a:r>
          </a:p>
          <a:p>
            <a:pPr marL="452438" indent="-393700">
              <a:buNone/>
            </a:pPr>
            <a:r>
              <a:rPr lang="en-US" sz="2000" dirty="0"/>
              <a:t>	</a:t>
            </a:r>
          </a:p>
        </p:txBody>
      </p:sp>
    </p:spTree>
    <p:extLst>
      <p:ext uri="{BB962C8B-B14F-4D97-AF65-F5344CB8AC3E}">
        <p14:creationId xmlns:p14="http://schemas.microsoft.com/office/powerpoint/2010/main" val="379269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Methods - Subjects</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000" b="0" i="0" u="none" strike="noStrike" kern="0" cap="none" spc="0" normalizeH="0" baseline="0" noProof="0" dirty="0">
                <a:ln>
                  <a:noFill/>
                </a:ln>
                <a:solidFill>
                  <a:srgbClr val="000000"/>
                </a:solidFill>
                <a:effectLst/>
                <a:uLnTx/>
                <a:uFillTx/>
                <a:latin typeface="Times"/>
                <a:cs typeface="Times"/>
                <a:sym typeface="Times"/>
              </a:rPr>
              <a:t>Participants: Undergraduate students (N = 324)</a:t>
            </a:r>
          </a:p>
          <a:p>
            <a:pPr marL="458787" indent="-458787">
              <a:buSzTx/>
              <a:buFont typeface="Wingdings 3"/>
              <a:buNone/>
              <a:defRPr sz="2800">
                <a:solidFill>
                  <a:srgbClr val="000000"/>
                </a:solidFill>
              </a:defRPr>
            </a:pPr>
            <a:r>
              <a:rPr lang="en-US" sz="2000" dirty="0"/>
              <a:t>Initial beliefs: On-line prescreening beginning of semester </a:t>
            </a:r>
          </a:p>
          <a:p>
            <a:pPr marL="458787" indent="-458787">
              <a:buSzTx/>
              <a:buFont typeface="Wingdings 3"/>
              <a:buNone/>
              <a:defRPr sz="2800">
                <a:solidFill>
                  <a:srgbClr val="000000"/>
                </a:solidFill>
              </a:defRPr>
            </a:pPr>
            <a:r>
              <a:rPr lang="en-US" sz="2000" dirty="0"/>
              <a:t> “</a:t>
            </a:r>
            <a:r>
              <a:rPr lang="en-US" sz="1800" dirty="0">
                <a:effectLst/>
                <a:latin typeface="Times New Roman" panose="02020603050405020304" pitchFamily="18" charset="0"/>
                <a:ea typeface="Arial Unicode MS"/>
              </a:rPr>
              <a:t>To what extent do you believe that increased gun control will reduce gun violence in the United States? Gun control is defined as strengthening laws or policies that regulate the manufacture, sale, transfer, possession, modification, or use of firearms by civilians.</a:t>
            </a:r>
            <a:r>
              <a:rPr lang="en-US" sz="2000" dirty="0"/>
              <a:t>” (9-point scale)</a:t>
            </a:r>
          </a:p>
          <a:p>
            <a:pPr marL="458787" indent="-458787">
              <a:buSzTx/>
              <a:buFont typeface="Wingdings 3"/>
              <a:buNone/>
              <a:defRPr sz="2800">
                <a:solidFill>
                  <a:srgbClr val="000000"/>
                </a:solidFill>
              </a:defRPr>
            </a:pPr>
            <a:r>
              <a:rPr lang="en-US" sz="2000" dirty="0"/>
              <a:t>	- believers and disbelievers invited to participate</a:t>
            </a:r>
          </a:p>
        </p:txBody>
      </p:sp>
      <p:pic>
        <p:nvPicPr>
          <p:cNvPr id="3" name="Picture 2" descr="Chart, box and whisker chart&#10;&#10;Description automatically generated">
            <a:extLst>
              <a:ext uri="{FF2B5EF4-FFF2-40B4-BE49-F238E27FC236}">
                <a16:creationId xmlns:a16="http://schemas.microsoft.com/office/drawing/2014/main" id="{3D30E99D-4341-40D8-B717-0D0D72B918BE}"/>
              </a:ext>
            </a:extLst>
          </p:cNvPr>
          <p:cNvPicPr>
            <a:picLocks noChangeAspect="1"/>
          </p:cNvPicPr>
          <p:nvPr/>
        </p:nvPicPr>
        <p:blipFill>
          <a:blip r:embed="rId3"/>
          <a:stretch>
            <a:fillRect/>
          </a:stretch>
        </p:blipFill>
        <p:spPr>
          <a:xfrm>
            <a:off x="1638299" y="3678953"/>
            <a:ext cx="5867400" cy="1243934"/>
          </a:xfrm>
          <a:prstGeom prst="rect">
            <a:avLst/>
          </a:prstGeom>
        </p:spPr>
      </p:pic>
    </p:spTree>
    <p:extLst>
      <p:ext uri="{BB962C8B-B14F-4D97-AF65-F5344CB8AC3E}">
        <p14:creationId xmlns:p14="http://schemas.microsoft.com/office/powerpoint/2010/main" val="227914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Methods</a:t>
            </a:r>
          </a:p>
        </p:txBody>
      </p:sp>
      <p:grpSp>
        <p:nvGrpSpPr>
          <p:cNvPr id="16" name="Group 4">
            <a:extLst>
              <a:ext uri="{FF2B5EF4-FFF2-40B4-BE49-F238E27FC236}">
                <a16:creationId xmlns:a16="http://schemas.microsoft.com/office/drawing/2014/main" id="{CCA819E3-B06F-4382-B577-7CD8A753401D}"/>
              </a:ext>
            </a:extLst>
          </p:cNvPr>
          <p:cNvGrpSpPr/>
          <p:nvPr/>
        </p:nvGrpSpPr>
        <p:grpSpPr>
          <a:xfrm>
            <a:off x="-213644" y="1441856"/>
            <a:ext cx="4361840" cy="3017441"/>
            <a:chOff x="484378" y="84306"/>
            <a:chExt cx="4553443" cy="2934897"/>
          </a:xfrm>
        </p:grpSpPr>
        <p:sp>
          <p:nvSpPr>
            <p:cNvPr id="17" name="Text Box 4">
              <a:extLst>
                <a:ext uri="{FF2B5EF4-FFF2-40B4-BE49-F238E27FC236}">
                  <a16:creationId xmlns:a16="http://schemas.microsoft.com/office/drawing/2014/main" id="{743D64CD-7C9C-467D-8064-0BB00B029151}"/>
                </a:ext>
              </a:extLst>
            </p:cNvPr>
            <p:cNvSpPr txBox="1"/>
            <p:nvPr/>
          </p:nvSpPr>
          <p:spPr>
            <a:xfrm>
              <a:off x="2521859" y="84306"/>
              <a:ext cx="2111182" cy="2993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sz="1400" dirty="0"/>
                <a:t>Subject </a:t>
              </a:r>
              <a:r>
                <a:rPr lang="en-US" sz="1400" dirty="0"/>
                <a:t>gun control</a:t>
              </a:r>
              <a:r>
                <a:rPr sz="1400" dirty="0"/>
                <a:t> beliefs</a:t>
              </a:r>
            </a:p>
          </p:txBody>
        </p:sp>
        <p:sp>
          <p:nvSpPr>
            <p:cNvPr id="18" name="Text Box 5">
              <a:extLst>
                <a:ext uri="{FF2B5EF4-FFF2-40B4-BE49-F238E27FC236}">
                  <a16:creationId xmlns:a16="http://schemas.microsoft.com/office/drawing/2014/main" id="{769F3F03-F38A-4E21-90CD-E712608B474F}"/>
                </a:ext>
              </a:extLst>
            </p:cNvPr>
            <p:cNvSpPr txBox="1"/>
            <p:nvPr/>
          </p:nvSpPr>
          <p:spPr>
            <a:xfrm>
              <a:off x="2243275" y="389604"/>
              <a:ext cx="2639982" cy="3292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sz="1600" dirty="0"/>
                <a:t>Believer	    </a:t>
              </a:r>
              <a:r>
                <a:rPr lang="en-US" sz="1600" dirty="0"/>
                <a:t>       </a:t>
              </a:r>
              <a:r>
                <a:rPr sz="1600" dirty="0"/>
                <a:t>Disbeliever</a:t>
              </a:r>
            </a:p>
          </p:txBody>
        </p:sp>
        <p:sp>
          <p:nvSpPr>
            <p:cNvPr id="19" name="Text Box 6">
              <a:extLst>
                <a:ext uri="{FF2B5EF4-FFF2-40B4-BE49-F238E27FC236}">
                  <a16:creationId xmlns:a16="http://schemas.microsoft.com/office/drawing/2014/main" id="{464F0E1B-5ABD-4258-93E3-FF970A993C9C}"/>
                </a:ext>
              </a:extLst>
            </p:cNvPr>
            <p:cNvSpPr txBox="1"/>
            <p:nvPr/>
          </p:nvSpPr>
          <p:spPr>
            <a:xfrm>
              <a:off x="484378" y="913949"/>
              <a:ext cx="2074449" cy="17662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endParaRPr sz="1600" dirty="0"/>
            </a:p>
            <a:p>
              <a:pPr algn="ctr">
                <a:defRPr sz="2200">
                  <a:latin typeface="Times"/>
                  <a:ea typeface="Times"/>
                  <a:cs typeface="Times"/>
                  <a:sym typeface="Times"/>
                </a:defRPr>
              </a:pPr>
              <a:r>
                <a:rPr sz="1600" dirty="0"/>
                <a:t>Pro text</a:t>
              </a:r>
            </a:p>
            <a:p>
              <a:pPr algn="ctr">
                <a:defRPr sz="2200">
                  <a:latin typeface="Times"/>
                  <a:ea typeface="Times"/>
                  <a:cs typeface="Times"/>
                  <a:sym typeface="Times"/>
                </a:defRPr>
              </a:pPr>
              <a:endParaRPr sz="1600" dirty="0"/>
            </a:p>
            <a:p>
              <a:pPr algn="ctr">
                <a:defRPr sz="2200" u="sng">
                  <a:latin typeface="Times"/>
                  <a:ea typeface="Times"/>
                  <a:cs typeface="Times"/>
                  <a:sym typeface="Times"/>
                </a:defRPr>
              </a:pPr>
              <a:endParaRPr sz="1600" dirty="0"/>
            </a:p>
            <a:p>
              <a:pPr algn="ctr">
                <a:defRPr sz="2200" u="sng">
                  <a:latin typeface="Times"/>
                  <a:ea typeface="Times"/>
                  <a:cs typeface="Times"/>
                  <a:sym typeface="Times"/>
                </a:defRPr>
              </a:pPr>
              <a:endParaRPr sz="1600" dirty="0"/>
            </a:p>
            <a:p>
              <a:pPr algn="ctr">
                <a:defRPr sz="2200">
                  <a:latin typeface="Times"/>
                  <a:ea typeface="Times"/>
                  <a:cs typeface="Times"/>
                  <a:sym typeface="Times"/>
                </a:defRPr>
              </a:pPr>
              <a:endParaRPr lang="en-US" sz="1600" dirty="0"/>
            </a:p>
            <a:p>
              <a:pPr algn="ctr">
                <a:defRPr sz="2200">
                  <a:latin typeface="Times"/>
                  <a:ea typeface="Times"/>
                  <a:cs typeface="Times"/>
                  <a:sym typeface="Times"/>
                </a:defRPr>
              </a:pPr>
              <a:r>
                <a:rPr sz="1600" dirty="0"/>
                <a:t>Con text</a:t>
              </a:r>
              <a:endParaRPr sz="1600" dirty="0">
                <a:solidFill>
                  <a:srgbClr val="FFF41E"/>
                </a:solidFill>
                <a:latin typeface="Comic Sans MS"/>
                <a:ea typeface="Comic Sans MS"/>
                <a:cs typeface="Comic Sans MS"/>
                <a:sym typeface="Comic Sans MS"/>
              </a:endParaRPr>
            </a:p>
          </p:txBody>
        </p:sp>
        <p:sp>
          <p:nvSpPr>
            <p:cNvPr id="20" name="Text Box 7">
              <a:extLst>
                <a:ext uri="{FF2B5EF4-FFF2-40B4-BE49-F238E27FC236}">
                  <a16:creationId xmlns:a16="http://schemas.microsoft.com/office/drawing/2014/main" id="{EC3CD267-A745-4ECF-A508-0AD1E37E12A8}"/>
                </a:ext>
              </a:extLst>
            </p:cNvPr>
            <p:cNvSpPr txBox="1"/>
            <p:nvPr/>
          </p:nvSpPr>
          <p:spPr>
            <a:xfrm>
              <a:off x="711639" y="1610919"/>
              <a:ext cx="1405440" cy="520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200">
                  <a:latin typeface="Times"/>
                  <a:ea typeface="Times"/>
                  <a:cs typeface="Times"/>
                  <a:sym typeface="Times"/>
                </a:defRPr>
              </a:lvl1pPr>
            </a:lstStyle>
            <a:p>
              <a:r>
                <a:rPr sz="1400" dirty="0"/>
                <a:t>Text </a:t>
              </a:r>
              <a:endParaRPr lang="en-US" sz="1400" dirty="0"/>
            </a:p>
            <a:p>
              <a:r>
                <a:rPr sz="1400" dirty="0"/>
                <a:t>position</a:t>
              </a:r>
            </a:p>
          </p:txBody>
        </p:sp>
        <p:sp>
          <p:nvSpPr>
            <p:cNvPr id="21" name="Rectangle 9">
              <a:extLst>
                <a:ext uri="{FF2B5EF4-FFF2-40B4-BE49-F238E27FC236}">
                  <a16:creationId xmlns:a16="http://schemas.microsoft.com/office/drawing/2014/main" id="{CA8EBBD7-98A6-4D0C-ABA8-F996A96F9D19}"/>
                </a:ext>
              </a:extLst>
            </p:cNvPr>
            <p:cNvSpPr/>
            <p:nvPr/>
          </p:nvSpPr>
          <p:spPr>
            <a:xfrm>
              <a:off x="2040623" y="768709"/>
              <a:ext cx="2997198" cy="2250493"/>
            </a:xfrm>
            <a:prstGeom prst="rect">
              <a:avLst/>
            </a:prstGeom>
            <a:noFill/>
            <a:ln w="19050" cap="flat">
              <a:solidFill>
                <a:srgbClr val="000000"/>
              </a:solidFill>
              <a:prstDash val="solid"/>
              <a:miter lim="800000"/>
            </a:ln>
            <a:effectLst/>
          </p:spPr>
          <p:txBody>
            <a:bodyPr wrap="square" lIns="45719" tIns="45719" rIns="45719" bIns="45719" numCol="1" anchor="ctr">
              <a:noAutofit/>
            </a:bodyPr>
            <a:lstStyle/>
            <a:p>
              <a:pPr>
                <a:defRPr sz="2200">
                  <a:latin typeface="Times"/>
                  <a:ea typeface="Times"/>
                  <a:cs typeface="Times"/>
                  <a:sym typeface="Times"/>
                </a:defRPr>
              </a:pPr>
              <a:endParaRPr sz="1800"/>
            </a:p>
          </p:txBody>
        </p:sp>
        <p:sp>
          <p:nvSpPr>
            <p:cNvPr id="22" name="Line 9">
              <a:extLst>
                <a:ext uri="{FF2B5EF4-FFF2-40B4-BE49-F238E27FC236}">
                  <a16:creationId xmlns:a16="http://schemas.microsoft.com/office/drawing/2014/main" id="{12B32A34-A291-4C58-9D6A-D1D42AFB1AFD}"/>
                </a:ext>
              </a:extLst>
            </p:cNvPr>
            <p:cNvSpPr/>
            <p:nvPr/>
          </p:nvSpPr>
          <p:spPr>
            <a:xfrm>
              <a:off x="2040623" y="1881281"/>
              <a:ext cx="2997198" cy="12675"/>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p>
          </p:txBody>
        </p:sp>
        <p:sp>
          <p:nvSpPr>
            <p:cNvPr id="23" name="Line 11">
              <a:extLst>
                <a:ext uri="{FF2B5EF4-FFF2-40B4-BE49-F238E27FC236}">
                  <a16:creationId xmlns:a16="http://schemas.microsoft.com/office/drawing/2014/main" id="{E093A244-84A8-431A-90B0-B485F11464AA}"/>
                </a:ext>
              </a:extLst>
            </p:cNvPr>
            <p:cNvSpPr/>
            <p:nvPr/>
          </p:nvSpPr>
          <p:spPr>
            <a:xfrm flipH="1">
              <a:off x="3577449" y="758936"/>
              <a:ext cx="0" cy="2260267"/>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p>
          </p:txBody>
        </p:sp>
        <p:sp>
          <p:nvSpPr>
            <p:cNvPr id="24" name="Text Box 12">
              <a:extLst>
                <a:ext uri="{FF2B5EF4-FFF2-40B4-BE49-F238E27FC236}">
                  <a16:creationId xmlns:a16="http://schemas.microsoft.com/office/drawing/2014/main" id="{98FDF824-EA80-4D08-8880-6880CD89B78B}"/>
                </a:ext>
              </a:extLst>
            </p:cNvPr>
            <p:cNvSpPr txBox="1"/>
            <p:nvPr/>
          </p:nvSpPr>
          <p:spPr>
            <a:xfrm>
              <a:off x="2006772" y="999230"/>
              <a:ext cx="1512229" cy="1706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sz="1800" dirty="0"/>
                <a:t>Belief</a:t>
              </a:r>
            </a:p>
            <a:p>
              <a:pPr algn="ctr">
                <a:defRPr sz="2200">
                  <a:solidFill>
                    <a:srgbClr val="FF0000"/>
                  </a:solidFill>
                  <a:latin typeface="Times"/>
                  <a:ea typeface="Times"/>
                  <a:cs typeface="Times"/>
                  <a:sym typeface="Times"/>
                </a:defRPr>
              </a:pPr>
              <a:r>
                <a:rPr sz="1800" dirty="0"/>
                <a:t>consistent</a:t>
              </a:r>
              <a:endParaRPr lang="en-US" sz="1800" dirty="0"/>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latin typeface="Times"/>
                  <a:ea typeface="Times"/>
                  <a:cs typeface="Times"/>
                  <a:sym typeface="Times"/>
                </a:defRPr>
              </a:pPr>
              <a:r>
                <a:rPr lang="en-US" sz="1800" dirty="0"/>
                <a:t>Belief </a:t>
              </a:r>
            </a:p>
            <a:p>
              <a:pPr algn="ctr">
                <a:defRPr sz="2200">
                  <a:latin typeface="Times"/>
                  <a:ea typeface="Times"/>
                  <a:cs typeface="Times"/>
                  <a:sym typeface="Times"/>
                </a:defRPr>
              </a:pPr>
              <a:r>
                <a:rPr lang="en-US" sz="1800" u="sng" dirty="0"/>
                <a:t>in</a:t>
              </a:r>
              <a:r>
                <a:rPr lang="en-US" sz="1800" dirty="0"/>
                <a:t>consistent</a:t>
              </a:r>
            </a:p>
          </p:txBody>
        </p:sp>
        <p:sp>
          <p:nvSpPr>
            <p:cNvPr id="25" name="Text Box 13">
              <a:extLst>
                <a:ext uri="{FF2B5EF4-FFF2-40B4-BE49-F238E27FC236}">
                  <a16:creationId xmlns:a16="http://schemas.microsoft.com/office/drawing/2014/main" id="{018ED121-8519-4B65-A661-B5EA88F6DFF8}"/>
                </a:ext>
              </a:extLst>
            </p:cNvPr>
            <p:cNvSpPr txBox="1"/>
            <p:nvPr/>
          </p:nvSpPr>
          <p:spPr>
            <a:xfrm>
              <a:off x="3589748" y="986369"/>
              <a:ext cx="1435775" cy="1706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1800" dirty="0"/>
                <a:t>Belief</a:t>
              </a:r>
              <a:endParaRPr sz="1800" dirty="0">
                <a:solidFill>
                  <a:srgbClr val="FFF41E"/>
                </a:solidFill>
                <a:latin typeface="Comic Sans MS"/>
                <a:ea typeface="Comic Sans MS"/>
                <a:cs typeface="Comic Sans MS"/>
                <a:sym typeface="Comic Sans MS"/>
              </a:endParaRPr>
            </a:p>
            <a:p>
              <a:pPr algn="ctr">
                <a:defRPr sz="2200" u="sng">
                  <a:latin typeface="Times"/>
                  <a:ea typeface="Times"/>
                  <a:cs typeface="Times"/>
                  <a:sym typeface="Times"/>
                </a:defRPr>
              </a:pPr>
              <a:r>
                <a:rPr lang="en-US" sz="1800" dirty="0"/>
                <a:t>I</a:t>
              </a:r>
              <a:r>
                <a:rPr sz="1800" dirty="0"/>
                <a:t>n</a:t>
              </a:r>
              <a:r>
                <a:rPr sz="1800" u="none" dirty="0"/>
                <a:t>consistent</a:t>
              </a:r>
              <a:endParaRPr lang="en-US" sz="1800" u="none" dirty="0"/>
            </a:p>
            <a:p>
              <a:pPr algn="ctr">
                <a:defRPr sz="2200" u="sng">
                  <a:latin typeface="Times"/>
                  <a:ea typeface="Times"/>
                  <a:cs typeface="Times"/>
                  <a:sym typeface="Times"/>
                </a:defRPr>
              </a:pPr>
              <a:endParaRPr lang="en-US" sz="1800" u="none" dirty="0"/>
            </a:p>
            <a:p>
              <a:pPr algn="ctr">
                <a:defRPr sz="2200">
                  <a:latin typeface="Times"/>
                  <a:ea typeface="Times"/>
                  <a:cs typeface="Times"/>
                  <a:sym typeface="Times"/>
                </a:defRPr>
              </a:pPr>
              <a:endParaRPr lang="en-US" sz="1800" dirty="0">
                <a:solidFill>
                  <a:srgbClr val="FFF41E"/>
                </a:solidFill>
                <a:latin typeface="Comic Sans MS"/>
                <a:ea typeface="Comic Sans MS"/>
                <a:cs typeface="Comic Sans MS"/>
                <a:sym typeface="Comic Sans MS"/>
              </a:endParaRPr>
            </a:p>
            <a:p>
              <a:pPr algn="ctr">
                <a:defRPr sz="2200">
                  <a:solidFill>
                    <a:srgbClr val="FF0000"/>
                  </a:solidFill>
                  <a:latin typeface="Times"/>
                  <a:ea typeface="Times"/>
                  <a:cs typeface="Times"/>
                  <a:sym typeface="Times"/>
                </a:defRPr>
              </a:pPr>
              <a:r>
                <a:rPr lang="en-US" sz="1800" dirty="0"/>
                <a:t>Belief </a:t>
              </a:r>
            </a:p>
            <a:p>
              <a:pPr algn="ctr">
                <a:defRPr sz="2200">
                  <a:solidFill>
                    <a:srgbClr val="FF0000"/>
                  </a:solidFill>
                  <a:latin typeface="Times"/>
                  <a:ea typeface="Times"/>
                  <a:cs typeface="Times"/>
                  <a:sym typeface="Times"/>
                </a:defRPr>
              </a:pPr>
              <a:r>
                <a:rPr lang="en-US" sz="1800" dirty="0"/>
                <a:t>consistent</a:t>
              </a:r>
            </a:p>
          </p:txBody>
        </p:sp>
      </p:grpSp>
      <p:pic>
        <p:nvPicPr>
          <p:cNvPr id="3" name="Picture 2">
            <a:extLst>
              <a:ext uri="{FF2B5EF4-FFF2-40B4-BE49-F238E27FC236}">
                <a16:creationId xmlns:a16="http://schemas.microsoft.com/office/drawing/2014/main" id="{167FCE40-9EFF-44C8-A975-5E3121C18D45}"/>
              </a:ext>
            </a:extLst>
          </p:cNvPr>
          <p:cNvPicPr>
            <a:picLocks noChangeAspect="1"/>
          </p:cNvPicPr>
          <p:nvPr/>
        </p:nvPicPr>
        <p:blipFill>
          <a:blip r:embed="rId3"/>
          <a:stretch>
            <a:fillRect/>
          </a:stretch>
        </p:blipFill>
        <p:spPr>
          <a:xfrm>
            <a:off x="4343218" y="1441856"/>
            <a:ext cx="4800782" cy="3295078"/>
          </a:xfrm>
          <a:prstGeom prst="rect">
            <a:avLst/>
          </a:prstGeom>
        </p:spPr>
      </p:pic>
    </p:spTree>
    <p:extLst>
      <p:ext uri="{BB962C8B-B14F-4D97-AF65-F5344CB8AC3E}">
        <p14:creationId xmlns:p14="http://schemas.microsoft.com/office/powerpoint/2010/main" val="66496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Methods - Procedure</a:t>
            </a:r>
          </a:p>
        </p:txBody>
      </p:sp>
      <p:sp>
        <p:nvSpPr>
          <p:cNvPr id="8" name="Content Placeholder 2">
            <a:extLst>
              <a:ext uri="{FF2B5EF4-FFF2-40B4-BE49-F238E27FC236}">
                <a16:creationId xmlns:a16="http://schemas.microsoft.com/office/drawing/2014/main" id="{60AAD13B-2773-4242-93D4-38436ED89B31}"/>
              </a:ext>
            </a:extLst>
          </p:cNvPr>
          <p:cNvSpPr txBox="1">
            <a:spLocks/>
          </p:cNvSpPr>
          <p:nvPr/>
        </p:nvSpPr>
        <p:spPr>
          <a:xfrm>
            <a:off x="401320" y="1066074"/>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lnSpcReduction="10000"/>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0" indent="0">
              <a:buSzTx/>
              <a:buFont typeface="Wingdings 3"/>
              <a:buNone/>
              <a:defRPr sz="2800">
                <a:solidFill>
                  <a:srgbClr val="000000"/>
                </a:solidFill>
              </a:defRPr>
            </a:pPr>
            <a:r>
              <a:rPr lang="en-US" dirty="0"/>
              <a:t>1. Report beliefs in pre-screen</a:t>
            </a:r>
          </a:p>
          <a:p>
            <a:pPr marL="0" indent="0">
              <a:buSzTx/>
              <a:buFont typeface="Wingdings 3"/>
              <a:buNone/>
              <a:defRPr sz="2800">
                <a:solidFill>
                  <a:srgbClr val="000000"/>
                </a:solidFill>
              </a:defRPr>
            </a:pPr>
            <a:r>
              <a:rPr lang="en-US" dirty="0"/>
              <a:t>		</a:t>
            </a:r>
            <a:r>
              <a:rPr lang="en-US" sz="2400" dirty="0"/>
              <a:t>(1-3 month gap)</a:t>
            </a:r>
          </a:p>
          <a:p>
            <a:pPr marL="0" indent="0">
              <a:buSzTx/>
              <a:buFont typeface="Wingdings 3"/>
              <a:buNone/>
              <a:defRPr sz="2800">
                <a:solidFill>
                  <a:srgbClr val="000000"/>
                </a:solidFill>
              </a:defRPr>
            </a:pPr>
            <a:r>
              <a:rPr lang="en-US" dirty="0"/>
              <a:t>2. Read belief consistent or inconsistent text</a:t>
            </a:r>
          </a:p>
          <a:p>
            <a:pPr marL="0" lvl="1" indent="12700">
              <a:buSzTx/>
              <a:buFont typeface="Wingdings 3"/>
              <a:buNone/>
              <a:defRPr sz="2800">
                <a:solidFill>
                  <a:srgbClr val="000000"/>
                </a:solidFill>
              </a:defRPr>
            </a:pPr>
            <a:r>
              <a:rPr lang="en-US" dirty="0"/>
              <a:t>3. Initial belief verification task</a:t>
            </a:r>
            <a:endParaRPr lang="en-US" sz="1600" dirty="0"/>
          </a:p>
          <a:p>
            <a:pPr marL="461962" lvl="1" indent="-1587">
              <a:buSzTx/>
              <a:buFont typeface="Wingdings 3"/>
              <a:buNone/>
              <a:defRPr sz="2800">
                <a:solidFill>
                  <a:srgbClr val="000000"/>
                </a:solidFill>
              </a:defRPr>
            </a:pPr>
            <a:r>
              <a:rPr lang="en-US" sz="2500" dirty="0"/>
              <a:t>- true, false, or no gun control belief verification</a:t>
            </a:r>
          </a:p>
          <a:p>
            <a:pPr marL="0" lvl="1" indent="12700">
              <a:buSzTx/>
              <a:buFont typeface="Wingdings 3"/>
              <a:buNone/>
              <a:defRPr sz="2800">
                <a:solidFill>
                  <a:srgbClr val="000000"/>
                </a:solidFill>
              </a:defRPr>
            </a:pPr>
            <a:r>
              <a:rPr lang="en-US" dirty="0"/>
              <a:t>4. Post-reading beliefs (same question as prescreening)</a:t>
            </a:r>
            <a:endParaRPr lang="en-US" sz="1600" dirty="0"/>
          </a:p>
          <a:p>
            <a:pPr marL="0" lvl="1" indent="12700">
              <a:buSzTx/>
              <a:buFont typeface="Wingdings 3"/>
              <a:buNone/>
              <a:defRPr sz="2800">
                <a:solidFill>
                  <a:srgbClr val="000000"/>
                </a:solidFill>
              </a:defRPr>
            </a:pPr>
            <a:r>
              <a:rPr lang="en-US" dirty="0"/>
              <a:t>5. Argumentative essay</a:t>
            </a:r>
          </a:p>
        </p:txBody>
      </p:sp>
    </p:spTree>
    <p:extLst>
      <p:ext uri="{BB962C8B-B14F-4D97-AF65-F5344CB8AC3E}">
        <p14:creationId xmlns:p14="http://schemas.microsoft.com/office/powerpoint/2010/main" val="281877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Manipulation (belief verification task) was effective</a:t>
            </a:r>
          </a:p>
        </p:txBody>
      </p:sp>
      <p:sp>
        <p:nvSpPr>
          <p:cNvPr id="5" name="Content Placeholder 2">
            <a:extLst>
              <a:ext uri="{FF2B5EF4-FFF2-40B4-BE49-F238E27FC236}">
                <a16:creationId xmlns:a16="http://schemas.microsoft.com/office/drawing/2014/main" id="{8F058EDC-0F10-430D-B5A9-DFB5E18AD2E9}"/>
              </a:ext>
            </a:extLst>
          </p:cNvPr>
          <p:cNvSpPr txBox="1">
            <a:spLocks/>
          </p:cNvSpPr>
          <p:nvPr/>
        </p:nvSpPr>
        <p:spPr>
          <a:xfrm>
            <a:off x="393106" y="1580972"/>
            <a:ext cx="8400515" cy="295395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ctr"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800" b="0" i="0" u="none" strike="noStrike" kern="0" cap="none" spc="0" normalizeH="0" baseline="0" noProof="0" dirty="0">
                <a:ln>
                  <a:noFill/>
                </a:ln>
                <a:solidFill>
                  <a:srgbClr val="000000"/>
                </a:solidFill>
                <a:effectLst/>
                <a:uLnTx/>
                <a:uFillTx/>
                <a:latin typeface="Times"/>
                <a:cs typeface="Times"/>
                <a:sym typeface="Times"/>
              </a:rPr>
              <a:t>82% </a:t>
            </a:r>
            <a:r>
              <a:rPr lang="en-US" sz="2800" dirty="0">
                <a:solidFill>
                  <a:srgbClr val="000000"/>
                </a:solidFill>
              </a:rPr>
              <a:t>verified false beliefs to be true</a:t>
            </a:r>
          </a:p>
          <a:p>
            <a:pPr marL="444500" marR="0" lvl="0" indent="-428625" algn="ctr"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800" b="0" i="0" u="none" strike="noStrike" kern="0" cap="none" spc="0" normalizeH="0" baseline="0" noProof="0" dirty="0">
                <a:ln>
                  <a:noFill/>
                </a:ln>
                <a:solidFill>
                  <a:srgbClr val="000000"/>
                </a:solidFill>
                <a:effectLst/>
                <a:uLnTx/>
                <a:uFillTx/>
                <a:latin typeface="Times"/>
                <a:cs typeface="Times"/>
                <a:sym typeface="Times"/>
              </a:rPr>
              <a:t>91% verified true beliefs to be true</a:t>
            </a:r>
          </a:p>
        </p:txBody>
      </p:sp>
    </p:spTree>
    <p:extLst>
      <p:ext uri="{BB962C8B-B14F-4D97-AF65-F5344CB8AC3E}">
        <p14:creationId xmlns:p14="http://schemas.microsoft.com/office/powerpoint/2010/main" val="137105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6B883D-F4B9-4060-8E10-8F97B5597876}"/>
              </a:ext>
            </a:extLst>
          </p:cNvPr>
          <p:cNvSpPr txBox="1">
            <a:spLocks/>
          </p:cNvSpPr>
          <p:nvPr/>
        </p:nvSpPr>
        <p:spPr>
          <a:xfrm>
            <a:off x="116156" y="220613"/>
            <a:ext cx="8911688" cy="84546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Times"/>
                <a:ea typeface="Times"/>
                <a:cs typeface="Times"/>
                <a:sym typeface="Time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rgbClr val="262626"/>
                </a:solidFill>
                <a:uFillTx/>
                <a:latin typeface="Century Gothic"/>
                <a:ea typeface="Century Gothic"/>
                <a:cs typeface="Century Gothic"/>
                <a:sym typeface="Century Gothic"/>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262626"/>
                </a:solidFill>
                <a:effectLst/>
                <a:uLnTx/>
                <a:uFillTx/>
                <a:latin typeface="Times"/>
                <a:cs typeface="Times"/>
                <a:sym typeface="Times"/>
              </a:rPr>
              <a:t>Belief </a:t>
            </a:r>
            <a:r>
              <a:rPr kumimoji="0" lang="en-US" sz="3600" b="0" i="0" u="none" strike="noStrike" kern="0" cap="none" spc="0" normalizeH="0" baseline="0" noProof="0" dirty="0" err="1">
                <a:ln>
                  <a:noFill/>
                </a:ln>
                <a:solidFill>
                  <a:srgbClr val="262626"/>
                </a:solidFill>
                <a:effectLst/>
                <a:uLnTx/>
                <a:uFillTx/>
                <a:latin typeface="Times"/>
                <a:cs typeface="Times"/>
                <a:sym typeface="Times"/>
              </a:rPr>
              <a:t>chang</a:t>
            </a:r>
            <a:r>
              <a:rPr lang="en-US" dirty="0"/>
              <a:t>e following belief inconsistent text</a:t>
            </a:r>
            <a:endParaRPr kumimoji="0" lang="en-US" sz="3600" b="0" i="0" u="none" strike="noStrike" kern="0" cap="none" spc="0" normalizeH="0" baseline="0" noProof="0" dirty="0">
              <a:ln>
                <a:noFill/>
              </a:ln>
              <a:solidFill>
                <a:srgbClr val="262626"/>
              </a:solidFill>
              <a:effectLst/>
              <a:uLnTx/>
              <a:uFillTx/>
              <a:latin typeface="Times"/>
              <a:cs typeface="Times"/>
              <a:sym typeface="Times"/>
            </a:endParaRPr>
          </a:p>
        </p:txBody>
      </p:sp>
      <p:pic>
        <p:nvPicPr>
          <p:cNvPr id="3" name="Picture 2" descr="Chart&#10;&#10;Description automatically generated">
            <a:extLst>
              <a:ext uri="{FF2B5EF4-FFF2-40B4-BE49-F238E27FC236}">
                <a16:creationId xmlns:a16="http://schemas.microsoft.com/office/drawing/2014/main" id="{AF4B4825-3B30-4B1D-9AC0-D0FCE9AE505D}"/>
              </a:ext>
            </a:extLst>
          </p:cNvPr>
          <p:cNvPicPr>
            <a:picLocks noChangeAspect="1"/>
          </p:cNvPicPr>
          <p:nvPr/>
        </p:nvPicPr>
        <p:blipFill>
          <a:blip r:embed="rId3"/>
          <a:stretch>
            <a:fillRect/>
          </a:stretch>
        </p:blipFill>
        <p:spPr>
          <a:xfrm>
            <a:off x="803910" y="890860"/>
            <a:ext cx="7536180" cy="4252640"/>
          </a:xfrm>
          <a:prstGeom prst="rect">
            <a:avLst/>
          </a:prstGeom>
        </p:spPr>
      </p:pic>
    </p:spTree>
    <p:extLst>
      <p:ext uri="{BB962C8B-B14F-4D97-AF65-F5344CB8AC3E}">
        <p14:creationId xmlns:p14="http://schemas.microsoft.com/office/powerpoint/2010/main" val="266730846"/>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17886</TotalTime>
  <Words>2219</Words>
  <Application>Microsoft Office PowerPoint</Application>
  <PresentationFormat>On-screen Show (16:9)</PresentationFormat>
  <Paragraphs>215</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Times</vt:lpstr>
      <vt:lpstr>Comic Sans MS</vt:lpstr>
      <vt:lpstr>Wingdings 3</vt:lpstr>
      <vt:lpstr>Times New Roman</vt:lpstr>
      <vt:lpstr>Montserrat</vt:lpstr>
      <vt:lpstr>Calibri</vt:lpstr>
      <vt:lpstr>Montserrat Light</vt:lpstr>
      <vt:lpstr>Arial</vt:lpstr>
      <vt:lpstr>Nicholas template</vt:lpstr>
      <vt:lpstr>MisInformation about Past Beliefs Influences Current Beliefs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Misinformation about Past Beliefs Influences Current Beliefs</dc:title>
  <cp:lastModifiedBy>Liam Hart</cp:lastModifiedBy>
  <cp:revision>2</cp:revision>
  <dcterms:modified xsi:type="dcterms:W3CDTF">2021-09-08T19:03:56Z</dcterms:modified>
</cp:coreProperties>
</file>