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AAA1EA-E0FC-4160-8FF6-A2A99DD25511}" v="180" dt="2024-03-22T04:05:17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7AAA1EA-E0FC-4160-8FF6-A2A99DD25511}"/>
    <pc:docChg chg="addSld delSld">
      <pc:chgData name="" userId="" providerId="" clId="Web-{B7AAA1EA-E0FC-4160-8FF6-A2A99DD25511}" dt="2024-03-22T03:43:20.189" v="1"/>
      <pc:docMkLst>
        <pc:docMk/>
      </pc:docMkLst>
      <pc:sldChg chg="del">
        <pc:chgData name="" userId="" providerId="" clId="Web-{B7AAA1EA-E0FC-4160-8FF6-A2A99DD25511}" dt="2024-03-22T03:43:18.674" v="0"/>
        <pc:sldMkLst>
          <pc:docMk/>
          <pc:sldMk cId="109857222" sldId="256"/>
        </pc:sldMkLst>
      </pc:sldChg>
      <pc:sldChg chg="new">
        <pc:chgData name="" userId="" providerId="" clId="Web-{B7AAA1EA-E0FC-4160-8FF6-A2A99DD25511}" dt="2024-03-22T03:43:20.189" v="1"/>
        <pc:sldMkLst>
          <pc:docMk/>
          <pc:sldMk cId="2512346446" sldId="256"/>
        </pc:sldMkLst>
      </pc:sldChg>
    </pc:docChg>
  </pc:docChgLst>
  <pc:docChgLst>
    <pc:chgData name="Aida Minjares" userId="43eebd166b5cc8dc" providerId="Windows Live" clId="Web-{B7AAA1EA-E0FC-4160-8FF6-A2A99DD25511}"/>
    <pc:docChg chg="addSld modSld">
      <pc:chgData name="Aida Minjares" userId="43eebd166b5cc8dc" providerId="Windows Live" clId="Web-{B7AAA1EA-E0FC-4160-8FF6-A2A99DD25511}" dt="2024-03-22T04:05:17.958" v="172"/>
      <pc:docMkLst>
        <pc:docMk/>
      </pc:docMkLst>
      <pc:sldChg chg="addSp delSp modSp modTransition">
        <pc:chgData name="Aida Minjares" userId="43eebd166b5cc8dc" providerId="Windows Live" clId="Web-{B7AAA1EA-E0FC-4160-8FF6-A2A99DD25511}" dt="2024-03-22T03:51:59.062" v="157"/>
        <pc:sldMkLst>
          <pc:docMk/>
          <pc:sldMk cId="2512346446" sldId="256"/>
        </pc:sldMkLst>
        <pc:spChg chg="del">
          <ac:chgData name="Aida Minjares" userId="43eebd166b5cc8dc" providerId="Windows Live" clId="Web-{B7AAA1EA-E0FC-4160-8FF6-A2A99DD25511}" dt="2024-03-22T03:43:49.409" v="1"/>
          <ac:spMkLst>
            <pc:docMk/>
            <pc:sldMk cId="2512346446" sldId="256"/>
            <ac:spMk id="2" creationId="{FB1D7615-FAC7-59F2-783F-70DDC6982C2F}"/>
          </ac:spMkLst>
        </pc:spChg>
        <pc:spChg chg="del">
          <ac:chgData name="Aida Minjares" userId="43eebd166b5cc8dc" providerId="Windows Live" clId="Web-{B7AAA1EA-E0FC-4160-8FF6-A2A99DD25511}" dt="2024-03-22T03:43:32.987" v="0"/>
          <ac:spMkLst>
            <pc:docMk/>
            <pc:sldMk cId="2512346446" sldId="256"/>
            <ac:spMk id="3" creationId="{279FA704-7C34-CCFE-6354-2E83F1DA8985}"/>
          </ac:spMkLst>
        </pc:spChg>
        <pc:inkChg chg="add">
          <ac:chgData name="Aida Minjares" userId="43eebd166b5cc8dc" providerId="Windows Live" clId="Web-{B7AAA1EA-E0FC-4160-8FF6-A2A99DD25511}" dt="2024-03-22T03:44:33.457" v="2"/>
          <ac:inkMkLst>
            <pc:docMk/>
            <pc:sldMk cId="2512346446" sldId="256"/>
            <ac:inkMk id="4" creationId="{7D1EC23E-B2AB-ABFD-27E3-6AD1F8163ABD}"/>
          </ac:inkMkLst>
        </pc:inkChg>
        <pc:inkChg chg="add">
          <ac:chgData name="Aida Minjares" userId="43eebd166b5cc8dc" providerId="Windows Live" clId="Web-{B7AAA1EA-E0FC-4160-8FF6-A2A99DD25511}" dt="2024-03-22T03:44:34.926" v="3"/>
          <ac:inkMkLst>
            <pc:docMk/>
            <pc:sldMk cId="2512346446" sldId="256"/>
            <ac:inkMk id="5" creationId="{5C5242AA-EDBB-0E20-C990-C997B14DBAF6}"/>
          </ac:inkMkLst>
        </pc:inkChg>
        <pc:inkChg chg="add">
          <ac:chgData name="Aida Minjares" userId="43eebd166b5cc8dc" providerId="Windows Live" clId="Web-{B7AAA1EA-E0FC-4160-8FF6-A2A99DD25511}" dt="2024-03-22T03:44:41.348" v="4"/>
          <ac:inkMkLst>
            <pc:docMk/>
            <pc:sldMk cId="2512346446" sldId="256"/>
            <ac:inkMk id="6" creationId="{33DE36BA-4A42-7A6C-BD11-500171EDD3B4}"/>
          </ac:inkMkLst>
        </pc:inkChg>
        <pc:inkChg chg="add">
          <ac:chgData name="Aida Minjares" userId="43eebd166b5cc8dc" providerId="Windows Live" clId="Web-{B7AAA1EA-E0FC-4160-8FF6-A2A99DD25511}" dt="2024-03-22T03:44:47.488" v="5"/>
          <ac:inkMkLst>
            <pc:docMk/>
            <pc:sldMk cId="2512346446" sldId="256"/>
            <ac:inkMk id="7" creationId="{64A441FF-4419-4F8A-2B7C-BCD12F64F332}"/>
          </ac:inkMkLst>
        </pc:inkChg>
        <pc:inkChg chg="add mod">
          <ac:chgData name="Aida Minjares" userId="43eebd166b5cc8dc" providerId="Windows Live" clId="Web-{B7AAA1EA-E0FC-4160-8FF6-A2A99DD25511}" dt="2024-03-22T03:45:17.895" v="8" actId="1076"/>
          <ac:inkMkLst>
            <pc:docMk/>
            <pc:sldMk cId="2512346446" sldId="256"/>
            <ac:inkMk id="8" creationId="{3AE99FEF-BD00-25DD-1D82-B026870A8F03}"/>
          </ac:inkMkLst>
        </pc:inkChg>
        <pc:inkChg chg="add">
          <ac:chgData name="Aida Minjares" userId="43eebd166b5cc8dc" providerId="Windows Live" clId="Web-{B7AAA1EA-E0FC-4160-8FF6-A2A99DD25511}" dt="2024-03-22T03:45:09.536" v="7"/>
          <ac:inkMkLst>
            <pc:docMk/>
            <pc:sldMk cId="2512346446" sldId="256"/>
            <ac:inkMk id="9" creationId="{47348585-AE65-88E3-C61A-998F75B0D2BE}"/>
          </ac:inkMkLst>
        </pc:inkChg>
        <pc:inkChg chg="add">
          <ac:chgData name="Aida Minjares" userId="43eebd166b5cc8dc" providerId="Windows Live" clId="Web-{B7AAA1EA-E0FC-4160-8FF6-A2A99DD25511}" dt="2024-03-22T03:51:20.577" v="153"/>
          <ac:inkMkLst>
            <pc:docMk/>
            <pc:sldMk cId="2512346446" sldId="256"/>
            <ac:inkMk id="10" creationId="{C746E220-9D87-9779-0FC1-49DFD9E81374}"/>
          </ac:inkMkLst>
        </pc:inkChg>
        <pc:inkChg chg="add">
          <ac:chgData name="Aida Minjares" userId="43eebd166b5cc8dc" providerId="Windows Live" clId="Web-{B7AAA1EA-E0FC-4160-8FF6-A2A99DD25511}" dt="2024-03-22T03:51:21.061" v="154"/>
          <ac:inkMkLst>
            <pc:docMk/>
            <pc:sldMk cId="2512346446" sldId="256"/>
            <ac:inkMk id="11" creationId="{D50C0CA2-7686-DF78-2A06-6C3F7DBBB491}"/>
          </ac:inkMkLst>
        </pc:inkChg>
      </pc:sldChg>
      <pc:sldChg chg="addSp modSp new modTransition">
        <pc:chgData name="Aida Minjares" userId="43eebd166b5cc8dc" providerId="Windows Live" clId="Web-{B7AAA1EA-E0FC-4160-8FF6-A2A99DD25511}" dt="2024-03-22T04:05:17.958" v="172"/>
        <pc:sldMkLst>
          <pc:docMk/>
          <pc:sldMk cId="2884807298" sldId="257"/>
        </pc:sldMkLst>
        <pc:spChg chg="mod">
          <ac:chgData name="Aida Minjares" userId="43eebd166b5cc8dc" providerId="Windows Live" clId="Web-{B7AAA1EA-E0FC-4160-8FF6-A2A99DD25511}" dt="2024-03-22T03:45:44.771" v="14" actId="20577"/>
          <ac:spMkLst>
            <pc:docMk/>
            <pc:sldMk cId="2884807298" sldId="257"/>
            <ac:spMk id="2" creationId="{460EAF34-3F57-C499-589D-195EF2487D9D}"/>
          </ac:spMkLst>
        </pc:spChg>
        <pc:spChg chg="mod">
          <ac:chgData name="Aida Minjares" userId="43eebd166b5cc8dc" providerId="Windows Live" clId="Web-{B7AAA1EA-E0FC-4160-8FF6-A2A99DD25511}" dt="2024-03-22T03:45:53.693" v="16" actId="20577"/>
          <ac:spMkLst>
            <pc:docMk/>
            <pc:sldMk cId="2884807298" sldId="257"/>
            <ac:spMk id="3" creationId="{3382B2B0-ECBF-625B-55A4-32C0E63913CD}"/>
          </ac:spMkLst>
        </pc:spChg>
        <pc:inkChg chg="add">
          <ac:chgData name="Aida Minjares" userId="43eebd166b5cc8dc" providerId="Windows Live" clId="Web-{B7AAA1EA-E0FC-4160-8FF6-A2A99DD25511}" dt="2024-03-22T03:46:17.772" v="17"/>
          <ac:inkMkLst>
            <pc:docMk/>
            <pc:sldMk cId="2884807298" sldId="257"/>
            <ac:inkMk id="4" creationId="{9C9CB331-9581-EC80-C325-8F348A0883F6}"/>
          </ac:inkMkLst>
        </pc:inkChg>
        <pc:inkChg chg="add">
          <ac:chgData name="Aida Minjares" userId="43eebd166b5cc8dc" providerId="Windows Live" clId="Web-{B7AAA1EA-E0FC-4160-8FF6-A2A99DD25511}" dt="2024-03-22T03:46:20.538" v="18"/>
          <ac:inkMkLst>
            <pc:docMk/>
            <pc:sldMk cId="2884807298" sldId="257"/>
            <ac:inkMk id="5" creationId="{493FC1CD-F61A-DA52-97B2-DF649F3C1686}"/>
          </ac:inkMkLst>
        </pc:inkChg>
        <pc:inkChg chg="add">
          <ac:chgData name="Aida Minjares" userId="43eebd166b5cc8dc" providerId="Windows Live" clId="Web-{B7AAA1EA-E0FC-4160-8FF6-A2A99DD25511}" dt="2024-03-22T03:46:25.038" v="19"/>
          <ac:inkMkLst>
            <pc:docMk/>
            <pc:sldMk cId="2884807298" sldId="257"/>
            <ac:inkMk id="6" creationId="{7010592A-A1D3-CE6A-69D0-84EBCDE3FCC5}"/>
          </ac:inkMkLst>
        </pc:inkChg>
        <pc:inkChg chg="add">
          <ac:chgData name="Aida Minjares" userId="43eebd166b5cc8dc" providerId="Windows Live" clId="Web-{B7AAA1EA-E0FC-4160-8FF6-A2A99DD25511}" dt="2024-03-22T03:46:28.835" v="20"/>
          <ac:inkMkLst>
            <pc:docMk/>
            <pc:sldMk cId="2884807298" sldId="257"/>
            <ac:inkMk id="7" creationId="{E8E50441-5854-123A-6D02-3EC22DECBE1C}"/>
          </ac:inkMkLst>
        </pc:inkChg>
        <pc:inkChg chg="add">
          <ac:chgData name="Aida Minjares" userId="43eebd166b5cc8dc" providerId="Windows Live" clId="Web-{B7AAA1EA-E0FC-4160-8FF6-A2A99DD25511}" dt="2024-03-22T03:50:39.919" v="152"/>
          <ac:inkMkLst>
            <pc:docMk/>
            <pc:sldMk cId="2884807298" sldId="257"/>
            <ac:inkMk id="8" creationId="{5D15440D-E124-DC2F-B0D2-EFE84E0B1E83}"/>
          </ac:inkMkLst>
        </pc:inkChg>
        <pc:inkChg chg="add">
          <ac:chgData name="Aida Minjares" userId="43eebd166b5cc8dc" providerId="Windows Live" clId="Web-{B7AAA1EA-E0FC-4160-8FF6-A2A99DD25511}" dt="2024-03-22T04:05:16.536" v="171"/>
          <ac:inkMkLst>
            <pc:docMk/>
            <pc:sldMk cId="2884807298" sldId="257"/>
            <ac:inkMk id="9" creationId="{2DC29A41-DB0C-457E-B5C2-C46BA09AF8B0}"/>
          </ac:inkMkLst>
        </pc:inkChg>
        <pc:inkChg chg="add">
          <ac:chgData name="Aida Minjares" userId="43eebd166b5cc8dc" providerId="Windows Live" clId="Web-{B7AAA1EA-E0FC-4160-8FF6-A2A99DD25511}" dt="2024-03-22T04:05:17.958" v="172"/>
          <ac:inkMkLst>
            <pc:docMk/>
            <pc:sldMk cId="2884807298" sldId="257"/>
            <ac:inkMk id="10" creationId="{F3694C3E-A469-65EE-F7E8-C99E1B1D0DA6}"/>
          </ac:inkMkLst>
        </pc:inkChg>
      </pc:sldChg>
      <pc:sldChg chg="addSp modSp new">
        <pc:chgData name="Aida Minjares" userId="43eebd166b5cc8dc" providerId="Windows Live" clId="Web-{B7AAA1EA-E0FC-4160-8FF6-A2A99DD25511}" dt="2024-03-22T03:50:15.981" v="151"/>
        <pc:sldMkLst>
          <pc:docMk/>
          <pc:sldMk cId="3810928742" sldId="258"/>
        </pc:sldMkLst>
        <pc:spChg chg="mod">
          <ac:chgData name="Aida Minjares" userId="43eebd166b5cc8dc" providerId="Windows Live" clId="Web-{B7AAA1EA-E0FC-4160-8FF6-A2A99DD25511}" dt="2024-03-22T03:47:15.930" v="52" actId="20577"/>
          <ac:spMkLst>
            <pc:docMk/>
            <pc:sldMk cId="3810928742" sldId="258"/>
            <ac:spMk id="2" creationId="{0E014A97-8557-7BD2-E02B-F84FBA3FC931}"/>
          </ac:spMkLst>
        </pc:spChg>
        <pc:spChg chg="mod">
          <ac:chgData name="Aida Minjares" userId="43eebd166b5cc8dc" providerId="Windows Live" clId="Web-{B7AAA1EA-E0FC-4160-8FF6-A2A99DD25511}" dt="2024-03-22T03:50:07.419" v="146" actId="20577"/>
          <ac:spMkLst>
            <pc:docMk/>
            <pc:sldMk cId="3810928742" sldId="258"/>
            <ac:spMk id="3" creationId="{29ED5876-D944-70F2-C2EE-3C361AF0C7BA}"/>
          </ac:spMkLst>
        </pc:spChg>
        <pc:inkChg chg="add">
          <ac:chgData name="Aida Minjares" userId="43eebd166b5cc8dc" providerId="Windows Live" clId="Web-{B7AAA1EA-E0FC-4160-8FF6-A2A99DD25511}" dt="2024-03-22T03:46:44.429" v="22"/>
          <ac:inkMkLst>
            <pc:docMk/>
            <pc:sldMk cId="3810928742" sldId="258"/>
            <ac:inkMk id="4" creationId="{3322EEB6-7E49-5C85-B495-5185EFEC6FFD}"/>
          </ac:inkMkLst>
        </pc:inkChg>
        <pc:inkChg chg="add">
          <ac:chgData name="Aida Minjares" userId="43eebd166b5cc8dc" providerId="Windows Live" clId="Web-{B7AAA1EA-E0FC-4160-8FF6-A2A99DD25511}" dt="2024-03-22T03:46:44.945" v="23"/>
          <ac:inkMkLst>
            <pc:docMk/>
            <pc:sldMk cId="3810928742" sldId="258"/>
            <ac:inkMk id="5" creationId="{B6ECBC34-7C2C-23C1-CE0B-783FECC5DB32}"/>
          </ac:inkMkLst>
        </pc:inkChg>
        <pc:inkChg chg="add">
          <ac:chgData name="Aida Minjares" userId="43eebd166b5cc8dc" providerId="Windows Live" clId="Web-{B7AAA1EA-E0FC-4160-8FF6-A2A99DD25511}" dt="2024-03-22T03:46:47.570" v="24"/>
          <ac:inkMkLst>
            <pc:docMk/>
            <pc:sldMk cId="3810928742" sldId="258"/>
            <ac:inkMk id="6" creationId="{B2E54B8A-3698-4C34-5469-8168D9A63773}"/>
          </ac:inkMkLst>
        </pc:inkChg>
        <pc:inkChg chg="add">
          <ac:chgData name="Aida Minjares" userId="43eebd166b5cc8dc" providerId="Windows Live" clId="Web-{B7AAA1EA-E0FC-4160-8FF6-A2A99DD25511}" dt="2024-03-22T03:46:49.304" v="25"/>
          <ac:inkMkLst>
            <pc:docMk/>
            <pc:sldMk cId="3810928742" sldId="258"/>
            <ac:inkMk id="7" creationId="{42D715BA-9D95-F206-7FC8-306F7EF9EA5A}"/>
          </ac:inkMkLst>
        </pc:inkChg>
        <pc:inkChg chg="add">
          <ac:chgData name="Aida Minjares" userId="43eebd166b5cc8dc" providerId="Windows Live" clId="Web-{B7AAA1EA-E0FC-4160-8FF6-A2A99DD25511}" dt="2024-03-22T03:46:49.929" v="26"/>
          <ac:inkMkLst>
            <pc:docMk/>
            <pc:sldMk cId="3810928742" sldId="258"/>
            <ac:inkMk id="8" creationId="{9AE72EA2-F5DC-5839-23ED-CA44E23894AA}"/>
          </ac:inkMkLst>
        </pc:inkChg>
        <pc:inkChg chg="add">
          <ac:chgData name="Aida Minjares" userId="43eebd166b5cc8dc" providerId="Windows Live" clId="Web-{B7AAA1EA-E0FC-4160-8FF6-A2A99DD25511}" dt="2024-03-22T03:50:11.575" v="147"/>
          <ac:inkMkLst>
            <pc:docMk/>
            <pc:sldMk cId="3810928742" sldId="258"/>
            <ac:inkMk id="9" creationId="{9E4E2564-7BD8-ECBA-F73A-8ACD65F401A5}"/>
          </ac:inkMkLst>
        </pc:inkChg>
        <pc:inkChg chg="add">
          <ac:chgData name="Aida Minjares" userId="43eebd166b5cc8dc" providerId="Windows Live" clId="Web-{B7AAA1EA-E0FC-4160-8FF6-A2A99DD25511}" dt="2024-03-22T03:50:12.637" v="148"/>
          <ac:inkMkLst>
            <pc:docMk/>
            <pc:sldMk cId="3810928742" sldId="258"/>
            <ac:inkMk id="10" creationId="{79B02251-15DE-A3E0-1E0A-64DB43D658F9}"/>
          </ac:inkMkLst>
        </pc:inkChg>
        <pc:inkChg chg="add">
          <ac:chgData name="Aida Minjares" userId="43eebd166b5cc8dc" providerId="Windows Live" clId="Web-{B7AAA1EA-E0FC-4160-8FF6-A2A99DD25511}" dt="2024-03-22T03:50:13.497" v="149"/>
          <ac:inkMkLst>
            <pc:docMk/>
            <pc:sldMk cId="3810928742" sldId="258"/>
            <ac:inkMk id="11" creationId="{CD3A62AE-5605-C7A8-7181-D70233F1AB8E}"/>
          </ac:inkMkLst>
        </pc:inkChg>
        <pc:inkChg chg="add">
          <ac:chgData name="Aida Minjares" userId="43eebd166b5cc8dc" providerId="Windows Live" clId="Web-{B7AAA1EA-E0FC-4160-8FF6-A2A99DD25511}" dt="2024-03-22T03:50:14.388" v="150"/>
          <ac:inkMkLst>
            <pc:docMk/>
            <pc:sldMk cId="3810928742" sldId="258"/>
            <ac:inkMk id="12" creationId="{F0D69453-D9B5-B598-0996-8AE6848219F5}"/>
          </ac:inkMkLst>
        </pc:inkChg>
        <pc:inkChg chg="add">
          <ac:chgData name="Aida Minjares" userId="43eebd166b5cc8dc" providerId="Windows Live" clId="Web-{B7AAA1EA-E0FC-4160-8FF6-A2A99DD25511}" dt="2024-03-22T03:50:15.981" v="151"/>
          <ac:inkMkLst>
            <pc:docMk/>
            <pc:sldMk cId="3810928742" sldId="258"/>
            <ac:inkMk id="13" creationId="{5DE25D60-8800-9A51-CBFC-5AAED0050042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7278 2963 16383 0 0,'25'0'0'0'0,"58"17"0"0"0,66 14 0 0 0,41 18 0 0 0,38 18 0 0 0,5 13 0 0 0,-3 3 0 0 0,-7-13 0 0 0,-8-3 0 0 0,-16-3 0 0 0,-8-13 0 0 0,-20-15 0 0 0,-22-5 0 0 0,-19-9 0 0 0,-16 2 0 0 0,-2 4 0 0 0,-11 6 0 0 0,-7-3 0 0 0,-2 2 0 0 0,0-5 0 0 0,1-7 0 0 0,2 1 0 0 0,0-3 0 0 0,-6-5 0 0 0,6-4 0 0 0,-4 3 0 0 0,-2 1 0 0 0,-7-3 0 0 0,0-3 0 0 0,-7 6 0 0 0,1 0 0 0 0,5 6 0 0 0,-4 0 0 0 0,-6-4 0 0 0,2 4 0 0 0,-4-1 0 0 0,4-5 0 0 0,-3-3 0 0 0,-4 3 0 0 0,2 1 0 0 0,-1-4 0 0 0,-3-2 0 0 0,-5-4 0 0 0,-4-2 0 0 0,-3-2 0 0 0,-2 0 0 0 0,-1-2 0 0 0,-9 9 0 0 0,-11 11 0 0 0,-19 27 0 0 0,-19 23 0 0 0,-18 8 0 0 0,-11 24 0 0 0,-16 12 0 0 0,-8 20 0 0 0,-2 13 0 0 0,-6 6 0 0 0,1-5 0 0 0,2-12 0 0 0,14-20 0 0 0,7-21 0 0 0,12-10 0 0 0,11-11 0 0 0,9-9 0 0 0,0 9 0 0 0,1 9 0 0 0,3 8 0 0 0,4-4 0 0 0,-6-8 0 0 0,-1 9 0 0 0,2 5 0 0 0,-6 21 0 0 0,1 41 0 0 0,2 45 0 0 0,4 56 0 0 0,12 17 0 0 0,5 14 0 0 0,2-18 0 0 0,8-20 0 0 0,1-45 0 0 0,-3-22 0 0 0,-4-35 0 0 0,-3-16 0 0 0,-4-22 0 0 0,-2-21 0 0 0,-2-18 0 0 0,0-11 0 0 0,-1-7 0 0 0,1-5 0 0 0,-1-1 0 0 0,0 0 0 0 0,-16 1 0 0 0,-22 1 0 0 0,-21-8 0 0 0,-18-10 0 0 0,-28-11 0 0 0,-13-7 0 0 0,-3-7 0 0 0,10-3 0 0 0,8-19 0 0 0,5-6 0 0 0,11 1 0 0 0,4-4 0 0 0,-1 2 0 0 0,5 6 0 0 0,9 6 0 0 0,-1 5 0 0 0,-21 4 0 0 0,-20 3 0 0 0,-33 1 0 0 0,-25-7 0 0 0,-9-3 0 0 0,10 9 0 0 0,9 4 0 0 0,6 2 0 0 0,5 0 0 0 0,-6 0 0 0 0,-10-2 0 0 0,-10-1 0 0 0,-17-51 0 0 0,-1-60 0 0 0,8-35 0 0 0,27-2 0 0 0,23-2 0 0 0,11 0 0 0 0,25 16 0 0 0,14 15 0 0 0,22 17 0 0 0,12 11 0 0 0,16 11 0 0 0,5 10 0 0 0,0 1 0 0 0,-3-6 0 0 0,4 2 0 0 0,7-13 0 0 0,7 1 0 0 0,7-4 0 0 0,5-3 0 0 0,3-3 0 0 0,1 6 0 0 0,-7 1 0 0 0,-2-2 0 0 0,-1 6 0 0 0,3 9 0 0 0,1 8 0 0 0,3-10 0 0 0,1-1 0 0 0,1 5 0 0 0,1-12 0 0 0,1-7 0 0 0,-1 3 0 0 0,1-10 0 0 0,-1 5 0 0 0,0 0 0 0 0,-8-9 0 0 0,-3-4 0 0 0,0-1 0 0 0,3-8 0 0 0,2-1 0 0 0,2-6 0 0 0,2 10 0 0 0,1 6 0 0 0,9 12 0 0 0,4 7 0 0 0,-1 8 0 0 0,-2 10 0 0 0,-3 7 0 0 0,7 7 0 0 0,0 3 0 0 0,7 3 0 0 0,0 0 0 0 0,4 1 0 0 0,-1-1 0 0 0,4 0 0 0 0,-3 0 0 0 0,-6-1 0 0 0,-5 0 0 0 0,-6 0 0 0 0,-3 0 0 0 0,-3-1 0 0 0,-1 1 0 0 0,-1 0 0 0 0,0-9 0 0 0,0-2 0 0 0,0-9 0 0 0,1-8 0 0 0,-1 0 0 0 0,1 5 0 0 0,0 6 0 0 0,8 6 0 0 0,4 5 0 0 0,-2 3 0 0 0,7 11 0 0 0,9 12 0 0 0,-1 11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13144 6848 16383 0 0,'-8'0'0'0'0,"-12"0"0"0"0,-10 0 0 0 0,-8 0 0 0 0,-24 0 0 0 0,-17 0 0 0 0,-46-8 0 0 0,-43-11 0 0 0,-52-3 0 0 0,-22 3 0 0 0,-20 4 0 0 0,18 5 0 0 0,25 4 0 0 0,42 4 0 0 0,34 1 0 0 0,33 1 0 0 0,18 1 0 0 0,8 0 0 0 0,2 0 0 0 0,-2 8 0 0 0,5 2 0 0 0,-1 0 0 0 0,5-2 0 0 0,7-3 0 0 0,-11-2 0 0 0,-41-11 0 0 0,-34-3 0 0 0,-17-1 0 0 0,14 2 0 0 0,24 3 0 0 0,27 1 0 0 0,23 3 0 0 0,8 1 0 0 0,10 1 0 0 0,-11 0 0 0 0,1 1 0 0 0,-5-1 0 0 0,4 0 0 0 0,-3 1 0 0 0,4-1 0 0 0,15-8 0 0 0,18 5 0 0 0,32 20 0 0 0,26 16 0 0 0,20 18 0 0 0,19 18 0 0 0,10 14 0 0 0,9 9 0 0 0,-6 6 0 0 0,-8-5 0 0 0,-13-10 0 0 0,-7-3 0 0 0,-10-6 0 0 0,7 9 0 0 0,-3 7 0 0 0,1-3 0 0 0,-6-8 0 0 0,1-9 0 0 0,-4-8 0 0 0,-7-7 0 0 0,-7-3 0 0 0,3-12 0 0 0,-1-3 0 0 0,-3 0 0 0 0,5 2 0 0 0,0 3 0 0 0,-3 2 0 0 0,5 11 0 0 0,8 13 0 0 0,7 11 0 0 0,7 18 0 0 0,-3 8 0 0 0,0 4 0 0 0,-6 0 0 0 0,-9-2 0 0 0,1-2 0 0 0,5 6 0 0 0,-3 0 0 0 0,-5-9 0 0 0,2 2 0 0 0,-3-7 0 0 0,-4-13 0 0 0,3-3 0 0 0,-1-8 0 0 0,5 1 0 0 0,7 5 0 0 0,7 31 0 0 0,6 29 0 0 0,3 17 0 0 0,-4-1 0 0 0,6-19 0 0 0,-5-25 0 0 0,-8-22 0 0 0,-3-26 0 0 0,2-16 0 0 0,4-15 0 0 0,4-14 0 0 0,3-10 0 0 0,3-6 0 0 0,2-11 0 0 0,8-5 0 0 0,13-25 0 0 0,10-14 0 0 0,9-15 0 0 0,5-21 0 0 0,4-12 0 0 0,-6 3 0 0 0,-11 9 0 0 0,-2 4 0 0 0,-6 16 0 0 0,-8 2 0 0 0,3 14 0 0 0,6 7 0 0 0,7-6 0 0 0,-2 7 0 0 0,11 1 0 0 0,7 10 0 0 0,-4 1 0 0 0,-3 7 0 0 0,10 7 0 0 0,-4-1 0 0 0,7 3 0 0 0,10 4 0 0 0,4 4 0 0 0,-2 5 0 0 0,4 1 0 0 0,0 3 0 0 0,-13 0 0 0 0,-7 1 0 0 0,-13 0 0 0 0,-12-1 0 0 0,-10 1 0 0 0,-17-9 0 0 0,-7-11 0 0 0,-11-28 0 0 0,-10-22 0 0 0,-8-34 0 0 0,-15-23 0 0 0,-6-8 0 0 0,-2-14 0 0 0,-7 10 0 0 0,0 19 0 0 0,-6 14 0 0 0,-6 16 0 0 0,2 15 0 0 0,-3 20 0 0 0,4 11 0 0 0,-1-13 0 0 0,4-13 0 0 0,-2-37 0 0 0,3-17 0 0 0,-2-13 0 0 0,3 0 0 0 0,6 7 0 0 0,5 8 0 0 0,5 8 0 0 0,-4 15 0 0 0,-2 15 0 0 0,-5 15 0 0 0,-1 9 0 0 0,4 7 0 0 0,3 3 0 0 0,5 3 0 0 0,3-9 0 0 0,2-2 0 0 0,2-1 0 0 0,0-6 0 0 0,1-10 0 0 0,0-17 0 0 0,0-27 0 0 0,8-35 0 0 0,2-25 0 0 0,8-24 0 0 0,1 23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9448 7255 16383 0 0,'0'-8'0'0'0,"0"-12"0"0"0,8-18 0 0 0,4-12 0 0 0,-2-6 0 0 0,-1-1 0 0 0,-3 1 0 0 0,-2 1 0 0 0,-2 1 0 0 0,7 2 0 0 0,2-6 0 0 0,-1-3 0 0 0,-2-8 0 0 0,-2 1 0 0 0,-3 2 0 0 0,-9 5 0 0 0,-5-4 0 0 0,1-9 0 0 0,1 2 0 0 0,2 3 0 0 0,3 5 0 0 0,-7 6 0 0 0,-1 4 0 0 0,1 3 0 0 0,3 1 0 0 0,2 2 0 0 0,3-1 0 0 0,1 1 0 0 0,2 0 0 0 0,0-1 0 0 0,0 0 0 0 0,1 0 0 0 0,-1 0 0 0 0,1 0 0 0 0,-1 0 0 0 0,0-1 0 0 0,0 1 0 0 0,0 0 0 0 0,0 0 0 0 0,0-1 0 0 0,0-16 0 0 0,0-5 0 0 0,0 1 0 0 0,0 3 0 0 0,-8-3 0 0 0,-3 3 0 0 0,0 3 0 0 0,-6 4 0 0 0,0 5 0 0 0,2 3 0 0 0,5 1 0 0 0,3 2 0 0 0,12 9 0 0 0,12 11 0 0 0,13 11 0 0 0,9 8 0 0 0,7 6 0 0 0,3 4 0 0 0,11 1 0 0 0,3 1 0 0 0,-1 9 0 0 0,-2 2 0 0 0,-4-1 0 0 0,-2-3 0 0 0,-2 6 0 0 0,-2 0 0 0 0,-9 6 0 0 0,-3-1 0 0 0,0-3 0 0 0,-7 3 0 0 0,1-1 0 0 0,2 4 0 0 0,5-2 0 0 0,3-4 0 0 0,3-5 0 0 0,3-5 0 0 0,1-3 0 0 0,1-3 0 0 0,8-1 0 0 0,3-9 0 0 0,0-3 0 0 0,-3 0 0 0 0,-11-6 0 0 0,4-8 0 0 0,0 1 0 0 0,1-14 0 0 0,0 2 0 0 0,16-3 0 0 0,13 7 0 0 0,2-1 0 0 0,2-2 0 0 0,-4-3 0 0 0,10 4 0 0 0,-4 9 0 0 0,10 8 0 0 0,-4 8 0 0 0,-1 5 0 0 0,-7 4 0 0 0,-11 2 0 0 0,-8 0 0 0 0,-8 1 0 0 0,-5-1 0 0 0,-4 0 0 0 0,-1 0 0 0 0,-9 8 0 0 0,-3 2 0 0 0,1 0 0 0 0,-5 6 0 0 0,-1 0 0 0 0,3-3 0 0 0,5-3 0 0 0,3 4 0 0 0,4 0 0 0 0,1-3 0 0 0,11 6 0 0 0,2-2 0 0 0,1-2 0 0 0,-2 4 0 0 0,5 8 0 0 0,1-1 0 0 0,-3 4 0 0 0,-3-3 0 0 0,-4 2 0 0 0,-2-3 0 0 0,-11 2 0 0 0,-4-3 0 0 0,-8 2 0 0 0,-9 6 0 0 0,-1-4 0 0 0,-2 3 0 0 0,-6 4 0 0 0,-3 5 0 0 0,-5 3 0 0 0,-2 4 0 0 0,-10 9 0 0 0,-12 5 0 0 0,-11-1 0 0 0,-8-1 0 0 0,1 6 0 0 0,0-1 0 0 0,6-1 0 0 0,9 12 0 0 0,-1 11 0 0 0,-4 8 0 0 0,3 12 0 0 0,5 14 0 0 0,-11 11 0 0 0,1 9 0 0 0,4-11 0 0 0,8-11 0 0 0,6-17 0 0 0,-3-18 0 0 0,1-14 0 0 0,3-10 0 0 0,3-8 0 0 0,4-3 0 0 0,1-2 0 0 0,2 0 0 0 0,1 17 0 0 0,1 6 0 0 0,-1 8 0 0 0,1 8 0 0 0,0 6 0 0 0,-1-4 0 0 0,0-8 0 0 0,0-10 0 0 0,0-7 0 0 0,0-7 0 0 0,0-4 0 0 0,0-2 0 0 0,0-1 0 0 0,-8-9 0 0 0,-12-11 0 0 0,-10-2 0 0 0,-17-5 0 0 0,-9 2 0 0 0,-3-3 0 0 0,-8-5 0 0 0,-10 4 0 0 0,-9-2 0 0 0,-5-4 0 0 0,-5-3 0 0 0,5-5 0 0 0,11-2 0 0 0,1-2 0 0 0,7-9 0 0 0,6-4 0 0 0,7 1 0 0 0,12-7 0 0 0,7 0 0 0 0,2 3 0 0 0,-2 5 0 0 0,7-6 0 0 0,0 1 0 0 0,5-6 0 0 0,0 2 0 0 0,-4 2 0 0 0,-5 6 0 0 0,-4-5 0 0 0,-4 1 0 0 0,-3 3 0 0 0,-1 3 0 0 0,-18-5 0 0 0,-5 0 0 0 0,-8 3 0 0 0,-6 2 0 0 0,2 3 0 0 0,8 3 0 0 0,8 2 0 0 0,7 1 0 0 0,6 0 0 0 0,3 1 0 0 0,3-1 0 0 0,1-8 0 0 0,1-2 0 0 0,-1-1 0 0 0,0 3 0 0 0,-9 2 0 0 0,-2 2 0 0 0,-1 2 0 0 0,2 1 0 0 0,3 1 0 0 0,10-8 0 0 0,5-3 0 0 0,1 1 0 0 0,-2 2 0 0 0,-10 2 0 0 0,-14 3 0 0 0,-3 1 0 0 0,-16 1 0 0 0,-2 1 0 0 0,-3 0 0 0 0,5 1 0 0 0,9-1 0 0 0,9 0 0 0 0,6 1 0 0 0,6-1 0 0 0,4-8 0 0 0,1-3 0 0 0,2-8 0 0 0,-1-1 0 0 0,0 3 0 0 0,0 5 0 0 0,-8-5 0 0 0,-4 2 0 0 0,-8 2 0 0 0,-1 4 0 0 0,11-5 0 0 0,16-9 0 0 0,15-8 0 0 0,3 1 0 0 0,7-3 0 0 0,5-5 0 0 0,5-3 0 0 0,12-12 0 0 0,6-5 0 0 0,8-10 0 0 0,10-26 0 0 0,9-15 0 0 0,5-30 0 0 0,-4-8 0 0 0,-8 4 0 0 0,-2 18 0 0 0,-6 22 0 0 0,-6 11 0 0 0,-6 14 0 0 0,-6 11 0 0 0,-2 9 0 0 0,-3 6 0 0 0,-1 3 0 0 0,-1-7 0 0 0,1-1 0 0 0,0-1 0 0 0,-8 2 0 0 0,-3-6 0 0 0,-7-2 0 0 0,-1 3 0 0 0,4 3 0 0 0,3 2 0 0 0,5 4 0 0 0,4 1 0 0 0,-7 9 0 0 0,0 5 0 0 0,1-2 0 0 0,2-1 0 0 0,3-2 0 0 0,10 5 0 0 0,13 1 0 0 0,12 7 0 0 0,9 0 0 0 0,6 4 0 0 0,4 7 0 0 0,2 7 0 0 0,1-4 0 0 0,-1 1 0 0 0,9 3 0 0 0,10 3 0 0 0,2 4 0 0 0,-3 1 0 0 0,3 2 0 0 0,-2 1 0 0 0,4 1 0 0 0,-2-1 0 0 0,3 1 0 0 0,-3-1 0 0 0,-5 1 0 0 0,-6-1 0 0 0,-4 0 0 0 0,-4 0 0 0 0,-3 0 0 0 0,-9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6641 7562 16383 0 0,'0'-8'0'0'0,"0"-12"0"0"0,0-10 0 0 0,0-9 0 0 0,0-5 0 0 0,-8 3 0 0 0,-3 2 0 0 0,0-2 0 0 0,-6-2 0 0 0,0-18 0 0 0,3-8 0 0 0,-5 0 0 0 0,-8-23 0 0 0,2-3 0 0 0,4 6 0 0 0,6 10 0 0 0,5 1 0 0 0,5 6 0 0 0,3 7 0 0 0,-6 6 0 0 0,-3 4 0 0 0,2 4 0 0 0,2 2 0 0 0,1 0 0 0 0,3 1 0 0 0,2 0 0 0 0,0 0 0 0 0,1 0 0 0 0,1-1 0 0 0,7 0 0 0 0,4 0 0 0 0,-1 0 0 0 0,-2-1 0 0 0,-3 1 0 0 0,-2 0 0 0 0,-2-1 0 0 0,-1 1 0 0 0,-1 0 0 0 0,-9 0 0 0 0,-3-9 0 0 0,-7-2 0 0 0,-1 0 0 0 0,3 2 0 0 0,4 3 0 0 0,-3 10 0 0 0,0 5 0 0 0,3 1 0 0 0,4-2 0 0 0,4-2 0 0 0,10 7 0 0 0,22 8 0 0 0,14 10 0 0 0,9 8 0 0 0,4 5 0 0 0,1 4 0 0 0,0 2 0 0 0,-1 1 0 0 0,-2 0 0 0 0,8 0 0 0 0,9-1 0 0 0,3 0 0 0 0,-4-9 0 0 0,-4-3 0 0 0,3-8 0 0 0,-1-1 0 0 0,-4-5 0 0 0,-3 1 0 0 0,-4 6 0 0 0,5 4 0 0 0,2-2 0 0 0,-3 0 0 0 0,7 4 0 0 0,8 4 0 0 0,0 3 0 0 0,-4-7 0 0 0,-6 0 0 0 0,-5 2 0 0 0,-4 2 0 0 0,-4 2 0 0 0,-1 3 0 0 0,-2 2 0 0 0,0 0 0 0 0,0 2 0 0 0,1-1 0 0 0,-1 1 0 0 0,1 7 0 0 0,0 4 0 0 0,0-1 0 0 0,0-3 0 0 0,1 15 0 0 0,-1 3 0 0 0,0-2 0 0 0,0-6 0 0 0,1-6 0 0 0,7-5 0 0 0,12-4 0 0 0,10-1 0 0 0,9-3 0 0 0,6 0 0 0 0,4-8 0 0 0,-7-3 0 0 0,-9 0 0 0 0,-12 3 0 0 0,-8 3 0 0 0,-16-7 0 0 0,-6 0 0 0 0,-11 10 0 0 0,-9 14 0 0 0,-10 22 0 0 0,-5 13 0 0 0,-12 25 0 0 0,-5 8 0 0 0,-9-9 0 0 0,-1-9 0 0 0,-13-5 0 0 0,-1 4 0 0 0,-11 0 0 0 0,3-2 0 0 0,-9-2 0 0 0,-2-11 0 0 0,-10-4 0 0 0,-2 7 0 0 0,3-4 0 0 0,3 6 0 0 0,-5 21 0 0 0,1 15 0 0 0,3 17 0 0 0,4 9 0 0 0,11 1 0 0 0,14-1 0 0 0,13-12 0 0 0,9-6 0 0 0,-1-10 0 0 0,1-12 0 0 0,2-9 0 0 0,3-7 0 0 0,-6-13 0 0 0,-1-6 0 0 0,-6-9 0 0 0,-1 0 0 0 0,4 2 0 0 0,-4 6 0 0 0,1 4 0 0 0,4 4 0 0 0,5 3 0 0 0,4 1 0 0 0,2 2 0 0 0,3 0 0 0 0,1 0 0 0 0,1 0 0 0 0,-9-8 0 0 0,-19-4 0 0 0,-13-7 0 0 0,-9-10 0 0 0,-12-8 0 0 0,-5-6 0 0 0,-7-5 0 0 0,-9-2 0 0 0,-6-1 0 0 0,-6-9 0 0 0,-3-3 0 0 0,7 1 0 0 0,1 2 0 0 0,8 4 0 0 0,9 2 0 0 0,9 1 0 0 0,6 3 0 0 0,5 0 0 0 0,2 0 0 0 0,3 1 0 0 0,-1-1 0 0 0,-8 1 0 0 0,-3-1 0 0 0,-8 0 0 0 0,-1 0 0 0 0,-15 0 0 0 0,0 0 0 0 0,4 9 0 0 0,8 2 0 0 0,8 8 0 0 0,5 0 0 0 0,6-2 0 0 0,10-13 0 0 0,5-7 0 0 0,-1-11 0 0 0,8-12 0 0 0,7-10 0 0 0,9 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1191 6562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13732 291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15845 2694 16383 0 0,'0'-25'0'0'0,"0"-34"0"0"0,0-31 0 0 0,0-34 0 0 0,-8-13 0 0 0,-3-9 0 0 0,0 14 0 0 0,2 19 0 0 0,3 21 0 0 0,3 19 0 0 0,-8 20 0 0 0,-1 12 0 0 0,-7 12 0 0 0,-8 12 0 0 0,-9-1 0 0 0,-6-4 0 0 0,-5 0 0 0 0,-2-3 0 0 0,-9 2 0 0 0,-13-4 0 0 0,-1-5 0 0 0,-23-14 0 0 0,-29-24 0 0 0,-26-26 0 0 0,-29-38 0 0 0,-27-30 0 0 0,-28-28 0 0 0,-8-33 0 0 0,-13-27 0 0 0,-22-31 0 0 0,-22-24 0 0 0,-11-11 0 0 0,-2-2 0 0 0,9 12 0 0 0,23 17 0 0 0,26 15 0 0 0,22 22 0 0 0,43 45 0 0 0,53 58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11668 1931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11430 2884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12568 1958 16383 0 0,'0'8'0'0'0,"0"12"0"0"0,0 10 0 0 0,0 9 0 0 0,0 5 0 0 0,8 13 0 0 0,12 22 0 0 0,10 5 0 0 0,0 5 0 0 0,12 13 0 0 0,7-2 0 0 0,4-11 0 0 0,0-11 0 0 0,-7-11 0 0 0,-13-8 0 0 0,-3-7 0 0 0,-7-2 0 0 0,-7-3 0 0 0,-6 9 0 0 0,3 2 0 0 0,0 0 0 0 0,5-2 0 0 0,1-1 0 0 0,4-3 0 0 0,0-1 0 0 0,3-9 0 0 0,-3-4 0 0 0,4-8 0 0 0,5-1 0 0 0,6-5 0 0 0,4-7 0 0 0,-4 2 0 0 0,-1 7 0 0 0,2-2 0 0 0,11-5 0 0 0,-3 3 0 0 0,-1-2 0 0 0,8-5 0 0 0,4-5 0 0 0,0-3 0 0 0,-2-4 0 0 0,-1-2 0 0 0,-11-10 0 0 0,-4-3 0 0 0,-9-8 0 0 0,-1-1 0 0 0,2-4 0 0 0,5 1 0 0 0,-5-4 0 0 0,1 4 0 0 0,4-3 0 0 0,3-5 0 0 0,-5-6 0 0 0,0 4 0 0 0,-6-1 0 0 0,-8 6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12793 2723 16383 0 0,'-8'0'0'0'0,"-12"0"0"0"0,-1-8 0 0 0,-7-3 0 0 0,2-8 0 0 0,6-9 0 0 0,-3 0 0 0 0,3-4 0 0 0,5-4 0 0 0,5-5 0 0 0,3-3 0 0 0,5-3 0 0 0,1-2 0 0 0,1-1 0 0 0,18-8 0 0 0,5-4 0 0 0,16 10 0 0 0,9 5 0 0 0,6 10 0 0 0,9 4 0 0 0,3 6 0 0 0,-10 1 0 0 0,-6 4 0 0 0,-3-3 0 0 0,-1-5 0 0 0,0 3 0 0 0,0 5 0 0 0,1 7 0 0 0,1-3 0 0 0,9 2 0 0 0,3 4 0 0 0,-1 4 0 0 0,-1-6 0 0 0,-2 1 0 0 0,-3-7 0 0 0,-2 0 0 0 0,-1 4 0 0 0,-9-4 0 0 0,-3 2 0 0 0,0 3 0 0 0,11 5 0 0 0,5 4 0 0 0,-7 11 0 0 0,-2 5 0 0 0,-2 1 0 0 0,-7-2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6932 3586 16383 0 0,'0'-9'0'0'0,"0"-10"0"0"0,0-20 0 0 0,8-10 0 0 0,4-7 0 0 0,-2-1 0 0 0,7 1 0 0 0,9 0 0 0 0,8 3 0 0 0,6 1 0 0 0,-3 10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9763 2434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18256 2037 16383 0 0,'9'9'0'0'0,"18"19"0"0"0,31 30 0 0 0,31 38 0 0 0,33 54 0 0 0,21 34 0 0 0,11 28 0 0 0,5 3 0 0 0,9-18 0 0 0,1-18 0 0 0,-4-30 0 0 0,-21-33 0 0 0,-18-28 0 0 0,-14-20 0 0 0,-18-13 0 0 0,-16-16 0 0 0,-13-7 0 0 0,-9 1 0 0 0,-15 1 0 0 0,3 5 0 0 0,3 4 0 0 0,-8 2 0 0 0,-9 3 0 0 0,-3-8 0 0 0,-4-1 0 0 0,-8-8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19297 2434 16383 0 0,'-16'34'0'0'0,"-15"44"0"0"0,-1 25 0 0 0,-5 5 0 0 0,6-9 0 0 0,-2-4 0 0 0,-3-10 0 0 0,-4-11 0 0 0,5-9 0 0 0,9-8 0 0 0,0-5 0 0 0,4-4 0 0 0,6 0 0 0 0,-2-9 0 0 0,1-3 0 0 0,4 1 0 0 0,-4 2 0 0 0,1 4 0 0 0,-6 2 0 0 0,2 2 0 0 0,-5 10 0 0 0,2 12 0 0 0,5 2 0 0 0,6-2 0 0 0,4-5 0 0 0,4-4 0 0 0,-6-13 0 0 0,-1-6 0 0 0,2-2 0 0 0,-7 2 0 0 0,0 1 0 0 0,2-14 0 0 0,-4-29 0 0 0,0-14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20373 2143 16383 0 0,'25'8'0'0'0,"34"29"0"0"0,48 32 0 0 0,23 21 0 0 0,5 21 0 0 0,-10 8 0 0 0,-11-7 0 0 0,-8 1 0 0 0,-13-9 0 0 0,-23-15 0 0 0,-7-5 0 0 0,-5-8 0 0 0,-4-1 0 0 0,-3-5 0 0 0,-2-6 0 0 0,-1-13 0 0 0,0-16 0 0 0,-8-5 0 0 0,-11-8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21934 2408 16383 0 0,'-17'0'0'0'0,"-30"8"0"0"0,-33 12 0 0 0,-36 1 0 0 0,-15 7 0 0 0,-2-2 0 0 0,13-6 0 0 0,11 3 0 0 0,15-3 0 0 0,23 3 0 0 0,16 7 0 0 0,9-2 0 0 0,4-6 0 0 0,0 2 0 0 0,-1 5 0 0 0,-1 6 0 0 0,7 14 0 0 0,1-2 0 0 0,-2 0 0 0 0,6 0 0 0 0,0-7 0 0 0,5-3 0 0 0,-1 1 0 0 0,5 2 0 0 0,-3-5 0 0 0,3-1 0 0 0,-2 3 0 0 0,2 3 0 0 0,-3 3 0 0 0,3 3 0 0 0,6 1 0 0 0,-3-6 0 0 0,1-3 0 0 0,5-7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18256 3956 16383 0 0,'17'-8'0'0'0,"22"-3"0"0"0,30-8 0 0 0,36-9 0 0 0,42-8 0 0 0,14-7 0 0 0,20-12 0 0 0,-12-5 0 0 0,-1-2 0 0 0,-21 11 0 0 0,-1 14 0 0 0,-19 13 0 0 0,-4 10 0 0 0,1 8 0 0 0,-3 5 0 0 0,11 3 0 0 0,8 0 0 0 0,31-7 0 0 0,44-13 0 0 0,20-2 0 0 0,19 2 0 0 0,1 4 0 0 0,-18 5 0 0 0,-41 3 0 0 0,-29 3 0 0 0,-34 2 0 0 0,-24 1 0 0 0,-21 1 0 0 0,-9 0 0 0 0,-1 0 0 0 0,11 8 0 0 0,15 2 0 0 0,24 0 0 0 0,7-2 0 0 0,5 5 0 0 0,5 1 0 0 0,-7 14 0 0 0,8 11 0 0 0,-5 7 0 0 0,-9-5 0 0 0,-11-9 0 0 0,-18-2 0 0 0,-8-6 0 0 0,-5-8 0 0 0,-9-6 0 0 0,-10-5 0 0 0,-17 4 0 0 0,-9 1 0 0 0,-4-1 0 0 0,-9-3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7801 7088 16383 0 0,'17'0'0'0'0,"13"0"0"0"0,19-8 0 0 0,18-3 0 0 0,31 0 0 0 0,15 2 0 0 0,22 3 0 0 0,14 3 0 0 0,-3 1 0 0 0,-9 1 0 0 0,-10 1 0 0 0,-3 17 0 0 0,-5 6 0 0 0,-7-2 0 0 0,-4 5 0 0 0,-5-2 0 0 0,5 2 0 0 0,10 7 0 0 0,10-4 0 0 0,8 11 0 0 0,-3-2 0 0 0,11 1 0 0 0,-4-6 0 0 0,0-8 0 0 0,-6-9 0 0 0,-2-7 0 0 0,-7 3 0 0 0,-7 0 0 0 0,-15-2 0 0 0,-18 5 0 0 0,-14 0 0 0 0,-11-2 0 0 0,-7-3 0 0 0,-13 4 0 0 0,-5 1 0 0 0,0-3 0 0 0,3-3 0 0 0,3-3 0 0 0,3-3 0 0 0,2 6 0 0 0,2 3 0 0 0,1-2 0 0 0,1-2 0 0 0,-9 6 0 0 0,-2 0 0 0 0,0-2 0 0 0,2-3 0 0 0,2-3 0 0 0,-6 6 0 0 0,0 18 0 0 0,-8 28 0 0 0,-8 22 0 0 0,-8 13 0 0 0,-22 8 0 0 0,-19 4 0 0 0,-12 0 0 0 0,-9 8 0 0 0,-3 1 0 0 0,-10-2 0 0 0,-12 14 0 0 0,0 1 0 0 0,2-3 0 0 0,15-15 0 0 0,17-17 0 0 0,6-16 0 0 0,9-5 0 0 0,10-5 0 0 0,6-6 0 0 0,5 20 0 0 0,4 22 0 0 0,1 27 0 0 0,0 25 0 0 0,1 12 0 0 0,0 2 0 0 0,-1-2 0 0 0,-1-21 0 0 0,1-18 0 0 0,-1-23 0 0 0,0-12 0 0 0,0-5 0 0 0,0 16 0 0 0,0 16 0 0 0,0 21 0 0 0,0 12 0 0 0,0-3 0 0 0,0-11 0 0 0,0-11 0 0 0,0-11 0 0 0,0-17 0 0 0,0-16 0 0 0,0-15 0 0 0,0-10 0 0 0,0-7 0 0 0,0-3 0 0 0,0 7 0 0 0,0 2 0 0 0,0-1 0 0 0,0 0 0 0 0,-9 6 0 0 0,-19 18 0 0 0,-21 4 0 0 0,-37 21 0 0 0,-28 1 0 0 0,-28-10 0 0 0,-16-11 0 0 0,-5-13 0 0 0,8-10 0 0 0,5-16 0 0 0,20-15 0 0 0,15-30 0 0 0,11-32 0 0 0,14-19 0 0 0,14-9 0 0 0,4 5 0 0 0,13 3 0 0 0,9 3 0 0 0,5-8 0 0 0,-8-3 0 0 0,-27 1 0 0 0,-43 10 0 0 0,-24 13 0 0 0,-14 12 0 0 0,5 11 0 0 0,3 7 0 0 0,11 4 0 0 0,5-6 0 0 0,0-1 0 0 0,7 0 0 0 0,18 1 0 0 0,10-6 0 0 0,14-9 0 0 0,6-10 0 0 0,8 2 0 0 0,9-4 0 0 0,-2 5 0 0 0,2-2 0 0 0,4 5 0 0 0,4 7 0 0 0,12-2 0 0 0,5 3 0 0 0,1 4 0 0 0,7-4 0 0 0,9-7 0 0 0,0-7 0 0 0,4-8 0 0 0,-3-4 0 0 0,2-4 0 0 0,4-1 0 0 0,5-10 0 0 0,-3-3 0 0 0,-9-8 0 0 0,-8-17 0 0 0,1-10 0 0 0,5-6 0 0 0,8-1 0 0 0,-3-1 0 0 0,3-7 0 0 0,4 7 0 0 0,5 5 0 0 0,3-6 0 0 0,2 6 0 0 0,2 13 0 0 0,10-5 0 0 0,3 6 0 0 0,8 0 0 0 0,0-2 0 0 0,-3-3 0 0 0,-4 6 0 0 0,-4 9 0 0 0,4 1 0 0 0,0 4 0 0 0,-2 7 0 0 0,-3 5 0 0 0,6 4 0 0 0,0 4 0 0 0,-3 1 0 0 0,-2 2 0 0 0,-3 0 0 0 0,-3 0 0 0 0,7-9 0 0 0,1-3 0 0 0,8 1 0 0 0,0 1 0 0 0,-3 3 0 0 0,4 2 0 0 0,-1 2 0 0 0,-4 1 0 0 0,-4 1 0 0 0,3-17 0 0 0,1-5 0 0 0,-3 1 0 0 0,-4 4 0 0 0,6 5 0 0 0,0-4 0 0 0,6 0 0 0 0,0 4 0 0 0,-4 3 0 0 0,-4-5 0 0 0,4 0 0 0 0,-1-6 0 0 0,-3 0 0 0 0,14-5 0 0 0,2 2 0 0 0,-4-4 0 0 0,-6-5 0 0 0,-6 2 0 0 0,4 7 0 0 0,-2 7 0 0 0,-2 6 0 0 0,-4 4 0 0 0,-3 4 0 0 0,-3 2 0 0 0,-1 1 0 0 0,8 0 0 0 0,1 0 0 0 0,0 0 0 0 0,-2 0 0 0 0,-2-1 0 0 0,-3 0 0 0 0,-1 0 0 0 0,-1 0 0 0 0,7 8 0 0 0,3 3 0 0 0,-1-1 0 0 0,-2 7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10636 3946 16383 0 0,'17'0'0'0'0,"14"0"0"0"0,9 9 0 0 0,33 2 0 0 0,11-1 0 0 0,25-1 0 0 0,11-3 0 0 0,19-2 0 0 0,10-2 0 0 0,5-1 0 0 0,2-1 0 0 0,16-1 0 0 0,12 9 0 0 0,17 20 0 0 0,-9 4 0 0 0,-4 14 0 0 0,-9 8 0 0 0,16-6 0 0 0,8-10 0 0 0,2-5 0 0 0,10-6 0 0 0,8-1 0 0 0,-7-3 0 0 0,-24-7 0 0 0,-12-6 0 0 0,-27-4 0 0 0,-32-4 0 0 0,-19-1 0 0 0,-11-2 0 0 0,-12 0 0 0 0,-3 0 0 0 0,-6 0 0 0 0,2 0 0 0 0,-3 1 0 0 0,12 8 0 0 0,0 3 0 0 0,-5 8 0 0 0,-7 0 0 0 0,10 6 0 0 0,0 7 0 0 0,3 7 0 0 0,-4 4 0 0 0,-7-5 0 0 0,-7-8 0 0 0,-6-2 0 0 0,-4-5 0 0 0,-4 2 0 0 0,-1-4 0 0 0,7-5 0 0 0,3 4 0 0 0,0-3 0 0 0,6 5 0 0 0,1-2 0 0 0,-3-4 0 0 0,-4-4 0 0 0,-3-5 0 0 0,-11 5 0 0 0,-5 0 0 0 0,-1-1 0 0 0,-7 5 0 0 0,-9 25 0 0 0,-9 23 0 0 0,-6 25 0 0 0,-4 15 0 0 0,-21 14 0 0 0,-23 4 0 0 0,-14-2 0 0 0,-5 4 0 0 0,-19 14 0 0 0,-3 0 0 0 0,2-6 0 0 0,8-9 0 0 0,6-17 0 0 0,-18-10 0 0 0,-13-13 0 0 0,3-4 0 0 0,-1 2 0 0 0,-8 12 0 0 0,3 7 0 0 0,-5 19 0 0 0,6 24 0 0 0,3 12 0 0 0,18 6 0 0 0,13-1 0 0 0,10-1 0 0 0,13-12 0 0 0,6-22 0 0 0,0-16 0 0 0,7-18 0 0 0,-1-7 0 0 0,4-2 0 0 0,-1 2 0 0 0,3-4 0 0 0,6-9 0 0 0,6-6 0 0 0,-4 1 0 0 0,1 6 0 0 0,-6 0 0 0 0,1 4 0 0 0,3-2 0 0 0,-4 2 0 0 0,2-2 0 0 0,-5-6 0 0 0,2-7 0 0 0,4-4 0 0 0,6-4 0 0 0,-5-3 0 0 0,1-1 0 0 0,-5-1 0 0 0,0 0 0 0 0,-4-8 0 0 0,-15-3 0 0 0,-10 1 0 0 0,-12 3 0 0 0,-14-7 0 0 0,-9-8 0 0 0,-9-9 0 0 0,-13-7 0 0 0,-4-6 0 0 0,-2-2 0 0 0,-6-3 0 0 0,0-9 0 0 0,-5-3 0 0 0,10-8 0 0 0,16 1 0 0 0,8-15 0 0 0,10 0 0 0 0,11-3 0 0 0,8 5 0 0 0,6 9 0 0 0,12-1 0 0 0,6 4 0 0 0,-1-2 0 0 0,-2 2 0 0 0,-10-4 0 0 0,2-5 0 0 0,1-6 0 0 0,-17-6 0 0 0,-14-4 0 0 0,-3-19 0 0 0,-12-7 0 0 0,-8-8 0 0 0,5 1 0 0 0,-6 6 0 0 0,-4-1 0 0 0,9 11 0 0 0,4 0 0 0 0,8-6 0 0 0,3 1 0 0 0,6 3 0 0 0,8 12 0 0 0,6 8 0 0 0,-2 2 0 0 0,0 1 0 0 0,3-10 0 0 0,4-4 0 0 0,2-1 0 0 0,2 9 0 0 0,10 5 0 0 0,4 9 0 0 0,9-6 0 0 0,8-5 0 0 0,0-3 0 0 0,4-1 0 0 0,4-10 0 0 0,5-3 0 0 0,3 1 0 0 0,3 2 0 0 0,2 3 0 0 0,9 3 0 0 0,11-7 0 0 0,3-1 0 0 0,-3 1 0 0 0,3-6 0 0 0,-1 1 0 0 0,3-7 0 0 0,-3-7 0 0 0,-4-7 0 0 0,-6-5 0 0 0,3-22 0 0 0,0-7 0 0 0,5 0 0 0 0,0-14 0 0 0,-4 0 0 0 0,-5-12 0 0 0,-4 4 0 0 0,-3 8 0 0 0,-3 10 0 0 0,8 10 0 0 0,1 7 0 0 0,0 14 0 0 0,-2 6 0 0 0,-3 9 0 0 0,-2 1 0 0 0,7-3 0 0 0,2-4 0 0 0,-1-5 0 0 0,-3 4 0 0 0,-2 8 0 0 0,-3 9 0 0 0,-1 8 0 0 0,-2-3 0 0 0,0 1 0 0 0,0 3 0 0 0,-1 3 0 0 0,1 2 0 0 0,-1 3 0 0 0,1 1 0 0 0,0 0 0 0 0,0 2 0 0 0,0-1 0 0 0,-9 9 0 0 0,-2 2 0 0 0,1 0 0 0 0,-7 6 0 0 0,0 0 0 0 0,-6-3 0 0 0,1-4 0 0 0,-4-3 0 0 0,3-3 0 0 0,4-3 0 0 0,7-1 0 0 0,4 8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14315 8180 16383 0 0,'-25'-8'0'0'0,"-25"-12"0"0"0,-30-10 0 0 0,-17-17 0 0 0,-9-9 0 0 0,-3-11 0 0 0,-17-4 0 0 0,-29 3 0 0 0,-38 13 0 0 0,-19 24 0 0 0,-25 17 0 0 0,-5 19 0 0 0,5 18 0 0 0,1 13 0 0 0,-1 17 0 0 0,-2 16 0 0 0,22 5 0 0 0,16-2 0 0 0,32-13 0 0 0,21-16 0 0 0,18-8 0 0 0,24-9 0 0 0,20-2 0 0 0,-8-3 0 0 0,4-7 0 0 0,-8 4 0 0 0,3-2 0 0 0,3 5 0 0 0,7-1 0 0 0,2-4 0 0 0,7-5 0 0 0,8-4 0 0 0,15 5 0 0 0,17 9 0 0 0,23 9 0 0 0,30 16 0 0 0,21 9 0 0 0,4 12 0 0 0,2 2 0 0 0,-5-1 0 0 0,-1 12 0 0 0,1 1 0 0 0,-6-4 0 0 0,-8-8 0 0 0,-9-7 0 0 0,-7-5 0 0 0,-5-5 0 0 0,5-2 0 0 0,1-1 0 0 0,-1 7 0 0 0,6 11 0 0 0,1 3 0 0 0,-3 6 0 0 0,-3 15 0 0 0,-3 17 0 0 0,-4 25 0 0 0,7 5 0 0 0,2 5 0 0 0,6-6 0 0 0,1-17 0 0 0,-3-21 0 0 0,-4-10 0 0 0,-4-4 0 0 0,-4 0 0 0 0,-2 3 0 0 0,-2 3 0 0 0,0 3 0 0 0,-1-6 0 0 0,0-2 0 0 0,1-7 0 0 0,-1 1 0 0 0,1 2 0 0 0,0-4 0 0 0,-1-7 0 0 0,1-6 0 0 0,9 1 0 0 0,2-2 0 0 0,0-3 0 0 0,-3-3 0 0 0,-2-4 0 0 0,-2-3 0 0 0,-2-1 0 0 0,-1 8 0 0 0,7 10 0 0 0,20 10 0 0 0,4 10 0 0 0,6-3 0 0 0,13 1 0 0 0,6-5 0 0 0,10-1 0 0 0,2-4 0 0 0,-2-8 0 0 0,4-15 0 0 0,6-8 0 0 0,8-3 0 0 0,-3-9 0 0 0,-7-2 0 0 0,1 2 0 0 0,-5-4 0 0 0,-5-7 0 0 0,-14 1 0 0 0,-8 5 0 0 0,-3-3 0 0 0,0 4 0 0 0,10 4 0 0 0,4-2 0 0 0,2 0 0 0 0,7-3 0 0 0,10 0 0 0 0,9 5 0 0 0,16 5 0 0 0,15 4 0 0 0,15 12 0 0 0,1 5 0 0 0,12 1 0 0 0,-9-1 0 0 0,-11 5 0 0 0,-18 1 0 0 0,-10 6 0 0 0,-12-1 0 0 0,-4 5 0 0 0,2-2 0 0 0,-4-14 0 0 0,-7-9 0 0 0,-7-3 0 0 0,-5-3 0 0 0,-4 1 0 0 0,-12 0 0 0 0,-3 1 0 0 0,-9 2 0 0 0,-9 0 0 0 0,0-8 0 0 0,5-10 0 0 0,-1-19 0 0 0,3-20 0 0 0,-3-16 0 0 0,3-21 0 0 0,-3-20 0 0 0,-6-23 0 0 0,-5-13 0 0 0,-6 1 0 0 0,-12 3 0 0 0,-5 8 0 0 0,-10 12 0 0 0,-9 11 0 0 0,-8 8 0 0 0,-7-11 0 0 0,-11-2 0 0 0,2 3 0 0 0,2 5 0 0 0,11-4 0 0 0,2 2 0 0 0,9 3 0 0 0,9-4 0 0 0,-1-15 0 0 0,4-12 0 0 0,4-14 0 0 0,5-5 0 0 0,3-1 0 0 0,3-6 0 0 0,2 1 0 0 0,0 12 0 0 0,1 0 0 0 0,0 9 0 0 0,0 4 0 0 0,-1-6 0 0 0,1-12 0 0 0,-1-12 0 0 0,8-1 0 0 0,3 4 0 0 0,0 5 0 0 0,-2 6 0 0 0,-3-3 0 0 0,6-17 0 0 0,1 6 0 0 0,-2 0 0 0 0,6 2 0 0 0,0 16 0 0 0,-3 7 0 0 0,-4 13 0 0 0,-3 13 0 0 0,-4 10 0 0 0,7 8 0 0 0,1-4 0 0 0,8 0 0 0 0,0 1 0 0 0,-3 3 0 0 0,-5 2 0 0 0,-3 1 0 0 0,-4 2 0 0 0,-2 1 0 0 0,7 0 0 0 0,2-8 0 0 0,7-3 0 0 0,1 0 0 0 0,-3-6 0 0 0,4-8 0 0 0,-1-9 0 0 0,-4 1 0 0 0,4 7 0 0 0,-2-1 0 0 0,-3 4 0 0 0,-4 6 0 0 0,-4 6 0 0 0,-3 4 0 0 0,-2 5 0 0 0,-1 1 0 0 0,0 1 0 0 0,-1 1 0 0 0,0-8 0 0 0,1-4 0 0 0,-9 1 0 0 0,-3 2 0 0 0,2 2 0 0 0,-7 2 0 0 0,-9 10 0 0 0,0-4 0 0 0,-3-3 0 0 0,-6-18 0 0 0,3-14 0 0 0,-1-18 0 0 0,5 8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10028 9190 16383 0 0,'0'-9'0'0'0,"0"-10"0"0"0,0-11 0 0 0,0-9 0 0 0,0-22 0 0 0,0-10 0 0 0,0-9 0 0 0,0 0 0 0 0,0-11 0 0 0,0 2 0 0 0,0 7 0 0 0,0-7 0 0 0,0 2 0 0 0,8 1 0 0 0,3 5 0 0 0,0 9 0 0 0,-3 8 0 0 0,-2 6 0 0 0,7 5 0 0 0,0 4 0 0 0,-2 0 0 0 0,6 2 0 0 0,0-1 0 0 0,5 0 0 0 0,0 0 0 0 0,3-1 0 0 0,15 1 0 0 0,0-1 0 0 0,3 8 0 0 0,1 3 0 0 0,2 7 0 0 0,1 2 0 0 0,2 4 0 0 0,0 8 0 0 0,-8-2 0 0 0,-2 2 0 0 0,0 3 0 0 0,2 14 0 0 0,2 6 0 0 0,3 2 0 0 0,1 8 0 0 0,2 2 0 0 0,0-3 0 0 0,0-4 0 0 0,1-3 0 0 0,0-4 0 0 0,-1-2 0 0 0,-8 7 0 0 0,-2 2 0 0 0,-1-1 0 0 0,3 15 0 0 0,2 2 0 0 0,-6 6 0 0 0,-1 5 0 0 0,11 5 0 0 0,4 3 0 0 0,3 3 0 0 0,1-8 0 0 0,-1-2 0 0 0,-2-7 0 0 0,0-10 0 0 0,-2-9 0 0 0,0-5 0 0 0,-1-6 0 0 0,-8 7 0 0 0,-20 17 0 0 0,-21 14 0 0 0,-20 7 0 0 0,-23-3 0 0 0,-12-10 0 0 0,-6-2 0 0 0,0-6 0 0 0,2-9 0 0 0,2-5 0 0 0,2 2 0 0 0,11 7 0 0 0,5 9 0 0 0,8 8 0 0 0,11 5 0 0 0,-1 4 0 0 0,3 3 0 0 0,6-8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7567 5847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7567 5847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9814 6563 16383 0 0,'-25'0'0'0'0,"-75"8"0"0"0,-79 12 0 0 0,-77 10 0 0 0,-61 9 0 0 0,-35 14 0 0 0,-17 7 0 0 0,13 1 0 0 0,25-1 0 0 0,51-3 0 0 0,58-11 0 0 0,49-4 0 0 0,46-10 0 0 0,44-2 0 0 0,29-6 0 0 0,22 1 0 0 0,9-3 0 0 0,9 2 0 0 0,6 6 0 0 0,-4-2 0 0 0,-8 3 0 0 0,-1 20 0 0 0,4 11 0 0 0,20 19 0 0 0,20 22 0 0 0,21 26 0 0 0,4 16 0 0 0,10-7 0 0 0,4-28 0 0 0,-1-24 0 0 0,-10-18 0 0 0,-5-13 0 0 0,-12 2 0 0 0,-1-2 0 0 0,-8 0 0 0 0,9-2 0 0 0,7 15 0 0 0,5 21 0 0 0,-5 29 0 0 0,-1 28 0 0 0,0 15 0 0 0,-6 12 0 0 0,0 3 0 0 0,-7-12 0 0 0,1-18 0 0 0,-4-24 0 0 0,2-17 0 0 0,-3-9 0 0 0,-6-5 0 0 0,2 8 0 0 0,7-5 0 0 0,-1 16 0 0 0,4-4 0 0 0,4 7 0 0 0,-2-9 0 0 0,1-13 0 0 0,13-22 0 0 0,6-15 0 0 0,11-7 0 0 0,13-13 0 0 0,1-11 0 0 0,5-10 0 0 0,21-16 0 0 0,20-15 0 0 0,21-22 0 0 0,4-12 0 0 0,-15-14 0 0 0,-4-13 0 0 0,-17 8 0 0 0,-18 7 0 0 0,-16 6 0 0 0,-14 4 0 0 0,-8 12 0 0 0,-14 5 0 0 0,-6 8 0 0 0,0 9 0 0 0,11 0 0 0 0,5 3 0 0 0,4 5 0 0 0,-1 4 0 0 0,8-5 0 0 0,2 0 0 0 0,-2 2 0 0 0,-2 3 0 0 0,-13-6 0 0 0,-5-17 0 0 0,7-11 0 0 0,-5-33 0 0 0,-1-20 0 0 0,-1-52 0 0 0,-6-43 0 0 0,-10-40 0 0 0,-17-14 0 0 0,-11 26 0 0 0,-5 34 0 0 0,-1 39 0 0 0,1 28 0 0 0,-7 25 0 0 0,-1 20 0 0 0,-6 14 0 0 0,0 9 0 0 0,4 3 0 0 0,-12-81 0 0 0,-10-20 0 0 0,3 7 0 0 0,6 19 0 0 0,10 21 0 0 0,-2 20 0 0 0,4 15 0 0 0,5 10 0 0 0,-4 14 0 0 0,1 7 0 0 0,3-9 0 0 0,-4 3 0 0 0,0 1 0 0 0,-5-11 0 0 0,-7-21 0 0 0,1-7 0 0 0,-3-7 0 0 0,4-15 0 0 0,7 2 0 0 0,-2 9 0 0 0,-6 12 0 0 0,2 1 0 0 0,6 6 0 0 0,6 6 0 0 0,5 6 0 0 0,-4 4 0 0 0,1 4 0 0 0,1 0 0 0 0,3 2 0 0 0,-5-8 0 0 0,-1-3 0 0 0,3 0 0 0 0,2 10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customXml" Target="../ink/ink15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14.xml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11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18" Type="http://schemas.openxmlformats.org/officeDocument/2006/relationships/customXml" Target="../ink/ink25.xml"/><Relationship Id="rId3" Type="http://schemas.openxmlformats.org/officeDocument/2006/relationships/image" Target="../media/image7.png"/><Relationship Id="rId7" Type="http://schemas.openxmlformats.org/officeDocument/2006/relationships/customXml" Target="../ink/ink19.xml"/><Relationship Id="rId12" Type="http://schemas.openxmlformats.org/officeDocument/2006/relationships/customXml" Target="../ink/ink22.xml"/><Relationship Id="rId17" Type="http://schemas.openxmlformats.org/officeDocument/2006/relationships/image" Target="../media/image18.png"/><Relationship Id="rId2" Type="http://schemas.openxmlformats.org/officeDocument/2006/relationships/customXml" Target="../ink/ink16.xml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customXml" Target="../ink/ink18.xml"/><Relationship Id="rId15" Type="http://schemas.openxmlformats.org/officeDocument/2006/relationships/image" Target="../media/image17.png"/><Relationship Id="rId10" Type="http://schemas.openxmlformats.org/officeDocument/2006/relationships/customXml" Target="../ink/ink21.xml"/><Relationship Id="rId19" Type="http://schemas.openxmlformats.org/officeDocument/2006/relationships/image" Target="../media/image19.png"/><Relationship Id="rId4" Type="http://schemas.openxmlformats.org/officeDocument/2006/relationships/customXml" Target="../ink/ink17.xml"/><Relationship Id="rId9" Type="http://schemas.openxmlformats.org/officeDocument/2006/relationships/customXml" Target="../ink/ink20.xml"/><Relationship Id="rId14" Type="http://schemas.openxmlformats.org/officeDocument/2006/relationships/customXml" Target="../ink/ink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1EC23E-B2AB-ABFD-27E3-6AD1F8163ABD}"/>
                  </a:ext>
                </a:extLst>
              </p14:cNvPr>
              <p14:cNvContentPartPr/>
              <p14:nvPr/>
            </p14:nvContentPartPr>
            <p14:xfrm>
              <a:off x="1346036" y="1293627"/>
              <a:ext cx="1963130" cy="2342507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1EC23E-B2AB-ABFD-27E3-6AD1F8163A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8399" y="1275630"/>
                <a:ext cx="1998764" cy="2378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5242AA-EDBB-0E20-C990-C997B14DBAF6}"/>
                  </a:ext>
                </a:extLst>
              </p14:cNvPr>
              <p14:cNvContentPartPr/>
              <p14:nvPr/>
            </p14:nvContentPartPr>
            <p14:xfrm>
              <a:off x="1346790" y="1383841"/>
              <a:ext cx="66374" cy="175599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5242AA-EDBB-0E20-C990-C997B14DBA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8851" y="1365886"/>
                <a:ext cx="101893" cy="211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3DE36BA-4A42-7A6C-BD11-500171EDD3B4}"/>
                  </a:ext>
                </a:extLst>
              </p14:cNvPr>
              <p14:cNvContentPartPr/>
              <p14:nvPr/>
            </p14:nvContentPartPr>
            <p14:xfrm>
              <a:off x="1398586" y="4021879"/>
              <a:ext cx="1843228" cy="2317638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3DE36BA-4A42-7A6C-BD11-500171EDD3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0589" y="4004242"/>
                <a:ext cx="1878862" cy="2353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4A441FF-4419-4F8A-2B7C-BCD12F64F332}"/>
                  </a:ext>
                </a:extLst>
              </p14:cNvPr>
              <p14:cNvContentPartPr/>
              <p14:nvPr/>
            </p14:nvContentPartPr>
            <p14:xfrm>
              <a:off x="3827721" y="1792866"/>
              <a:ext cx="2270972" cy="223265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4A441FF-4419-4F8A-2B7C-BCD12F64F3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09723" y="1775229"/>
                <a:ext cx="2306608" cy="2268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AE99FEF-BD00-25DD-1D82-B026870A8F03}"/>
                  </a:ext>
                </a:extLst>
              </p14:cNvPr>
              <p14:cNvContentPartPr/>
              <p14:nvPr/>
            </p14:nvContentPartPr>
            <p14:xfrm>
              <a:off x="3306488" y="4187152"/>
              <a:ext cx="1627619" cy="2519649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AE99FEF-BD00-25DD-1D82-B026870A8F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52858" y="4079527"/>
                <a:ext cx="1735239" cy="2735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348585-AE65-88E3-C61A-998F75B0D2BE}"/>
                  </a:ext>
                </a:extLst>
              </p14:cNvPr>
              <p14:cNvContentPartPr/>
              <p14:nvPr/>
            </p14:nvContentPartPr>
            <p14:xfrm>
              <a:off x="3420140" y="4186807"/>
              <a:ext cx="714816" cy="686448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348585-AE65-88E3-C61A-998F75B0D2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66538" y="4078875"/>
                <a:ext cx="822380" cy="901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746E220-9D87-9779-0FC1-49DFD9E81374}"/>
                  </a:ext>
                </a:extLst>
              </p14:cNvPr>
              <p14:cNvContentPartPr/>
              <p14:nvPr/>
            </p14:nvContentPartPr>
            <p14:xfrm>
              <a:off x="1772093" y="3225209"/>
              <a:ext cx="17720" cy="17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746E220-9D87-9779-0FC1-49DFD9E813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6093" y="2339209"/>
                <a:ext cx="1772000" cy="17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50C0CA2-7686-DF78-2A06-6C3F7DBBB491}"/>
                  </a:ext>
                </a:extLst>
              </p14:cNvPr>
              <p14:cNvContentPartPr/>
              <p14:nvPr/>
            </p14:nvContentPartPr>
            <p14:xfrm>
              <a:off x="1772093" y="3225209"/>
              <a:ext cx="17720" cy="17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50C0CA2-7686-DF78-2A06-6C3F7DBBB4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6093" y="2339209"/>
                <a:ext cx="1772000" cy="17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234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AF34-3F57-C499-589D-195EF248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Winit</a:t>
            </a:r>
            <a:r>
              <a:rPr lang="en-US" dirty="0"/>
              <a:t> 2.08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B2B0-ECBF-625B-55A4-32C0E639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Starting up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9CB331-9581-EC80-C325-8F348A0883F6}"/>
                  </a:ext>
                </a:extLst>
              </p14:cNvPr>
              <p14:cNvContentPartPr/>
              <p14:nvPr/>
            </p14:nvContentPartPr>
            <p14:xfrm>
              <a:off x="1018998" y="3319421"/>
              <a:ext cx="1297442" cy="1856432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9CB331-9581-EC80-C325-8F348A0883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1363" y="3301785"/>
                <a:ext cx="1333072" cy="1892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3FC1CD-F61A-DA52-97B2-DF649F3C1686}"/>
                  </a:ext>
                </a:extLst>
              </p14:cNvPr>
              <p14:cNvContentPartPr/>
              <p14:nvPr/>
            </p14:nvContentPartPr>
            <p14:xfrm>
              <a:off x="2488545" y="3327221"/>
              <a:ext cx="1748228" cy="1852428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3FC1CD-F61A-DA52-97B2-DF649F3C16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0908" y="3309586"/>
                <a:ext cx="1783862" cy="1888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10592A-A1D3-CE6A-69D0-84EBCDE3FCC5}"/>
                  </a:ext>
                </a:extLst>
              </p14:cNvPr>
              <p14:cNvContentPartPr/>
              <p14:nvPr/>
            </p14:nvContentPartPr>
            <p14:xfrm>
              <a:off x="2338649" y="2052835"/>
              <a:ext cx="1809417" cy="135087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10592A-A1D3-CE6A-69D0-84EBCDE3FC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1012" y="2035198"/>
                <a:ext cx="1845051" cy="1386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E50441-5854-123A-6D02-3EC22DECBE1C}"/>
                  </a:ext>
                </a:extLst>
              </p14:cNvPr>
              <p14:cNvContentPartPr/>
              <p14:nvPr/>
            </p14:nvContentPartPr>
            <p14:xfrm>
              <a:off x="921833" y="2426910"/>
              <a:ext cx="1225351" cy="1046392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E50441-5854-123A-6D02-3EC22DECBE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4199" y="2408918"/>
                <a:ext cx="1260978" cy="108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D15440D-E124-DC2F-B0D2-EFE84E0B1E83}"/>
                  </a:ext>
                </a:extLst>
              </p14:cNvPr>
              <p14:cNvContentPartPr/>
              <p14:nvPr/>
            </p14:nvContentPartPr>
            <p14:xfrm>
              <a:off x="-2498650" y="3703674"/>
              <a:ext cx="17720" cy="17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D15440D-E124-DC2F-B0D2-EFE84E0B1E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3366930" y="2835394"/>
                <a:ext cx="1772000" cy="17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C29A41-DB0C-457E-B5C2-C46BA09AF8B0}"/>
                  </a:ext>
                </a:extLst>
              </p14:cNvPr>
              <p14:cNvContentPartPr/>
              <p14:nvPr/>
            </p14:nvContentPartPr>
            <p14:xfrm>
              <a:off x="5901070" y="-496185"/>
              <a:ext cx="17720" cy="17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C29A41-DB0C-457E-B5C2-C46BA09AF8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32790" y="-1382185"/>
                <a:ext cx="1772000" cy="17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694C3E-A469-65EE-F7E8-C99E1B1D0DA6}"/>
                  </a:ext>
                </a:extLst>
              </p14:cNvPr>
              <p14:cNvContentPartPr/>
              <p14:nvPr/>
            </p14:nvContentPartPr>
            <p14:xfrm>
              <a:off x="4256201" y="-2366552"/>
              <a:ext cx="1644867" cy="1870366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694C3E-A469-65EE-F7E8-C99E1B1D0DA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38565" y="-2384550"/>
                <a:ext cx="1680500" cy="19060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4807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4A97-8557-7BD2-E02B-F84FBA3F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:(  :(  :(  :(  :L :( :(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D5876-D944-70F2-C2EE-3C361AF0C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653" y="1538078"/>
            <a:ext cx="7424468" cy="4912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Your pc ran into a problem and needs to restart. We'll restart for you. Gg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Search for this code</a:t>
            </a:r>
          </a:p>
          <a:p>
            <a:pPr marL="0" indent="0">
              <a:buNone/>
            </a:pPr>
            <a:r>
              <a:rPr lang="en-US" dirty="0"/>
              <a:t>CODE: BAD SYSTEM CONFIG INFO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22EEB6-7E49-5C85-B495-5185EFEC6FFD}"/>
                  </a:ext>
                </a:extLst>
              </p14:cNvPr>
              <p14:cNvContentPartPr/>
              <p14:nvPr/>
            </p14:nvContentPartPr>
            <p14:xfrm>
              <a:off x="4518837" y="602512"/>
              <a:ext cx="17720" cy="1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22EEB6-7E49-5C85-B495-5185EFEC6F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2837" y="-283488"/>
                <a:ext cx="1772000" cy="17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6ECBC34-7C2C-23C1-CE0B-783FECC5DB32}"/>
                  </a:ext>
                </a:extLst>
              </p14:cNvPr>
              <p14:cNvContentPartPr/>
              <p14:nvPr/>
            </p14:nvContentPartPr>
            <p14:xfrm>
              <a:off x="4359349" y="1240465"/>
              <a:ext cx="17720" cy="1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6ECBC34-7C2C-23C1-CE0B-783FECC5DB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3349" y="372185"/>
                <a:ext cx="1772000" cy="17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2E54B8A-3698-4C34-5469-8168D9A63773}"/>
                  </a:ext>
                </a:extLst>
              </p14:cNvPr>
              <p14:cNvContentPartPr/>
              <p14:nvPr/>
            </p14:nvContentPartPr>
            <p14:xfrm>
              <a:off x="5121348" y="620232"/>
              <a:ext cx="631596" cy="657226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2E54B8A-3698-4C34-5469-8168D9A637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03714" y="602605"/>
                <a:ext cx="667224" cy="692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2D715BA-9D95-F206-7FC8-306F7EF9EA5A}"/>
                  </a:ext>
                </a:extLst>
              </p14:cNvPr>
              <p14:cNvContentPartPr/>
              <p14:nvPr/>
            </p14:nvContentPartPr>
            <p14:xfrm>
              <a:off x="5137464" y="407784"/>
              <a:ext cx="551733" cy="389657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2D715BA-9D95-F206-7FC8-306F7EF9EA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19840" y="390154"/>
                <a:ext cx="587340" cy="425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AE72EA2-F5DC-5839-23ED-CA44E23894AA}"/>
                  </a:ext>
                </a:extLst>
              </p14:cNvPr>
              <p14:cNvContentPartPr/>
              <p14:nvPr/>
            </p14:nvContentPartPr>
            <p14:xfrm>
              <a:off x="3242930" y="939209"/>
              <a:ext cx="17720" cy="17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AE72EA2-F5DC-5839-23ED-CA44E23894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6930" y="53209"/>
                <a:ext cx="1772000" cy="17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4E2564-7BD8-ECBA-F73A-8ACD65F401A5}"/>
                  </a:ext>
                </a:extLst>
              </p14:cNvPr>
              <p14:cNvContentPartPr/>
              <p14:nvPr/>
            </p14:nvContentPartPr>
            <p14:xfrm>
              <a:off x="8931349" y="673395"/>
              <a:ext cx="793460" cy="80154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4E2564-7BD8-ECBA-F73A-8ACD65F401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13357" y="655407"/>
                <a:ext cx="829085" cy="837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9B02251-15DE-A3E0-1E0A-64DB43D658F9}"/>
                  </a:ext>
                </a:extLst>
              </p14:cNvPr>
              <p14:cNvContentPartPr/>
              <p14:nvPr/>
            </p14:nvContentPartPr>
            <p14:xfrm>
              <a:off x="9155542" y="939209"/>
              <a:ext cx="254271" cy="66947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9B02251-15DE-A3E0-1E0A-64DB43D658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37919" y="921222"/>
                <a:ext cx="289876" cy="705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3A62AE-5605-C7A8-7181-D70233F1AB8E}"/>
                  </a:ext>
                </a:extLst>
              </p14:cNvPr>
              <p14:cNvContentPartPr/>
              <p14:nvPr/>
            </p14:nvContentPartPr>
            <p14:xfrm>
              <a:off x="10349023" y="744279"/>
              <a:ext cx="505300" cy="489026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3A62AE-5605-C7A8-7181-D70233F1AB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31400" y="726287"/>
                <a:ext cx="540905" cy="524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0D69453-D9B5-B598-0996-8AE6848219F5}"/>
                  </a:ext>
                </a:extLst>
              </p14:cNvPr>
              <p14:cNvContentPartPr/>
              <p14:nvPr/>
            </p14:nvContentPartPr>
            <p14:xfrm>
              <a:off x="10283591" y="921487"/>
              <a:ext cx="597059" cy="39405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0D69453-D9B5-B598-0996-8AE6848219F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65596" y="903870"/>
                <a:ext cx="632688" cy="4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DE25D60-8800-9A51-CBFC-5AAED0050042}"/>
                  </a:ext>
                </a:extLst>
              </p14:cNvPr>
              <p14:cNvContentPartPr/>
              <p14:nvPr/>
            </p14:nvContentPartPr>
            <p14:xfrm>
              <a:off x="8931348" y="1593478"/>
              <a:ext cx="2290829" cy="19633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E25D60-8800-9A51-CBFC-5AAED005004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13350" y="1575499"/>
                <a:ext cx="2326466" cy="2319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92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Winit 2.08</vt:lpstr>
      <vt:lpstr>:(  :(  :(  :(  :L :( :(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</cp:revision>
  <dcterms:created xsi:type="dcterms:W3CDTF">2024-03-22T03:43:04Z</dcterms:created>
  <dcterms:modified xsi:type="dcterms:W3CDTF">2024-03-22T04:05:22Z</dcterms:modified>
</cp:coreProperties>
</file>