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5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6" r:id="rId3"/>
    <p:sldId id="297" r:id="rId4"/>
    <p:sldId id="287" r:id="rId5"/>
    <p:sldId id="289" r:id="rId6"/>
    <p:sldId id="291" r:id="rId7"/>
    <p:sldId id="292" r:id="rId8"/>
    <p:sldId id="293" r:id="rId9"/>
    <p:sldId id="330" r:id="rId10"/>
    <p:sldId id="331" r:id="rId11"/>
    <p:sldId id="332" r:id="rId12"/>
    <p:sldId id="333" r:id="rId13"/>
    <p:sldId id="296" r:id="rId14"/>
    <p:sldId id="294" r:id="rId15"/>
    <p:sldId id="295" r:id="rId16"/>
    <p:sldId id="298" r:id="rId17"/>
    <p:sldId id="306" r:id="rId18"/>
    <p:sldId id="311" r:id="rId19"/>
    <p:sldId id="313" r:id="rId20"/>
    <p:sldId id="309" r:id="rId21"/>
    <p:sldId id="334" r:id="rId22"/>
    <p:sldId id="314" r:id="rId23"/>
    <p:sldId id="317" r:id="rId24"/>
    <p:sldId id="322" r:id="rId25"/>
    <p:sldId id="323" r:id="rId26"/>
    <p:sldId id="328" r:id="rId27"/>
    <p:sldId id="310" r:id="rId28"/>
    <p:sldId id="329" r:id="rId29"/>
    <p:sldId id="267" r:id="rId30"/>
  </p:sldIdLst>
  <p:sldSz cx="9144000" cy="6858000" type="screen4x3"/>
  <p:notesSz cx="8686800" cy="64008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i Wang" initials="HW" lastIdx="11" clrIdx="0">
    <p:extLst>
      <p:ext uri="{19B8F6BF-5375-455C-9EA6-DF929625EA0E}">
        <p15:presenceInfo xmlns:p15="http://schemas.microsoft.com/office/powerpoint/2012/main" userId="S-1-5-21-1950982312-1110734968-986239597-2391" providerId="AD"/>
      </p:ext>
    </p:extLst>
  </p:cmAuthor>
  <p:cmAuthor id="2" name="king tom" initials="kt" lastIdx="1" clrIdx="1">
    <p:extLst>
      <p:ext uri="{19B8F6BF-5375-455C-9EA6-DF929625EA0E}">
        <p15:presenceInfo xmlns:p15="http://schemas.microsoft.com/office/powerpoint/2012/main" userId="555696b823d6506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2E2463"/>
    <a:srgbClr val="688EBB"/>
    <a:srgbClr val="D3D3D3"/>
    <a:srgbClr val="5A5A5A"/>
    <a:srgbClr val="A5BEDC"/>
    <a:srgbClr val="F4F7FB"/>
    <a:srgbClr val="C1D2E7"/>
    <a:srgbClr val="863A3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1590" autoAdjust="0"/>
  </p:normalViewPr>
  <p:slideViewPr>
    <p:cSldViewPr snapToGrid="0">
      <p:cViewPr varScale="1">
        <p:scale>
          <a:sx n="89" d="100"/>
          <a:sy n="89" d="100"/>
        </p:scale>
        <p:origin x="132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763963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921250" y="0"/>
            <a:ext cx="3763963" cy="3206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EACC3-88C3-49B4-B660-BFE93BA9D507}" type="datetimeFigureOut">
              <a:rPr lang="zh-CN" altLang="en-US" smtClean="0"/>
              <a:t>2018/10/18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080125"/>
            <a:ext cx="3763963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921250" y="6080125"/>
            <a:ext cx="3763963" cy="3206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8CE2A-8067-4202-AD0F-E5CB3F5E6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764280" cy="32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921012" y="0"/>
            <a:ext cx="3764280" cy="32152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2903538" y="800100"/>
            <a:ext cx="2879724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294790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196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0077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53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65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300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62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1534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720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7047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4732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21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1638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796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162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31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7166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23724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25049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18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893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0415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54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749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021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108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606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0301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407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2903538" y="800100"/>
            <a:ext cx="2879725" cy="21605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868679" y="3080388"/>
            <a:ext cx="6949439" cy="2520314"/>
          </a:xfrm>
          <a:prstGeom prst="rect">
            <a:avLst/>
          </a:prstGeom>
          <a:noFill/>
          <a:ln>
            <a:noFill/>
          </a:ln>
        </p:spPr>
        <p:txBody>
          <a:bodyPr lIns="86175" tIns="43075" rIns="86175" bIns="43075" anchor="t" anchorCtr="0">
            <a:noAutofit/>
          </a:bodyPr>
          <a:lstStyle/>
          <a:p>
            <a:pPr marL="283464" lvl="1" indent="0" algn="just">
              <a:buClr>
                <a:srgbClr val="2E2463"/>
              </a:buClr>
              <a:buSzPct val="100000"/>
              <a:buFont typeface="Wingdings" panose="05000000000000000000" pitchFamily="2" charset="2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3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822184" y="1238016"/>
            <a:ext cx="7646836" cy="43815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747" y="97574"/>
                </a:moveTo>
                <a:lnTo>
                  <a:pt x="107747" y="97574"/>
                </a:lnTo>
                <a:lnTo>
                  <a:pt x="107814" y="97922"/>
                </a:lnTo>
                <a:lnTo>
                  <a:pt x="107858" y="98037"/>
                </a:lnTo>
                <a:lnTo>
                  <a:pt x="107814" y="98269"/>
                </a:lnTo>
                <a:lnTo>
                  <a:pt x="107814" y="98269"/>
                </a:lnTo>
                <a:lnTo>
                  <a:pt x="107747" y="98694"/>
                </a:lnTo>
                <a:lnTo>
                  <a:pt x="107703" y="98887"/>
                </a:lnTo>
                <a:lnTo>
                  <a:pt x="107703" y="99118"/>
                </a:lnTo>
                <a:lnTo>
                  <a:pt x="107703" y="99118"/>
                </a:lnTo>
                <a:lnTo>
                  <a:pt x="107747" y="99736"/>
                </a:lnTo>
                <a:lnTo>
                  <a:pt x="107769" y="100045"/>
                </a:lnTo>
                <a:lnTo>
                  <a:pt x="107769" y="100392"/>
                </a:lnTo>
                <a:lnTo>
                  <a:pt x="107769" y="100392"/>
                </a:lnTo>
                <a:lnTo>
                  <a:pt x="107747" y="100585"/>
                </a:lnTo>
                <a:lnTo>
                  <a:pt x="107659" y="100739"/>
                </a:lnTo>
                <a:lnTo>
                  <a:pt x="107570" y="100894"/>
                </a:lnTo>
                <a:lnTo>
                  <a:pt x="107460" y="100971"/>
                </a:lnTo>
                <a:lnTo>
                  <a:pt x="107261" y="101087"/>
                </a:lnTo>
                <a:lnTo>
                  <a:pt x="107128" y="101164"/>
                </a:lnTo>
                <a:lnTo>
                  <a:pt x="107062" y="101395"/>
                </a:lnTo>
                <a:lnTo>
                  <a:pt x="107062" y="101395"/>
                </a:lnTo>
                <a:lnTo>
                  <a:pt x="107018" y="101511"/>
                </a:lnTo>
                <a:lnTo>
                  <a:pt x="107018" y="101743"/>
                </a:lnTo>
                <a:lnTo>
                  <a:pt x="107018" y="102090"/>
                </a:lnTo>
                <a:lnTo>
                  <a:pt x="107018" y="102090"/>
                </a:lnTo>
                <a:lnTo>
                  <a:pt x="107018" y="102360"/>
                </a:lnTo>
                <a:lnTo>
                  <a:pt x="106973" y="102669"/>
                </a:lnTo>
                <a:lnTo>
                  <a:pt x="106907" y="102862"/>
                </a:lnTo>
                <a:lnTo>
                  <a:pt x="106819" y="103094"/>
                </a:lnTo>
                <a:lnTo>
                  <a:pt x="106819" y="103094"/>
                </a:lnTo>
                <a:lnTo>
                  <a:pt x="106730" y="103287"/>
                </a:lnTo>
                <a:lnTo>
                  <a:pt x="106730" y="103441"/>
                </a:lnTo>
                <a:lnTo>
                  <a:pt x="106708" y="103866"/>
                </a:lnTo>
                <a:lnTo>
                  <a:pt x="106708" y="103866"/>
                </a:lnTo>
                <a:lnTo>
                  <a:pt x="106708" y="104136"/>
                </a:lnTo>
                <a:lnTo>
                  <a:pt x="106708" y="104136"/>
                </a:lnTo>
                <a:lnTo>
                  <a:pt x="106664" y="104213"/>
                </a:lnTo>
                <a:lnTo>
                  <a:pt x="106619" y="104367"/>
                </a:lnTo>
                <a:lnTo>
                  <a:pt x="106619" y="104367"/>
                </a:lnTo>
                <a:lnTo>
                  <a:pt x="106619" y="104483"/>
                </a:lnTo>
                <a:lnTo>
                  <a:pt x="106664" y="104638"/>
                </a:lnTo>
                <a:lnTo>
                  <a:pt x="106708" y="104792"/>
                </a:lnTo>
                <a:lnTo>
                  <a:pt x="106708" y="104985"/>
                </a:lnTo>
                <a:lnTo>
                  <a:pt x="106708" y="104985"/>
                </a:lnTo>
                <a:lnTo>
                  <a:pt x="106664" y="105139"/>
                </a:lnTo>
                <a:lnTo>
                  <a:pt x="106619" y="105217"/>
                </a:lnTo>
                <a:lnTo>
                  <a:pt x="106487" y="105255"/>
                </a:lnTo>
                <a:lnTo>
                  <a:pt x="106332" y="105332"/>
                </a:lnTo>
                <a:lnTo>
                  <a:pt x="106177" y="105255"/>
                </a:lnTo>
                <a:lnTo>
                  <a:pt x="106177" y="105255"/>
                </a:lnTo>
                <a:lnTo>
                  <a:pt x="106067" y="105255"/>
                </a:lnTo>
                <a:lnTo>
                  <a:pt x="105978" y="105255"/>
                </a:lnTo>
                <a:lnTo>
                  <a:pt x="105890" y="105332"/>
                </a:lnTo>
                <a:lnTo>
                  <a:pt x="105890" y="105332"/>
                </a:lnTo>
                <a:lnTo>
                  <a:pt x="105845" y="105410"/>
                </a:lnTo>
                <a:lnTo>
                  <a:pt x="105823" y="105564"/>
                </a:lnTo>
                <a:lnTo>
                  <a:pt x="105779" y="105834"/>
                </a:lnTo>
                <a:lnTo>
                  <a:pt x="105779" y="105834"/>
                </a:lnTo>
                <a:lnTo>
                  <a:pt x="105735" y="106066"/>
                </a:lnTo>
                <a:lnTo>
                  <a:pt x="105646" y="106182"/>
                </a:lnTo>
                <a:lnTo>
                  <a:pt x="105580" y="106336"/>
                </a:lnTo>
                <a:lnTo>
                  <a:pt x="105447" y="106413"/>
                </a:lnTo>
                <a:lnTo>
                  <a:pt x="105447" y="106413"/>
                </a:lnTo>
                <a:lnTo>
                  <a:pt x="105337" y="106336"/>
                </a:lnTo>
                <a:lnTo>
                  <a:pt x="105248" y="106182"/>
                </a:lnTo>
                <a:lnTo>
                  <a:pt x="105138" y="105911"/>
                </a:lnTo>
                <a:lnTo>
                  <a:pt x="105138" y="105911"/>
                </a:lnTo>
                <a:lnTo>
                  <a:pt x="105005" y="105834"/>
                </a:lnTo>
                <a:lnTo>
                  <a:pt x="104894" y="105834"/>
                </a:lnTo>
                <a:lnTo>
                  <a:pt x="104784" y="105911"/>
                </a:lnTo>
                <a:lnTo>
                  <a:pt x="104651" y="106066"/>
                </a:lnTo>
                <a:lnTo>
                  <a:pt x="104651" y="106066"/>
                </a:lnTo>
                <a:lnTo>
                  <a:pt x="104585" y="106259"/>
                </a:lnTo>
                <a:lnTo>
                  <a:pt x="104452" y="106336"/>
                </a:lnTo>
                <a:lnTo>
                  <a:pt x="104342" y="106336"/>
                </a:lnTo>
                <a:lnTo>
                  <a:pt x="104209" y="106182"/>
                </a:lnTo>
                <a:lnTo>
                  <a:pt x="104209" y="106182"/>
                </a:lnTo>
                <a:lnTo>
                  <a:pt x="104054" y="105680"/>
                </a:lnTo>
                <a:lnTo>
                  <a:pt x="103943" y="105564"/>
                </a:lnTo>
                <a:lnTo>
                  <a:pt x="103722" y="105487"/>
                </a:lnTo>
                <a:lnTo>
                  <a:pt x="103722" y="105487"/>
                </a:lnTo>
                <a:lnTo>
                  <a:pt x="103457" y="105410"/>
                </a:lnTo>
                <a:lnTo>
                  <a:pt x="103324" y="105332"/>
                </a:lnTo>
                <a:lnTo>
                  <a:pt x="103214" y="105217"/>
                </a:lnTo>
                <a:lnTo>
                  <a:pt x="103214" y="105217"/>
                </a:lnTo>
                <a:lnTo>
                  <a:pt x="103169" y="105139"/>
                </a:lnTo>
                <a:lnTo>
                  <a:pt x="103169" y="104908"/>
                </a:lnTo>
                <a:lnTo>
                  <a:pt x="103214" y="104560"/>
                </a:lnTo>
                <a:lnTo>
                  <a:pt x="103214" y="104560"/>
                </a:lnTo>
                <a:lnTo>
                  <a:pt x="103302" y="104290"/>
                </a:lnTo>
                <a:lnTo>
                  <a:pt x="103302" y="104059"/>
                </a:lnTo>
                <a:lnTo>
                  <a:pt x="103258" y="103788"/>
                </a:lnTo>
                <a:lnTo>
                  <a:pt x="103214" y="103711"/>
                </a:lnTo>
                <a:lnTo>
                  <a:pt x="103125" y="103634"/>
                </a:lnTo>
                <a:lnTo>
                  <a:pt x="103125" y="103634"/>
                </a:lnTo>
                <a:lnTo>
                  <a:pt x="103015" y="103557"/>
                </a:lnTo>
                <a:lnTo>
                  <a:pt x="102860" y="103557"/>
                </a:lnTo>
                <a:lnTo>
                  <a:pt x="102727" y="103557"/>
                </a:lnTo>
                <a:lnTo>
                  <a:pt x="102683" y="103518"/>
                </a:lnTo>
                <a:lnTo>
                  <a:pt x="102661" y="103441"/>
                </a:lnTo>
                <a:lnTo>
                  <a:pt x="102661" y="103441"/>
                </a:lnTo>
                <a:lnTo>
                  <a:pt x="102661" y="103287"/>
                </a:lnTo>
                <a:lnTo>
                  <a:pt x="102727" y="103132"/>
                </a:lnTo>
                <a:lnTo>
                  <a:pt x="102771" y="103094"/>
                </a:lnTo>
                <a:lnTo>
                  <a:pt x="102816" y="102939"/>
                </a:lnTo>
                <a:lnTo>
                  <a:pt x="102816" y="102939"/>
                </a:lnTo>
                <a:lnTo>
                  <a:pt x="102816" y="102785"/>
                </a:lnTo>
                <a:lnTo>
                  <a:pt x="102771" y="102708"/>
                </a:lnTo>
                <a:lnTo>
                  <a:pt x="102727" y="102708"/>
                </a:lnTo>
                <a:lnTo>
                  <a:pt x="102661" y="102785"/>
                </a:lnTo>
                <a:lnTo>
                  <a:pt x="102661" y="102785"/>
                </a:lnTo>
                <a:lnTo>
                  <a:pt x="102572" y="103017"/>
                </a:lnTo>
                <a:lnTo>
                  <a:pt x="102528" y="103094"/>
                </a:lnTo>
                <a:lnTo>
                  <a:pt x="102440" y="103094"/>
                </a:lnTo>
                <a:lnTo>
                  <a:pt x="102440" y="103094"/>
                </a:lnTo>
                <a:lnTo>
                  <a:pt x="102329" y="103017"/>
                </a:lnTo>
                <a:lnTo>
                  <a:pt x="102285" y="102939"/>
                </a:lnTo>
                <a:lnTo>
                  <a:pt x="102285" y="102785"/>
                </a:lnTo>
                <a:lnTo>
                  <a:pt x="102285" y="102785"/>
                </a:lnTo>
                <a:lnTo>
                  <a:pt x="102329" y="102669"/>
                </a:lnTo>
                <a:lnTo>
                  <a:pt x="102373" y="102438"/>
                </a:lnTo>
                <a:lnTo>
                  <a:pt x="102528" y="102090"/>
                </a:lnTo>
                <a:lnTo>
                  <a:pt x="102528" y="102090"/>
                </a:lnTo>
                <a:lnTo>
                  <a:pt x="102661" y="101859"/>
                </a:lnTo>
                <a:lnTo>
                  <a:pt x="102727" y="101820"/>
                </a:lnTo>
                <a:lnTo>
                  <a:pt x="102727" y="101666"/>
                </a:lnTo>
                <a:lnTo>
                  <a:pt x="102727" y="101666"/>
                </a:lnTo>
                <a:lnTo>
                  <a:pt x="102727" y="101434"/>
                </a:lnTo>
                <a:lnTo>
                  <a:pt x="102683" y="101395"/>
                </a:lnTo>
                <a:lnTo>
                  <a:pt x="102617" y="101395"/>
                </a:lnTo>
                <a:lnTo>
                  <a:pt x="102484" y="101434"/>
                </a:lnTo>
                <a:lnTo>
                  <a:pt x="102484" y="101434"/>
                </a:lnTo>
                <a:lnTo>
                  <a:pt x="102417" y="101511"/>
                </a:lnTo>
                <a:lnTo>
                  <a:pt x="102329" y="101666"/>
                </a:lnTo>
                <a:lnTo>
                  <a:pt x="102241" y="102013"/>
                </a:lnTo>
                <a:lnTo>
                  <a:pt x="102241" y="102013"/>
                </a:lnTo>
                <a:lnTo>
                  <a:pt x="102174" y="102245"/>
                </a:lnTo>
                <a:lnTo>
                  <a:pt x="102130" y="102360"/>
                </a:lnTo>
                <a:lnTo>
                  <a:pt x="102019" y="102360"/>
                </a:lnTo>
                <a:lnTo>
                  <a:pt x="101887" y="102283"/>
                </a:lnTo>
                <a:lnTo>
                  <a:pt x="101887" y="102283"/>
                </a:lnTo>
                <a:lnTo>
                  <a:pt x="101776" y="102245"/>
                </a:lnTo>
                <a:lnTo>
                  <a:pt x="101732" y="102167"/>
                </a:lnTo>
                <a:lnTo>
                  <a:pt x="101688" y="102013"/>
                </a:lnTo>
                <a:lnTo>
                  <a:pt x="101688" y="101859"/>
                </a:lnTo>
                <a:lnTo>
                  <a:pt x="101688" y="101859"/>
                </a:lnTo>
                <a:lnTo>
                  <a:pt x="101688" y="101588"/>
                </a:lnTo>
                <a:lnTo>
                  <a:pt x="101599" y="101395"/>
                </a:lnTo>
                <a:lnTo>
                  <a:pt x="101599" y="101395"/>
                </a:lnTo>
                <a:lnTo>
                  <a:pt x="101444" y="101241"/>
                </a:lnTo>
                <a:lnTo>
                  <a:pt x="101400" y="101164"/>
                </a:lnTo>
                <a:lnTo>
                  <a:pt x="101378" y="101087"/>
                </a:lnTo>
                <a:lnTo>
                  <a:pt x="101378" y="101087"/>
                </a:lnTo>
                <a:lnTo>
                  <a:pt x="101334" y="100971"/>
                </a:lnTo>
                <a:lnTo>
                  <a:pt x="101290" y="100894"/>
                </a:lnTo>
                <a:lnTo>
                  <a:pt x="101290" y="100894"/>
                </a:lnTo>
                <a:lnTo>
                  <a:pt x="101201" y="100739"/>
                </a:lnTo>
                <a:lnTo>
                  <a:pt x="101091" y="100739"/>
                </a:lnTo>
                <a:lnTo>
                  <a:pt x="101091" y="100739"/>
                </a:lnTo>
                <a:lnTo>
                  <a:pt x="100847" y="100546"/>
                </a:lnTo>
                <a:lnTo>
                  <a:pt x="100847" y="100546"/>
                </a:lnTo>
                <a:lnTo>
                  <a:pt x="100560" y="100238"/>
                </a:lnTo>
                <a:lnTo>
                  <a:pt x="100560" y="100238"/>
                </a:lnTo>
                <a:lnTo>
                  <a:pt x="100405" y="100160"/>
                </a:lnTo>
                <a:lnTo>
                  <a:pt x="100294" y="100122"/>
                </a:lnTo>
                <a:lnTo>
                  <a:pt x="100007" y="100160"/>
                </a:lnTo>
                <a:lnTo>
                  <a:pt x="99764" y="100315"/>
                </a:lnTo>
                <a:lnTo>
                  <a:pt x="99476" y="100469"/>
                </a:lnTo>
                <a:lnTo>
                  <a:pt x="99476" y="100469"/>
                </a:lnTo>
                <a:lnTo>
                  <a:pt x="99255" y="100585"/>
                </a:lnTo>
                <a:lnTo>
                  <a:pt x="99012" y="100739"/>
                </a:lnTo>
                <a:lnTo>
                  <a:pt x="98525" y="100894"/>
                </a:lnTo>
                <a:lnTo>
                  <a:pt x="98525" y="100894"/>
                </a:lnTo>
                <a:lnTo>
                  <a:pt x="98238" y="101087"/>
                </a:lnTo>
                <a:lnTo>
                  <a:pt x="98039" y="101318"/>
                </a:lnTo>
                <a:lnTo>
                  <a:pt x="98039" y="101318"/>
                </a:lnTo>
                <a:lnTo>
                  <a:pt x="97773" y="101820"/>
                </a:lnTo>
                <a:lnTo>
                  <a:pt x="97773" y="101820"/>
                </a:lnTo>
                <a:lnTo>
                  <a:pt x="97596" y="102090"/>
                </a:lnTo>
                <a:lnTo>
                  <a:pt x="97353" y="102245"/>
                </a:lnTo>
                <a:lnTo>
                  <a:pt x="97353" y="102245"/>
                </a:lnTo>
                <a:lnTo>
                  <a:pt x="97154" y="102360"/>
                </a:lnTo>
                <a:lnTo>
                  <a:pt x="96999" y="102283"/>
                </a:lnTo>
                <a:lnTo>
                  <a:pt x="96800" y="102283"/>
                </a:lnTo>
                <a:lnTo>
                  <a:pt x="96601" y="102245"/>
                </a:lnTo>
                <a:lnTo>
                  <a:pt x="96601" y="102245"/>
                </a:lnTo>
                <a:lnTo>
                  <a:pt x="96490" y="102245"/>
                </a:lnTo>
                <a:lnTo>
                  <a:pt x="96402" y="102360"/>
                </a:lnTo>
                <a:lnTo>
                  <a:pt x="96402" y="102360"/>
                </a:lnTo>
                <a:lnTo>
                  <a:pt x="96247" y="102669"/>
                </a:lnTo>
                <a:lnTo>
                  <a:pt x="96247" y="102669"/>
                </a:lnTo>
                <a:lnTo>
                  <a:pt x="96070" y="102785"/>
                </a:lnTo>
                <a:lnTo>
                  <a:pt x="95871" y="102862"/>
                </a:lnTo>
                <a:lnTo>
                  <a:pt x="95672" y="102785"/>
                </a:lnTo>
                <a:lnTo>
                  <a:pt x="95473" y="102708"/>
                </a:lnTo>
                <a:lnTo>
                  <a:pt x="95473" y="102708"/>
                </a:lnTo>
                <a:lnTo>
                  <a:pt x="95363" y="102669"/>
                </a:lnTo>
                <a:lnTo>
                  <a:pt x="95230" y="102438"/>
                </a:lnTo>
                <a:lnTo>
                  <a:pt x="95119" y="102245"/>
                </a:lnTo>
                <a:lnTo>
                  <a:pt x="95075" y="102090"/>
                </a:lnTo>
                <a:lnTo>
                  <a:pt x="95075" y="101936"/>
                </a:lnTo>
                <a:lnTo>
                  <a:pt x="95075" y="101936"/>
                </a:lnTo>
                <a:lnTo>
                  <a:pt x="95119" y="101859"/>
                </a:lnTo>
                <a:lnTo>
                  <a:pt x="95164" y="101820"/>
                </a:lnTo>
                <a:lnTo>
                  <a:pt x="95164" y="101820"/>
                </a:lnTo>
                <a:lnTo>
                  <a:pt x="95274" y="101588"/>
                </a:lnTo>
                <a:lnTo>
                  <a:pt x="95318" y="101318"/>
                </a:lnTo>
                <a:lnTo>
                  <a:pt x="95318" y="101318"/>
                </a:lnTo>
                <a:lnTo>
                  <a:pt x="95363" y="100739"/>
                </a:lnTo>
                <a:lnTo>
                  <a:pt x="95363" y="100469"/>
                </a:lnTo>
                <a:lnTo>
                  <a:pt x="95318" y="100238"/>
                </a:lnTo>
                <a:lnTo>
                  <a:pt x="95318" y="100238"/>
                </a:lnTo>
                <a:lnTo>
                  <a:pt x="95230" y="100045"/>
                </a:lnTo>
                <a:lnTo>
                  <a:pt x="95208" y="99813"/>
                </a:lnTo>
                <a:lnTo>
                  <a:pt x="95031" y="99466"/>
                </a:lnTo>
                <a:lnTo>
                  <a:pt x="95031" y="99466"/>
                </a:lnTo>
                <a:lnTo>
                  <a:pt x="95009" y="99273"/>
                </a:lnTo>
                <a:lnTo>
                  <a:pt x="94964" y="99041"/>
                </a:lnTo>
                <a:lnTo>
                  <a:pt x="95009" y="98539"/>
                </a:lnTo>
                <a:lnTo>
                  <a:pt x="95009" y="98539"/>
                </a:lnTo>
                <a:lnTo>
                  <a:pt x="95075" y="98115"/>
                </a:lnTo>
                <a:lnTo>
                  <a:pt x="95075" y="97922"/>
                </a:lnTo>
                <a:lnTo>
                  <a:pt x="95075" y="97690"/>
                </a:lnTo>
                <a:lnTo>
                  <a:pt x="95075" y="97690"/>
                </a:lnTo>
                <a:lnTo>
                  <a:pt x="95031" y="97613"/>
                </a:lnTo>
                <a:lnTo>
                  <a:pt x="95031" y="97613"/>
                </a:lnTo>
                <a:lnTo>
                  <a:pt x="94964" y="97420"/>
                </a:lnTo>
                <a:lnTo>
                  <a:pt x="94832" y="97266"/>
                </a:lnTo>
                <a:lnTo>
                  <a:pt x="94765" y="97073"/>
                </a:lnTo>
                <a:lnTo>
                  <a:pt x="94677" y="96918"/>
                </a:lnTo>
                <a:lnTo>
                  <a:pt x="94677" y="96918"/>
                </a:lnTo>
                <a:lnTo>
                  <a:pt x="94589" y="96648"/>
                </a:lnTo>
                <a:lnTo>
                  <a:pt x="94566" y="96339"/>
                </a:lnTo>
                <a:lnTo>
                  <a:pt x="94566" y="96069"/>
                </a:lnTo>
                <a:lnTo>
                  <a:pt x="94589" y="95799"/>
                </a:lnTo>
                <a:lnTo>
                  <a:pt x="94589" y="95799"/>
                </a:lnTo>
                <a:lnTo>
                  <a:pt x="94677" y="95567"/>
                </a:lnTo>
                <a:lnTo>
                  <a:pt x="94721" y="95374"/>
                </a:lnTo>
                <a:lnTo>
                  <a:pt x="94721" y="95374"/>
                </a:lnTo>
                <a:lnTo>
                  <a:pt x="94633" y="95027"/>
                </a:lnTo>
                <a:lnTo>
                  <a:pt x="94566" y="94718"/>
                </a:lnTo>
                <a:lnTo>
                  <a:pt x="94566" y="94718"/>
                </a:lnTo>
                <a:lnTo>
                  <a:pt x="94434" y="94293"/>
                </a:lnTo>
                <a:lnTo>
                  <a:pt x="94389" y="93946"/>
                </a:lnTo>
                <a:lnTo>
                  <a:pt x="94434" y="93522"/>
                </a:lnTo>
                <a:lnTo>
                  <a:pt x="94566" y="93097"/>
                </a:lnTo>
                <a:lnTo>
                  <a:pt x="94566" y="93097"/>
                </a:lnTo>
                <a:lnTo>
                  <a:pt x="94633" y="92943"/>
                </a:lnTo>
                <a:lnTo>
                  <a:pt x="94765" y="92827"/>
                </a:lnTo>
                <a:lnTo>
                  <a:pt x="94964" y="92595"/>
                </a:lnTo>
                <a:lnTo>
                  <a:pt x="94964" y="92595"/>
                </a:lnTo>
                <a:lnTo>
                  <a:pt x="95208" y="92441"/>
                </a:lnTo>
                <a:lnTo>
                  <a:pt x="95363" y="92171"/>
                </a:lnTo>
                <a:lnTo>
                  <a:pt x="95562" y="91978"/>
                </a:lnTo>
                <a:lnTo>
                  <a:pt x="95761" y="91823"/>
                </a:lnTo>
                <a:lnTo>
                  <a:pt x="95761" y="91823"/>
                </a:lnTo>
                <a:lnTo>
                  <a:pt x="95960" y="91746"/>
                </a:lnTo>
                <a:lnTo>
                  <a:pt x="96048" y="91669"/>
                </a:lnTo>
                <a:lnTo>
                  <a:pt x="96115" y="91592"/>
                </a:lnTo>
                <a:lnTo>
                  <a:pt x="96115" y="91592"/>
                </a:lnTo>
                <a:lnTo>
                  <a:pt x="96203" y="91476"/>
                </a:lnTo>
                <a:lnTo>
                  <a:pt x="96203" y="91476"/>
                </a:lnTo>
                <a:lnTo>
                  <a:pt x="96358" y="91321"/>
                </a:lnTo>
                <a:lnTo>
                  <a:pt x="96358" y="91321"/>
                </a:lnTo>
                <a:lnTo>
                  <a:pt x="96402" y="91244"/>
                </a:lnTo>
                <a:lnTo>
                  <a:pt x="96402" y="91244"/>
                </a:lnTo>
                <a:lnTo>
                  <a:pt x="96490" y="91167"/>
                </a:lnTo>
                <a:lnTo>
                  <a:pt x="96513" y="91128"/>
                </a:lnTo>
                <a:lnTo>
                  <a:pt x="96513" y="91128"/>
                </a:lnTo>
                <a:lnTo>
                  <a:pt x="96601" y="91051"/>
                </a:lnTo>
                <a:lnTo>
                  <a:pt x="96690" y="90974"/>
                </a:lnTo>
                <a:lnTo>
                  <a:pt x="96889" y="90974"/>
                </a:lnTo>
                <a:lnTo>
                  <a:pt x="96889" y="90974"/>
                </a:lnTo>
                <a:lnTo>
                  <a:pt x="96999" y="90974"/>
                </a:lnTo>
                <a:lnTo>
                  <a:pt x="97132" y="90820"/>
                </a:lnTo>
                <a:lnTo>
                  <a:pt x="97132" y="90820"/>
                </a:lnTo>
                <a:lnTo>
                  <a:pt x="97198" y="90704"/>
                </a:lnTo>
                <a:lnTo>
                  <a:pt x="97198" y="90550"/>
                </a:lnTo>
                <a:lnTo>
                  <a:pt x="97198" y="90550"/>
                </a:lnTo>
                <a:lnTo>
                  <a:pt x="97242" y="90318"/>
                </a:lnTo>
                <a:lnTo>
                  <a:pt x="97287" y="90279"/>
                </a:lnTo>
                <a:lnTo>
                  <a:pt x="97397" y="89971"/>
                </a:lnTo>
                <a:lnTo>
                  <a:pt x="97397" y="89971"/>
                </a:lnTo>
                <a:lnTo>
                  <a:pt x="97441" y="89778"/>
                </a:lnTo>
                <a:lnTo>
                  <a:pt x="97441" y="89546"/>
                </a:lnTo>
                <a:lnTo>
                  <a:pt x="97441" y="89546"/>
                </a:lnTo>
                <a:lnTo>
                  <a:pt x="97397" y="89353"/>
                </a:lnTo>
                <a:lnTo>
                  <a:pt x="97441" y="89121"/>
                </a:lnTo>
                <a:lnTo>
                  <a:pt x="97530" y="89006"/>
                </a:lnTo>
                <a:lnTo>
                  <a:pt x="97640" y="88928"/>
                </a:lnTo>
                <a:lnTo>
                  <a:pt x="97640" y="88928"/>
                </a:lnTo>
                <a:lnTo>
                  <a:pt x="97928" y="88774"/>
                </a:lnTo>
                <a:lnTo>
                  <a:pt x="98039" y="88620"/>
                </a:lnTo>
                <a:lnTo>
                  <a:pt x="98083" y="88349"/>
                </a:lnTo>
                <a:lnTo>
                  <a:pt x="98083" y="88349"/>
                </a:lnTo>
                <a:lnTo>
                  <a:pt x="98171" y="87925"/>
                </a:lnTo>
                <a:lnTo>
                  <a:pt x="98193" y="87770"/>
                </a:lnTo>
                <a:lnTo>
                  <a:pt x="98326" y="87577"/>
                </a:lnTo>
                <a:lnTo>
                  <a:pt x="98326" y="87577"/>
                </a:lnTo>
                <a:lnTo>
                  <a:pt x="98614" y="87346"/>
                </a:lnTo>
                <a:lnTo>
                  <a:pt x="98724" y="87230"/>
                </a:lnTo>
                <a:lnTo>
                  <a:pt x="98813" y="86999"/>
                </a:lnTo>
                <a:lnTo>
                  <a:pt x="98813" y="86999"/>
                </a:lnTo>
                <a:lnTo>
                  <a:pt x="98879" y="86883"/>
                </a:lnTo>
                <a:lnTo>
                  <a:pt x="98967" y="86728"/>
                </a:lnTo>
                <a:lnTo>
                  <a:pt x="99034" y="86728"/>
                </a:lnTo>
                <a:lnTo>
                  <a:pt x="99122" y="86806"/>
                </a:lnTo>
                <a:lnTo>
                  <a:pt x="99277" y="86999"/>
                </a:lnTo>
                <a:lnTo>
                  <a:pt x="99454" y="87307"/>
                </a:lnTo>
                <a:lnTo>
                  <a:pt x="99454" y="87307"/>
                </a:lnTo>
                <a:lnTo>
                  <a:pt x="99565" y="87423"/>
                </a:lnTo>
                <a:lnTo>
                  <a:pt x="99653" y="87500"/>
                </a:lnTo>
                <a:lnTo>
                  <a:pt x="99719" y="87500"/>
                </a:lnTo>
                <a:lnTo>
                  <a:pt x="99852" y="87423"/>
                </a:lnTo>
                <a:lnTo>
                  <a:pt x="99852" y="87423"/>
                </a:lnTo>
                <a:lnTo>
                  <a:pt x="99918" y="87346"/>
                </a:lnTo>
                <a:lnTo>
                  <a:pt x="99963" y="87307"/>
                </a:lnTo>
                <a:lnTo>
                  <a:pt x="99918" y="86999"/>
                </a:lnTo>
                <a:lnTo>
                  <a:pt x="99918" y="86999"/>
                </a:lnTo>
                <a:lnTo>
                  <a:pt x="99918" y="86806"/>
                </a:lnTo>
                <a:lnTo>
                  <a:pt x="99963" y="86574"/>
                </a:lnTo>
                <a:lnTo>
                  <a:pt x="99963" y="86574"/>
                </a:lnTo>
                <a:lnTo>
                  <a:pt x="100095" y="86458"/>
                </a:lnTo>
                <a:lnTo>
                  <a:pt x="100117" y="86304"/>
                </a:lnTo>
                <a:lnTo>
                  <a:pt x="100162" y="86149"/>
                </a:lnTo>
                <a:lnTo>
                  <a:pt x="100162" y="86149"/>
                </a:lnTo>
                <a:lnTo>
                  <a:pt x="100206" y="85879"/>
                </a:lnTo>
                <a:lnTo>
                  <a:pt x="100316" y="85648"/>
                </a:lnTo>
                <a:lnTo>
                  <a:pt x="100316" y="85648"/>
                </a:lnTo>
                <a:lnTo>
                  <a:pt x="100405" y="85609"/>
                </a:lnTo>
                <a:lnTo>
                  <a:pt x="100493" y="85609"/>
                </a:lnTo>
                <a:lnTo>
                  <a:pt x="100604" y="85648"/>
                </a:lnTo>
                <a:lnTo>
                  <a:pt x="100604" y="85648"/>
                </a:lnTo>
                <a:lnTo>
                  <a:pt x="100692" y="85609"/>
                </a:lnTo>
                <a:lnTo>
                  <a:pt x="100759" y="85532"/>
                </a:lnTo>
                <a:lnTo>
                  <a:pt x="100759" y="85455"/>
                </a:lnTo>
                <a:lnTo>
                  <a:pt x="100759" y="85300"/>
                </a:lnTo>
                <a:lnTo>
                  <a:pt x="100759" y="85300"/>
                </a:lnTo>
                <a:lnTo>
                  <a:pt x="100692" y="85184"/>
                </a:lnTo>
                <a:lnTo>
                  <a:pt x="100692" y="85107"/>
                </a:lnTo>
                <a:lnTo>
                  <a:pt x="100692" y="85107"/>
                </a:lnTo>
                <a:lnTo>
                  <a:pt x="100692" y="84953"/>
                </a:lnTo>
                <a:lnTo>
                  <a:pt x="100759" y="84876"/>
                </a:lnTo>
                <a:lnTo>
                  <a:pt x="100892" y="84876"/>
                </a:lnTo>
                <a:lnTo>
                  <a:pt x="101002" y="84953"/>
                </a:lnTo>
                <a:lnTo>
                  <a:pt x="101245" y="85107"/>
                </a:lnTo>
                <a:lnTo>
                  <a:pt x="101378" y="85223"/>
                </a:lnTo>
                <a:lnTo>
                  <a:pt x="101378" y="85223"/>
                </a:lnTo>
                <a:lnTo>
                  <a:pt x="101489" y="85377"/>
                </a:lnTo>
                <a:lnTo>
                  <a:pt x="101643" y="85455"/>
                </a:lnTo>
                <a:lnTo>
                  <a:pt x="101643" y="85455"/>
                </a:lnTo>
                <a:lnTo>
                  <a:pt x="102019" y="85532"/>
                </a:lnTo>
                <a:lnTo>
                  <a:pt x="102174" y="85609"/>
                </a:lnTo>
                <a:lnTo>
                  <a:pt x="102241" y="85648"/>
                </a:lnTo>
                <a:lnTo>
                  <a:pt x="102285" y="85725"/>
                </a:lnTo>
                <a:lnTo>
                  <a:pt x="102285" y="85725"/>
                </a:lnTo>
                <a:lnTo>
                  <a:pt x="102329" y="85956"/>
                </a:lnTo>
                <a:lnTo>
                  <a:pt x="102285" y="86072"/>
                </a:lnTo>
                <a:lnTo>
                  <a:pt x="102174" y="86381"/>
                </a:lnTo>
                <a:lnTo>
                  <a:pt x="102019" y="86651"/>
                </a:lnTo>
                <a:lnTo>
                  <a:pt x="101975" y="86883"/>
                </a:lnTo>
                <a:lnTo>
                  <a:pt x="101975" y="87076"/>
                </a:lnTo>
                <a:lnTo>
                  <a:pt x="101975" y="87076"/>
                </a:lnTo>
                <a:lnTo>
                  <a:pt x="102019" y="87307"/>
                </a:lnTo>
                <a:lnTo>
                  <a:pt x="102086" y="87577"/>
                </a:lnTo>
                <a:lnTo>
                  <a:pt x="102218" y="87770"/>
                </a:lnTo>
                <a:lnTo>
                  <a:pt x="102373" y="87925"/>
                </a:lnTo>
                <a:lnTo>
                  <a:pt x="102373" y="87925"/>
                </a:lnTo>
                <a:lnTo>
                  <a:pt x="102528" y="88002"/>
                </a:lnTo>
                <a:lnTo>
                  <a:pt x="102661" y="88272"/>
                </a:lnTo>
                <a:lnTo>
                  <a:pt x="102661" y="88272"/>
                </a:lnTo>
                <a:lnTo>
                  <a:pt x="102816" y="88851"/>
                </a:lnTo>
                <a:lnTo>
                  <a:pt x="102926" y="89121"/>
                </a:lnTo>
                <a:lnTo>
                  <a:pt x="103081" y="89276"/>
                </a:lnTo>
                <a:lnTo>
                  <a:pt x="103081" y="89276"/>
                </a:lnTo>
                <a:lnTo>
                  <a:pt x="103214" y="89353"/>
                </a:lnTo>
                <a:lnTo>
                  <a:pt x="103368" y="89430"/>
                </a:lnTo>
                <a:lnTo>
                  <a:pt x="103523" y="89430"/>
                </a:lnTo>
                <a:lnTo>
                  <a:pt x="103700" y="89353"/>
                </a:lnTo>
                <a:lnTo>
                  <a:pt x="103700" y="89353"/>
                </a:lnTo>
                <a:lnTo>
                  <a:pt x="103722" y="89276"/>
                </a:lnTo>
                <a:lnTo>
                  <a:pt x="103722" y="89199"/>
                </a:lnTo>
                <a:lnTo>
                  <a:pt x="103722" y="89044"/>
                </a:lnTo>
                <a:lnTo>
                  <a:pt x="103722" y="89044"/>
                </a:lnTo>
                <a:lnTo>
                  <a:pt x="103767" y="88620"/>
                </a:lnTo>
                <a:lnTo>
                  <a:pt x="103767" y="88620"/>
                </a:lnTo>
                <a:lnTo>
                  <a:pt x="103811" y="88504"/>
                </a:lnTo>
                <a:lnTo>
                  <a:pt x="103855" y="88349"/>
                </a:lnTo>
                <a:lnTo>
                  <a:pt x="103855" y="88349"/>
                </a:lnTo>
                <a:lnTo>
                  <a:pt x="103899" y="88156"/>
                </a:lnTo>
                <a:lnTo>
                  <a:pt x="103899" y="88156"/>
                </a:lnTo>
                <a:lnTo>
                  <a:pt x="103943" y="87848"/>
                </a:lnTo>
                <a:lnTo>
                  <a:pt x="103943" y="87848"/>
                </a:lnTo>
                <a:lnTo>
                  <a:pt x="103899" y="87577"/>
                </a:lnTo>
                <a:lnTo>
                  <a:pt x="103855" y="87346"/>
                </a:lnTo>
                <a:lnTo>
                  <a:pt x="103811" y="87153"/>
                </a:lnTo>
                <a:lnTo>
                  <a:pt x="103811" y="86883"/>
                </a:lnTo>
                <a:lnTo>
                  <a:pt x="103811" y="86883"/>
                </a:lnTo>
                <a:lnTo>
                  <a:pt x="103855" y="86651"/>
                </a:lnTo>
                <a:lnTo>
                  <a:pt x="103943" y="86497"/>
                </a:lnTo>
                <a:lnTo>
                  <a:pt x="103966" y="86381"/>
                </a:lnTo>
                <a:lnTo>
                  <a:pt x="104010" y="86149"/>
                </a:lnTo>
                <a:lnTo>
                  <a:pt x="104010" y="86149"/>
                </a:lnTo>
                <a:lnTo>
                  <a:pt x="104010" y="85879"/>
                </a:lnTo>
                <a:lnTo>
                  <a:pt x="103966" y="85609"/>
                </a:lnTo>
                <a:lnTo>
                  <a:pt x="103966" y="85300"/>
                </a:lnTo>
                <a:lnTo>
                  <a:pt x="104010" y="85030"/>
                </a:lnTo>
                <a:lnTo>
                  <a:pt x="104010" y="85030"/>
                </a:lnTo>
                <a:lnTo>
                  <a:pt x="104054" y="84953"/>
                </a:lnTo>
                <a:lnTo>
                  <a:pt x="104143" y="84876"/>
                </a:lnTo>
                <a:lnTo>
                  <a:pt x="104209" y="84876"/>
                </a:lnTo>
                <a:lnTo>
                  <a:pt x="104253" y="84953"/>
                </a:lnTo>
                <a:lnTo>
                  <a:pt x="104253" y="84953"/>
                </a:lnTo>
                <a:lnTo>
                  <a:pt x="104342" y="85107"/>
                </a:lnTo>
                <a:lnTo>
                  <a:pt x="104364" y="85300"/>
                </a:lnTo>
                <a:lnTo>
                  <a:pt x="104364" y="85648"/>
                </a:lnTo>
                <a:lnTo>
                  <a:pt x="104364" y="85648"/>
                </a:lnTo>
                <a:lnTo>
                  <a:pt x="104452" y="86304"/>
                </a:lnTo>
                <a:lnTo>
                  <a:pt x="104496" y="86574"/>
                </a:lnTo>
                <a:lnTo>
                  <a:pt x="104607" y="86883"/>
                </a:lnTo>
                <a:lnTo>
                  <a:pt x="104607" y="86883"/>
                </a:lnTo>
                <a:lnTo>
                  <a:pt x="104651" y="86921"/>
                </a:lnTo>
                <a:lnTo>
                  <a:pt x="104695" y="86999"/>
                </a:lnTo>
                <a:lnTo>
                  <a:pt x="104806" y="86999"/>
                </a:lnTo>
                <a:lnTo>
                  <a:pt x="104806" y="86999"/>
                </a:lnTo>
                <a:lnTo>
                  <a:pt x="104894" y="86999"/>
                </a:lnTo>
                <a:lnTo>
                  <a:pt x="104983" y="87076"/>
                </a:lnTo>
                <a:lnTo>
                  <a:pt x="105049" y="87230"/>
                </a:lnTo>
                <a:lnTo>
                  <a:pt x="105093" y="87346"/>
                </a:lnTo>
                <a:lnTo>
                  <a:pt x="105093" y="87346"/>
                </a:lnTo>
                <a:lnTo>
                  <a:pt x="105138" y="87770"/>
                </a:lnTo>
                <a:lnTo>
                  <a:pt x="105138" y="88195"/>
                </a:lnTo>
                <a:lnTo>
                  <a:pt x="105138" y="88195"/>
                </a:lnTo>
                <a:lnTo>
                  <a:pt x="105182" y="88620"/>
                </a:lnTo>
                <a:lnTo>
                  <a:pt x="105248" y="89044"/>
                </a:lnTo>
                <a:lnTo>
                  <a:pt x="105248" y="89044"/>
                </a:lnTo>
                <a:lnTo>
                  <a:pt x="105425" y="89469"/>
                </a:lnTo>
                <a:lnTo>
                  <a:pt x="105425" y="89469"/>
                </a:lnTo>
                <a:lnTo>
                  <a:pt x="105536" y="90125"/>
                </a:lnTo>
                <a:lnTo>
                  <a:pt x="105624" y="90395"/>
                </a:lnTo>
                <a:lnTo>
                  <a:pt x="105735" y="90704"/>
                </a:lnTo>
                <a:lnTo>
                  <a:pt x="105735" y="90704"/>
                </a:lnTo>
                <a:lnTo>
                  <a:pt x="105890" y="90974"/>
                </a:lnTo>
                <a:lnTo>
                  <a:pt x="106067" y="91128"/>
                </a:lnTo>
                <a:lnTo>
                  <a:pt x="106221" y="91321"/>
                </a:lnTo>
                <a:lnTo>
                  <a:pt x="106376" y="91553"/>
                </a:lnTo>
                <a:lnTo>
                  <a:pt x="106376" y="91553"/>
                </a:lnTo>
                <a:lnTo>
                  <a:pt x="106465" y="91823"/>
                </a:lnTo>
                <a:lnTo>
                  <a:pt x="106487" y="92093"/>
                </a:lnTo>
                <a:lnTo>
                  <a:pt x="106487" y="92093"/>
                </a:lnTo>
                <a:lnTo>
                  <a:pt x="106575" y="92441"/>
                </a:lnTo>
                <a:lnTo>
                  <a:pt x="106619" y="92865"/>
                </a:lnTo>
                <a:lnTo>
                  <a:pt x="106619" y="92865"/>
                </a:lnTo>
                <a:lnTo>
                  <a:pt x="106664" y="93367"/>
                </a:lnTo>
                <a:lnTo>
                  <a:pt x="106708" y="93676"/>
                </a:lnTo>
                <a:lnTo>
                  <a:pt x="106774" y="93792"/>
                </a:lnTo>
                <a:lnTo>
                  <a:pt x="106774" y="93792"/>
                </a:lnTo>
                <a:lnTo>
                  <a:pt x="106907" y="93946"/>
                </a:lnTo>
                <a:lnTo>
                  <a:pt x="106907" y="93946"/>
                </a:lnTo>
                <a:lnTo>
                  <a:pt x="106929" y="94023"/>
                </a:lnTo>
                <a:lnTo>
                  <a:pt x="106973" y="94178"/>
                </a:lnTo>
                <a:lnTo>
                  <a:pt x="106973" y="94178"/>
                </a:lnTo>
                <a:lnTo>
                  <a:pt x="107106" y="94371"/>
                </a:lnTo>
                <a:lnTo>
                  <a:pt x="107261" y="94602"/>
                </a:lnTo>
                <a:lnTo>
                  <a:pt x="107261" y="94602"/>
                </a:lnTo>
                <a:lnTo>
                  <a:pt x="107416" y="94795"/>
                </a:lnTo>
                <a:lnTo>
                  <a:pt x="107548" y="95027"/>
                </a:lnTo>
                <a:lnTo>
                  <a:pt x="107615" y="95297"/>
                </a:lnTo>
                <a:lnTo>
                  <a:pt x="107659" y="95567"/>
                </a:lnTo>
                <a:lnTo>
                  <a:pt x="107659" y="95567"/>
                </a:lnTo>
                <a:lnTo>
                  <a:pt x="107703" y="95876"/>
                </a:lnTo>
                <a:lnTo>
                  <a:pt x="107659" y="96146"/>
                </a:lnTo>
                <a:lnTo>
                  <a:pt x="107615" y="96416"/>
                </a:lnTo>
                <a:lnTo>
                  <a:pt x="107615" y="96725"/>
                </a:lnTo>
                <a:lnTo>
                  <a:pt x="107615" y="96725"/>
                </a:lnTo>
                <a:lnTo>
                  <a:pt x="107659" y="97150"/>
                </a:lnTo>
                <a:lnTo>
                  <a:pt x="107747" y="97574"/>
                </a:lnTo>
                <a:lnTo>
                  <a:pt x="107747" y="97574"/>
                </a:lnTo>
                <a:close/>
                <a:moveTo>
                  <a:pt x="99653" y="75612"/>
                </a:moveTo>
                <a:lnTo>
                  <a:pt x="99653" y="75612"/>
                </a:lnTo>
                <a:lnTo>
                  <a:pt x="99565" y="75535"/>
                </a:lnTo>
                <a:lnTo>
                  <a:pt x="99520" y="75535"/>
                </a:lnTo>
                <a:lnTo>
                  <a:pt x="99454" y="75535"/>
                </a:lnTo>
                <a:lnTo>
                  <a:pt x="99410" y="75458"/>
                </a:lnTo>
                <a:lnTo>
                  <a:pt x="99410" y="75458"/>
                </a:lnTo>
                <a:lnTo>
                  <a:pt x="99410" y="75342"/>
                </a:lnTo>
                <a:lnTo>
                  <a:pt x="99410" y="75110"/>
                </a:lnTo>
                <a:lnTo>
                  <a:pt x="99366" y="74956"/>
                </a:lnTo>
                <a:lnTo>
                  <a:pt x="99321" y="74840"/>
                </a:lnTo>
                <a:lnTo>
                  <a:pt x="99321" y="74840"/>
                </a:lnTo>
                <a:lnTo>
                  <a:pt x="99277" y="74840"/>
                </a:lnTo>
                <a:lnTo>
                  <a:pt x="99277" y="74840"/>
                </a:lnTo>
                <a:lnTo>
                  <a:pt x="99255" y="74917"/>
                </a:lnTo>
                <a:lnTo>
                  <a:pt x="99255" y="74956"/>
                </a:lnTo>
                <a:lnTo>
                  <a:pt x="99166" y="75342"/>
                </a:lnTo>
                <a:lnTo>
                  <a:pt x="99166" y="75805"/>
                </a:lnTo>
                <a:lnTo>
                  <a:pt x="99166" y="75805"/>
                </a:lnTo>
                <a:lnTo>
                  <a:pt x="99255" y="76114"/>
                </a:lnTo>
                <a:lnTo>
                  <a:pt x="99321" y="76191"/>
                </a:lnTo>
                <a:lnTo>
                  <a:pt x="99366" y="76230"/>
                </a:lnTo>
                <a:lnTo>
                  <a:pt x="99366" y="76230"/>
                </a:lnTo>
                <a:lnTo>
                  <a:pt x="99476" y="76230"/>
                </a:lnTo>
                <a:lnTo>
                  <a:pt x="99520" y="76191"/>
                </a:lnTo>
                <a:lnTo>
                  <a:pt x="99565" y="76114"/>
                </a:lnTo>
                <a:lnTo>
                  <a:pt x="99565" y="76114"/>
                </a:lnTo>
                <a:lnTo>
                  <a:pt x="99520" y="76114"/>
                </a:lnTo>
                <a:lnTo>
                  <a:pt x="99520" y="76037"/>
                </a:lnTo>
                <a:lnTo>
                  <a:pt x="99520" y="75960"/>
                </a:lnTo>
                <a:lnTo>
                  <a:pt x="99520" y="75882"/>
                </a:lnTo>
                <a:lnTo>
                  <a:pt x="99520" y="75882"/>
                </a:lnTo>
                <a:lnTo>
                  <a:pt x="99653" y="75767"/>
                </a:lnTo>
                <a:lnTo>
                  <a:pt x="99653" y="75689"/>
                </a:lnTo>
                <a:lnTo>
                  <a:pt x="99653" y="75612"/>
                </a:lnTo>
                <a:lnTo>
                  <a:pt x="99653" y="75612"/>
                </a:lnTo>
                <a:close/>
                <a:moveTo>
                  <a:pt x="97840" y="84335"/>
                </a:moveTo>
                <a:lnTo>
                  <a:pt x="97840" y="84335"/>
                </a:lnTo>
                <a:lnTo>
                  <a:pt x="97972" y="84258"/>
                </a:lnTo>
                <a:lnTo>
                  <a:pt x="98039" y="84181"/>
                </a:lnTo>
                <a:lnTo>
                  <a:pt x="98238" y="83949"/>
                </a:lnTo>
                <a:lnTo>
                  <a:pt x="98238" y="83949"/>
                </a:lnTo>
                <a:lnTo>
                  <a:pt x="98370" y="83834"/>
                </a:lnTo>
                <a:lnTo>
                  <a:pt x="98437" y="83679"/>
                </a:lnTo>
                <a:lnTo>
                  <a:pt x="98614" y="83409"/>
                </a:lnTo>
                <a:lnTo>
                  <a:pt x="98614" y="83409"/>
                </a:lnTo>
                <a:lnTo>
                  <a:pt x="98813" y="83255"/>
                </a:lnTo>
                <a:lnTo>
                  <a:pt x="98923" y="83100"/>
                </a:lnTo>
                <a:lnTo>
                  <a:pt x="99012" y="82984"/>
                </a:lnTo>
                <a:lnTo>
                  <a:pt x="99012" y="82984"/>
                </a:lnTo>
                <a:lnTo>
                  <a:pt x="99012" y="82907"/>
                </a:lnTo>
                <a:lnTo>
                  <a:pt x="98967" y="82830"/>
                </a:lnTo>
                <a:lnTo>
                  <a:pt x="98967" y="82830"/>
                </a:lnTo>
                <a:lnTo>
                  <a:pt x="98835" y="82830"/>
                </a:lnTo>
                <a:lnTo>
                  <a:pt x="98768" y="82907"/>
                </a:lnTo>
                <a:lnTo>
                  <a:pt x="98768" y="82907"/>
                </a:lnTo>
                <a:lnTo>
                  <a:pt x="98680" y="82984"/>
                </a:lnTo>
                <a:lnTo>
                  <a:pt x="98614" y="83062"/>
                </a:lnTo>
                <a:lnTo>
                  <a:pt x="98614" y="83062"/>
                </a:lnTo>
                <a:lnTo>
                  <a:pt x="98481" y="83062"/>
                </a:lnTo>
                <a:lnTo>
                  <a:pt x="98481" y="83062"/>
                </a:lnTo>
                <a:lnTo>
                  <a:pt x="98415" y="83062"/>
                </a:lnTo>
                <a:lnTo>
                  <a:pt x="98370" y="83100"/>
                </a:lnTo>
                <a:lnTo>
                  <a:pt x="98370" y="83177"/>
                </a:lnTo>
                <a:lnTo>
                  <a:pt x="98326" y="83255"/>
                </a:lnTo>
                <a:lnTo>
                  <a:pt x="98326" y="83255"/>
                </a:lnTo>
                <a:lnTo>
                  <a:pt x="98238" y="83332"/>
                </a:lnTo>
                <a:lnTo>
                  <a:pt x="98171" y="83332"/>
                </a:lnTo>
                <a:lnTo>
                  <a:pt x="98171" y="83332"/>
                </a:lnTo>
                <a:lnTo>
                  <a:pt x="98083" y="83409"/>
                </a:lnTo>
                <a:lnTo>
                  <a:pt x="98039" y="83486"/>
                </a:lnTo>
                <a:lnTo>
                  <a:pt x="98039" y="83486"/>
                </a:lnTo>
                <a:lnTo>
                  <a:pt x="97795" y="83911"/>
                </a:lnTo>
                <a:lnTo>
                  <a:pt x="97795" y="83911"/>
                </a:lnTo>
                <a:lnTo>
                  <a:pt x="97729" y="84027"/>
                </a:lnTo>
                <a:lnTo>
                  <a:pt x="97685" y="84181"/>
                </a:lnTo>
                <a:lnTo>
                  <a:pt x="97729" y="84258"/>
                </a:lnTo>
                <a:lnTo>
                  <a:pt x="97840" y="84335"/>
                </a:lnTo>
                <a:lnTo>
                  <a:pt x="97840" y="84335"/>
                </a:lnTo>
                <a:close/>
                <a:moveTo>
                  <a:pt x="97640" y="77504"/>
                </a:moveTo>
                <a:lnTo>
                  <a:pt x="97640" y="77504"/>
                </a:lnTo>
                <a:lnTo>
                  <a:pt x="97729" y="77465"/>
                </a:lnTo>
                <a:lnTo>
                  <a:pt x="97773" y="77233"/>
                </a:lnTo>
                <a:lnTo>
                  <a:pt x="97773" y="77079"/>
                </a:lnTo>
                <a:lnTo>
                  <a:pt x="97729" y="76963"/>
                </a:lnTo>
                <a:lnTo>
                  <a:pt x="97729" y="76963"/>
                </a:lnTo>
                <a:lnTo>
                  <a:pt x="97640" y="76809"/>
                </a:lnTo>
                <a:lnTo>
                  <a:pt x="97486" y="76732"/>
                </a:lnTo>
                <a:lnTo>
                  <a:pt x="97242" y="76809"/>
                </a:lnTo>
                <a:lnTo>
                  <a:pt x="97242" y="76809"/>
                </a:lnTo>
                <a:lnTo>
                  <a:pt x="97043" y="76732"/>
                </a:lnTo>
                <a:lnTo>
                  <a:pt x="96911" y="76654"/>
                </a:lnTo>
                <a:lnTo>
                  <a:pt x="96911" y="76616"/>
                </a:lnTo>
                <a:lnTo>
                  <a:pt x="96911" y="76539"/>
                </a:lnTo>
                <a:lnTo>
                  <a:pt x="96911" y="76539"/>
                </a:lnTo>
                <a:lnTo>
                  <a:pt x="96955" y="76384"/>
                </a:lnTo>
                <a:lnTo>
                  <a:pt x="97132" y="76307"/>
                </a:lnTo>
                <a:lnTo>
                  <a:pt x="97353" y="76230"/>
                </a:lnTo>
                <a:lnTo>
                  <a:pt x="97353" y="76230"/>
                </a:lnTo>
                <a:lnTo>
                  <a:pt x="97552" y="76230"/>
                </a:lnTo>
                <a:lnTo>
                  <a:pt x="97729" y="76230"/>
                </a:lnTo>
                <a:lnTo>
                  <a:pt x="97729" y="76230"/>
                </a:lnTo>
                <a:lnTo>
                  <a:pt x="97928" y="76230"/>
                </a:lnTo>
                <a:lnTo>
                  <a:pt x="98083" y="76191"/>
                </a:lnTo>
                <a:lnTo>
                  <a:pt x="98238" y="75960"/>
                </a:lnTo>
                <a:lnTo>
                  <a:pt x="98282" y="75882"/>
                </a:lnTo>
                <a:lnTo>
                  <a:pt x="98326" y="75689"/>
                </a:lnTo>
                <a:lnTo>
                  <a:pt x="98326" y="75689"/>
                </a:lnTo>
                <a:lnTo>
                  <a:pt x="98282" y="75535"/>
                </a:lnTo>
                <a:lnTo>
                  <a:pt x="98238" y="75458"/>
                </a:lnTo>
                <a:lnTo>
                  <a:pt x="98238" y="75458"/>
                </a:lnTo>
                <a:lnTo>
                  <a:pt x="98171" y="75535"/>
                </a:lnTo>
                <a:lnTo>
                  <a:pt x="98039" y="75612"/>
                </a:lnTo>
                <a:lnTo>
                  <a:pt x="98039" y="75612"/>
                </a:lnTo>
                <a:lnTo>
                  <a:pt x="97928" y="75767"/>
                </a:lnTo>
                <a:lnTo>
                  <a:pt x="97795" y="75805"/>
                </a:lnTo>
                <a:lnTo>
                  <a:pt x="97795" y="75805"/>
                </a:lnTo>
                <a:lnTo>
                  <a:pt x="97552" y="75805"/>
                </a:lnTo>
                <a:lnTo>
                  <a:pt x="97353" y="75767"/>
                </a:lnTo>
                <a:lnTo>
                  <a:pt x="97353" y="75767"/>
                </a:lnTo>
                <a:lnTo>
                  <a:pt x="97132" y="75767"/>
                </a:lnTo>
                <a:lnTo>
                  <a:pt x="97132" y="75767"/>
                </a:lnTo>
                <a:lnTo>
                  <a:pt x="97043" y="75612"/>
                </a:lnTo>
                <a:lnTo>
                  <a:pt x="96955" y="75535"/>
                </a:lnTo>
                <a:lnTo>
                  <a:pt x="96911" y="75535"/>
                </a:lnTo>
                <a:lnTo>
                  <a:pt x="96911" y="75535"/>
                </a:lnTo>
                <a:lnTo>
                  <a:pt x="96800" y="75612"/>
                </a:lnTo>
                <a:lnTo>
                  <a:pt x="96690" y="75689"/>
                </a:lnTo>
                <a:lnTo>
                  <a:pt x="96601" y="75882"/>
                </a:lnTo>
                <a:lnTo>
                  <a:pt x="96557" y="76114"/>
                </a:lnTo>
                <a:lnTo>
                  <a:pt x="96557" y="76114"/>
                </a:lnTo>
                <a:lnTo>
                  <a:pt x="96557" y="76307"/>
                </a:lnTo>
                <a:lnTo>
                  <a:pt x="96601" y="76461"/>
                </a:lnTo>
                <a:lnTo>
                  <a:pt x="96601" y="76654"/>
                </a:lnTo>
                <a:lnTo>
                  <a:pt x="96557" y="76886"/>
                </a:lnTo>
                <a:lnTo>
                  <a:pt x="96557" y="76886"/>
                </a:lnTo>
                <a:lnTo>
                  <a:pt x="96490" y="77079"/>
                </a:lnTo>
                <a:lnTo>
                  <a:pt x="96446" y="77388"/>
                </a:lnTo>
                <a:lnTo>
                  <a:pt x="96446" y="77388"/>
                </a:lnTo>
                <a:lnTo>
                  <a:pt x="96490" y="77658"/>
                </a:lnTo>
                <a:lnTo>
                  <a:pt x="96490" y="77889"/>
                </a:lnTo>
                <a:lnTo>
                  <a:pt x="96490" y="77889"/>
                </a:lnTo>
                <a:lnTo>
                  <a:pt x="96402" y="78314"/>
                </a:lnTo>
                <a:lnTo>
                  <a:pt x="96358" y="78430"/>
                </a:lnTo>
                <a:lnTo>
                  <a:pt x="96402" y="78661"/>
                </a:lnTo>
                <a:lnTo>
                  <a:pt x="96402" y="78661"/>
                </a:lnTo>
                <a:lnTo>
                  <a:pt x="96402" y="78854"/>
                </a:lnTo>
                <a:lnTo>
                  <a:pt x="96402" y="79086"/>
                </a:lnTo>
                <a:lnTo>
                  <a:pt x="96402" y="79086"/>
                </a:lnTo>
                <a:lnTo>
                  <a:pt x="96402" y="79626"/>
                </a:lnTo>
                <a:lnTo>
                  <a:pt x="96446" y="80012"/>
                </a:lnTo>
                <a:lnTo>
                  <a:pt x="96490" y="80283"/>
                </a:lnTo>
                <a:lnTo>
                  <a:pt x="96490" y="80283"/>
                </a:lnTo>
                <a:lnTo>
                  <a:pt x="96557" y="80360"/>
                </a:lnTo>
                <a:lnTo>
                  <a:pt x="96645" y="80360"/>
                </a:lnTo>
                <a:lnTo>
                  <a:pt x="96712" y="80360"/>
                </a:lnTo>
                <a:lnTo>
                  <a:pt x="96756" y="80205"/>
                </a:lnTo>
                <a:lnTo>
                  <a:pt x="96911" y="79935"/>
                </a:lnTo>
                <a:lnTo>
                  <a:pt x="96955" y="79626"/>
                </a:lnTo>
                <a:lnTo>
                  <a:pt x="96955" y="79626"/>
                </a:lnTo>
                <a:lnTo>
                  <a:pt x="96911" y="79356"/>
                </a:lnTo>
                <a:lnTo>
                  <a:pt x="96911" y="79163"/>
                </a:lnTo>
                <a:lnTo>
                  <a:pt x="96911" y="79009"/>
                </a:lnTo>
                <a:lnTo>
                  <a:pt x="96911" y="79009"/>
                </a:lnTo>
                <a:lnTo>
                  <a:pt x="96955" y="78854"/>
                </a:lnTo>
                <a:lnTo>
                  <a:pt x="96999" y="78777"/>
                </a:lnTo>
                <a:lnTo>
                  <a:pt x="97088" y="78777"/>
                </a:lnTo>
                <a:lnTo>
                  <a:pt x="97132" y="78854"/>
                </a:lnTo>
                <a:lnTo>
                  <a:pt x="97132" y="78854"/>
                </a:lnTo>
                <a:lnTo>
                  <a:pt x="97154" y="79009"/>
                </a:lnTo>
                <a:lnTo>
                  <a:pt x="97198" y="79163"/>
                </a:lnTo>
                <a:lnTo>
                  <a:pt x="97242" y="79356"/>
                </a:lnTo>
                <a:lnTo>
                  <a:pt x="97287" y="79511"/>
                </a:lnTo>
                <a:lnTo>
                  <a:pt x="97287" y="79511"/>
                </a:lnTo>
                <a:lnTo>
                  <a:pt x="97331" y="79626"/>
                </a:lnTo>
                <a:lnTo>
                  <a:pt x="97353" y="79626"/>
                </a:lnTo>
                <a:lnTo>
                  <a:pt x="97397" y="79704"/>
                </a:lnTo>
                <a:lnTo>
                  <a:pt x="97397" y="79704"/>
                </a:lnTo>
                <a:lnTo>
                  <a:pt x="97441" y="79626"/>
                </a:lnTo>
                <a:lnTo>
                  <a:pt x="97441" y="79511"/>
                </a:lnTo>
                <a:lnTo>
                  <a:pt x="97441" y="79511"/>
                </a:lnTo>
                <a:lnTo>
                  <a:pt x="97596" y="79356"/>
                </a:lnTo>
                <a:lnTo>
                  <a:pt x="97640" y="79279"/>
                </a:lnTo>
                <a:lnTo>
                  <a:pt x="97685" y="79202"/>
                </a:lnTo>
                <a:lnTo>
                  <a:pt x="97685" y="79202"/>
                </a:lnTo>
                <a:lnTo>
                  <a:pt x="97685" y="79086"/>
                </a:lnTo>
                <a:lnTo>
                  <a:pt x="97640" y="78932"/>
                </a:lnTo>
                <a:lnTo>
                  <a:pt x="97530" y="78739"/>
                </a:lnTo>
                <a:lnTo>
                  <a:pt x="97530" y="78739"/>
                </a:lnTo>
                <a:lnTo>
                  <a:pt x="97353" y="78507"/>
                </a:lnTo>
                <a:lnTo>
                  <a:pt x="97287" y="78430"/>
                </a:lnTo>
                <a:lnTo>
                  <a:pt x="97242" y="78314"/>
                </a:lnTo>
                <a:lnTo>
                  <a:pt x="97242" y="78314"/>
                </a:lnTo>
                <a:lnTo>
                  <a:pt x="97198" y="78160"/>
                </a:lnTo>
                <a:lnTo>
                  <a:pt x="97198" y="78005"/>
                </a:lnTo>
                <a:lnTo>
                  <a:pt x="97242" y="77812"/>
                </a:lnTo>
                <a:lnTo>
                  <a:pt x="97287" y="77658"/>
                </a:lnTo>
                <a:lnTo>
                  <a:pt x="97287" y="77658"/>
                </a:lnTo>
                <a:lnTo>
                  <a:pt x="97353" y="77581"/>
                </a:lnTo>
                <a:lnTo>
                  <a:pt x="97486" y="77581"/>
                </a:lnTo>
                <a:lnTo>
                  <a:pt x="97552" y="77581"/>
                </a:lnTo>
                <a:lnTo>
                  <a:pt x="97640" y="77504"/>
                </a:lnTo>
                <a:lnTo>
                  <a:pt x="97640" y="77504"/>
                </a:lnTo>
                <a:close/>
                <a:moveTo>
                  <a:pt x="105691" y="108111"/>
                </a:moveTo>
                <a:lnTo>
                  <a:pt x="105691" y="108111"/>
                </a:lnTo>
                <a:lnTo>
                  <a:pt x="105536" y="108111"/>
                </a:lnTo>
                <a:lnTo>
                  <a:pt x="105381" y="108111"/>
                </a:lnTo>
                <a:lnTo>
                  <a:pt x="105381" y="108111"/>
                </a:lnTo>
                <a:lnTo>
                  <a:pt x="105293" y="108111"/>
                </a:lnTo>
                <a:lnTo>
                  <a:pt x="105204" y="107957"/>
                </a:lnTo>
                <a:lnTo>
                  <a:pt x="105204" y="107957"/>
                </a:lnTo>
                <a:lnTo>
                  <a:pt x="105049" y="107880"/>
                </a:lnTo>
                <a:lnTo>
                  <a:pt x="104983" y="107880"/>
                </a:lnTo>
                <a:lnTo>
                  <a:pt x="104939" y="107957"/>
                </a:lnTo>
                <a:lnTo>
                  <a:pt x="104939" y="107957"/>
                </a:lnTo>
                <a:lnTo>
                  <a:pt x="104850" y="108034"/>
                </a:lnTo>
                <a:lnTo>
                  <a:pt x="104850" y="108189"/>
                </a:lnTo>
                <a:lnTo>
                  <a:pt x="104850" y="108189"/>
                </a:lnTo>
                <a:lnTo>
                  <a:pt x="104850" y="108266"/>
                </a:lnTo>
                <a:lnTo>
                  <a:pt x="104850" y="108382"/>
                </a:lnTo>
                <a:lnTo>
                  <a:pt x="104983" y="108459"/>
                </a:lnTo>
                <a:lnTo>
                  <a:pt x="105049" y="108613"/>
                </a:lnTo>
                <a:lnTo>
                  <a:pt x="105138" y="108729"/>
                </a:lnTo>
                <a:lnTo>
                  <a:pt x="105138" y="108729"/>
                </a:lnTo>
                <a:lnTo>
                  <a:pt x="105093" y="108883"/>
                </a:lnTo>
                <a:lnTo>
                  <a:pt x="105049" y="109115"/>
                </a:lnTo>
                <a:lnTo>
                  <a:pt x="105049" y="109115"/>
                </a:lnTo>
                <a:lnTo>
                  <a:pt x="105049" y="109308"/>
                </a:lnTo>
                <a:lnTo>
                  <a:pt x="105093" y="109540"/>
                </a:lnTo>
                <a:lnTo>
                  <a:pt x="105093" y="109540"/>
                </a:lnTo>
                <a:lnTo>
                  <a:pt x="105182" y="109887"/>
                </a:lnTo>
                <a:lnTo>
                  <a:pt x="105337" y="110080"/>
                </a:lnTo>
                <a:lnTo>
                  <a:pt x="105536" y="110157"/>
                </a:lnTo>
                <a:lnTo>
                  <a:pt x="105735" y="110157"/>
                </a:lnTo>
                <a:lnTo>
                  <a:pt x="105735" y="110157"/>
                </a:lnTo>
                <a:lnTo>
                  <a:pt x="105934" y="110003"/>
                </a:lnTo>
                <a:lnTo>
                  <a:pt x="106022" y="109887"/>
                </a:lnTo>
                <a:lnTo>
                  <a:pt x="106089" y="109733"/>
                </a:lnTo>
                <a:lnTo>
                  <a:pt x="106089" y="109540"/>
                </a:lnTo>
                <a:lnTo>
                  <a:pt x="106067" y="109038"/>
                </a:lnTo>
                <a:lnTo>
                  <a:pt x="106022" y="108536"/>
                </a:lnTo>
                <a:lnTo>
                  <a:pt x="106022" y="108536"/>
                </a:lnTo>
                <a:lnTo>
                  <a:pt x="105978" y="108266"/>
                </a:lnTo>
                <a:lnTo>
                  <a:pt x="105934" y="108189"/>
                </a:lnTo>
                <a:lnTo>
                  <a:pt x="105823" y="108111"/>
                </a:lnTo>
                <a:lnTo>
                  <a:pt x="105691" y="108111"/>
                </a:lnTo>
                <a:lnTo>
                  <a:pt x="105691" y="108111"/>
                </a:lnTo>
                <a:close/>
                <a:moveTo>
                  <a:pt x="106067" y="80977"/>
                </a:moveTo>
                <a:lnTo>
                  <a:pt x="106067" y="80977"/>
                </a:lnTo>
                <a:lnTo>
                  <a:pt x="106022" y="80862"/>
                </a:lnTo>
                <a:lnTo>
                  <a:pt x="105934" y="80784"/>
                </a:lnTo>
                <a:lnTo>
                  <a:pt x="105735" y="80630"/>
                </a:lnTo>
                <a:lnTo>
                  <a:pt x="105536" y="80514"/>
                </a:lnTo>
                <a:lnTo>
                  <a:pt x="105447" y="80437"/>
                </a:lnTo>
                <a:lnTo>
                  <a:pt x="105381" y="80283"/>
                </a:lnTo>
                <a:lnTo>
                  <a:pt x="105381" y="80283"/>
                </a:lnTo>
                <a:lnTo>
                  <a:pt x="105204" y="80012"/>
                </a:lnTo>
                <a:lnTo>
                  <a:pt x="105138" y="79858"/>
                </a:lnTo>
                <a:lnTo>
                  <a:pt x="105049" y="79704"/>
                </a:lnTo>
                <a:lnTo>
                  <a:pt x="105049" y="79704"/>
                </a:lnTo>
                <a:lnTo>
                  <a:pt x="104850" y="79588"/>
                </a:lnTo>
                <a:lnTo>
                  <a:pt x="104695" y="79433"/>
                </a:lnTo>
                <a:lnTo>
                  <a:pt x="104695" y="79433"/>
                </a:lnTo>
                <a:lnTo>
                  <a:pt x="104607" y="79202"/>
                </a:lnTo>
                <a:lnTo>
                  <a:pt x="104541" y="79086"/>
                </a:lnTo>
                <a:lnTo>
                  <a:pt x="104541" y="79086"/>
                </a:lnTo>
                <a:lnTo>
                  <a:pt x="104364" y="78854"/>
                </a:lnTo>
                <a:lnTo>
                  <a:pt x="104209" y="78777"/>
                </a:lnTo>
                <a:lnTo>
                  <a:pt x="103899" y="78661"/>
                </a:lnTo>
                <a:lnTo>
                  <a:pt x="103899" y="78661"/>
                </a:lnTo>
                <a:lnTo>
                  <a:pt x="103568" y="78507"/>
                </a:lnTo>
                <a:lnTo>
                  <a:pt x="103568" y="78507"/>
                </a:lnTo>
                <a:lnTo>
                  <a:pt x="103324" y="78430"/>
                </a:lnTo>
                <a:lnTo>
                  <a:pt x="103125" y="78237"/>
                </a:lnTo>
                <a:lnTo>
                  <a:pt x="103125" y="78237"/>
                </a:lnTo>
                <a:lnTo>
                  <a:pt x="102926" y="78005"/>
                </a:lnTo>
                <a:lnTo>
                  <a:pt x="102683" y="77735"/>
                </a:lnTo>
                <a:lnTo>
                  <a:pt x="102683" y="77735"/>
                </a:lnTo>
                <a:lnTo>
                  <a:pt x="102617" y="77735"/>
                </a:lnTo>
                <a:lnTo>
                  <a:pt x="102484" y="77735"/>
                </a:lnTo>
                <a:lnTo>
                  <a:pt x="102373" y="77735"/>
                </a:lnTo>
                <a:lnTo>
                  <a:pt x="102285" y="77889"/>
                </a:lnTo>
                <a:lnTo>
                  <a:pt x="102285" y="77889"/>
                </a:lnTo>
                <a:lnTo>
                  <a:pt x="102218" y="78082"/>
                </a:lnTo>
                <a:lnTo>
                  <a:pt x="102130" y="78237"/>
                </a:lnTo>
                <a:lnTo>
                  <a:pt x="102130" y="78237"/>
                </a:lnTo>
                <a:lnTo>
                  <a:pt x="102019" y="78353"/>
                </a:lnTo>
                <a:lnTo>
                  <a:pt x="101931" y="78353"/>
                </a:lnTo>
                <a:lnTo>
                  <a:pt x="101798" y="78353"/>
                </a:lnTo>
                <a:lnTo>
                  <a:pt x="101732" y="78314"/>
                </a:lnTo>
                <a:lnTo>
                  <a:pt x="101643" y="78237"/>
                </a:lnTo>
                <a:lnTo>
                  <a:pt x="101577" y="78082"/>
                </a:lnTo>
                <a:lnTo>
                  <a:pt x="101533" y="77928"/>
                </a:lnTo>
                <a:lnTo>
                  <a:pt x="101533" y="77812"/>
                </a:lnTo>
                <a:lnTo>
                  <a:pt x="101533" y="77812"/>
                </a:lnTo>
                <a:lnTo>
                  <a:pt x="101533" y="77504"/>
                </a:lnTo>
                <a:lnTo>
                  <a:pt x="101489" y="77388"/>
                </a:lnTo>
                <a:lnTo>
                  <a:pt x="101444" y="77233"/>
                </a:lnTo>
                <a:lnTo>
                  <a:pt x="101378" y="77079"/>
                </a:lnTo>
                <a:lnTo>
                  <a:pt x="101179" y="77040"/>
                </a:lnTo>
                <a:lnTo>
                  <a:pt x="100936" y="76963"/>
                </a:lnTo>
                <a:lnTo>
                  <a:pt x="100936" y="76963"/>
                </a:lnTo>
                <a:lnTo>
                  <a:pt x="100759" y="76963"/>
                </a:lnTo>
                <a:lnTo>
                  <a:pt x="100648" y="77040"/>
                </a:lnTo>
                <a:lnTo>
                  <a:pt x="100560" y="77156"/>
                </a:lnTo>
                <a:lnTo>
                  <a:pt x="100493" y="77388"/>
                </a:lnTo>
                <a:lnTo>
                  <a:pt x="100493" y="77388"/>
                </a:lnTo>
                <a:lnTo>
                  <a:pt x="100538" y="77581"/>
                </a:lnTo>
                <a:lnTo>
                  <a:pt x="100560" y="77812"/>
                </a:lnTo>
                <a:lnTo>
                  <a:pt x="100692" y="77928"/>
                </a:lnTo>
                <a:lnTo>
                  <a:pt x="100803" y="78005"/>
                </a:lnTo>
                <a:lnTo>
                  <a:pt x="100803" y="78005"/>
                </a:lnTo>
                <a:lnTo>
                  <a:pt x="101091" y="78082"/>
                </a:lnTo>
                <a:lnTo>
                  <a:pt x="101201" y="78082"/>
                </a:lnTo>
                <a:lnTo>
                  <a:pt x="101245" y="78160"/>
                </a:lnTo>
                <a:lnTo>
                  <a:pt x="101245" y="78314"/>
                </a:lnTo>
                <a:lnTo>
                  <a:pt x="101245" y="78314"/>
                </a:lnTo>
                <a:lnTo>
                  <a:pt x="101091" y="78314"/>
                </a:lnTo>
                <a:lnTo>
                  <a:pt x="101002" y="78353"/>
                </a:lnTo>
                <a:lnTo>
                  <a:pt x="100936" y="78507"/>
                </a:lnTo>
                <a:lnTo>
                  <a:pt x="100936" y="78507"/>
                </a:lnTo>
                <a:lnTo>
                  <a:pt x="100936" y="78584"/>
                </a:lnTo>
                <a:lnTo>
                  <a:pt x="100936" y="78739"/>
                </a:lnTo>
                <a:lnTo>
                  <a:pt x="100958" y="78932"/>
                </a:lnTo>
                <a:lnTo>
                  <a:pt x="101091" y="79086"/>
                </a:lnTo>
                <a:lnTo>
                  <a:pt x="101201" y="79163"/>
                </a:lnTo>
                <a:lnTo>
                  <a:pt x="101201" y="79163"/>
                </a:lnTo>
                <a:lnTo>
                  <a:pt x="101334" y="79163"/>
                </a:lnTo>
                <a:lnTo>
                  <a:pt x="101444" y="79163"/>
                </a:lnTo>
                <a:lnTo>
                  <a:pt x="101444" y="79163"/>
                </a:lnTo>
                <a:lnTo>
                  <a:pt x="101577" y="79356"/>
                </a:lnTo>
                <a:lnTo>
                  <a:pt x="101688" y="79588"/>
                </a:lnTo>
                <a:lnTo>
                  <a:pt x="101688" y="79588"/>
                </a:lnTo>
                <a:lnTo>
                  <a:pt x="101842" y="79781"/>
                </a:lnTo>
                <a:lnTo>
                  <a:pt x="102042" y="79858"/>
                </a:lnTo>
                <a:lnTo>
                  <a:pt x="102241" y="79935"/>
                </a:lnTo>
                <a:lnTo>
                  <a:pt x="102417" y="80090"/>
                </a:lnTo>
                <a:lnTo>
                  <a:pt x="102417" y="80090"/>
                </a:lnTo>
                <a:lnTo>
                  <a:pt x="102484" y="80205"/>
                </a:lnTo>
                <a:lnTo>
                  <a:pt x="102528" y="80283"/>
                </a:lnTo>
                <a:lnTo>
                  <a:pt x="102661" y="80553"/>
                </a:lnTo>
                <a:lnTo>
                  <a:pt x="102661" y="80553"/>
                </a:lnTo>
                <a:lnTo>
                  <a:pt x="102771" y="80862"/>
                </a:lnTo>
                <a:lnTo>
                  <a:pt x="102816" y="80977"/>
                </a:lnTo>
                <a:lnTo>
                  <a:pt x="102860" y="81132"/>
                </a:lnTo>
                <a:lnTo>
                  <a:pt x="102860" y="81132"/>
                </a:lnTo>
                <a:lnTo>
                  <a:pt x="102860" y="81479"/>
                </a:lnTo>
                <a:lnTo>
                  <a:pt x="102860" y="81479"/>
                </a:lnTo>
                <a:lnTo>
                  <a:pt x="102816" y="81711"/>
                </a:lnTo>
                <a:lnTo>
                  <a:pt x="102771" y="81826"/>
                </a:lnTo>
                <a:lnTo>
                  <a:pt x="102617" y="82058"/>
                </a:lnTo>
                <a:lnTo>
                  <a:pt x="102617" y="82058"/>
                </a:lnTo>
                <a:lnTo>
                  <a:pt x="102572" y="82212"/>
                </a:lnTo>
                <a:lnTo>
                  <a:pt x="102528" y="82405"/>
                </a:lnTo>
                <a:lnTo>
                  <a:pt x="102528" y="82560"/>
                </a:lnTo>
                <a:lnTo>
                  <a:pt x="102617" y="82676"/>
                </a:lnTo>
                <a:lnTo>
                  <a:pt x="102617" y="82676"/>
                </a:lnTo>
                <a:lnTo>
                  <a:pt x="102683" y="82676"/>
                </a:lnTo>
                <a:lnTo>
                  <a:pt x="102816" y="82637"/>
                </a:lnTo>
                <a:lnTo>
                  <a:pt x="103015" y="82560"/>
                </a:lnTo>
                <a:lnTo>
                  <a:pt x="103015" y="82560"/>
                </a:lnTo>
                <a:lnTo>
                  <a:pt x="103125" y="82560"/>
                </a:lnTo>
                <a:lnTo>
                  <a:pt x="103258" y="82560"/>
                </a:lnTo>
                <a:lnTo>
                  <a:pt x="103324" y="82676"/>
                </a:lnTo>
                <a:lnTo>
                  <a:pt x="103413" y="82907"/>
                </a:lnTo>
                <a:lnTo>
                  <a:pt x="103413" y="82907"/>
                </a:lnTo>
                <a:lnTo>
                  <a:pt x="103523" y="83100"/>
                </a:lnTo>
                <a:lnTo>
                  <a:pt x="103700" y="83177"/>
                </a:lnTo>
                <a:lnTo>
                  <a:pt x="103855" y="83177"/>
                </a:lnTo>
                <a:lnTo>
                  <a:pt x="104010" y="83177"/>
                </a:lnTo>
                <a:lnTo>
                  <a:pt x="104010" y="83177"/>
                </a:lnTo>
                <a:lnTo>
                  <a:pt x="104165" y="83177"/>
                </a:lnTo>
                <a:lnTo>
                  <a:pt x="104253" y="83062"/>
                </a:lnTo>
                <a:lnTo>
                  <a:pt x="104408" y="82753"/>
                </a:lnTo>
                <a:lnTo>
                  <a:pt x="104408" y="82753"/>
                </a:lnTo>
                <a:lnTo>
                  <a:pt x="104541" y="82560"/>
                </a:lnTo>
                <a:lnTo>
                  <a:pt x="104695" y="82405"/>
                </a:lnTo>
                <a:lnTo>
                  <a:pt x="104894" y="82328"/>
                </a:lnTo>
                <a:lnTo>
                  <a:pt x="105049" y="82405"/>
                </a:lnTo>
                <a:lnTo>
                  <a:pt x="105049" y="82405"/>
                </a:lnTo>
                <a:lnTo>
                  <a:pt x="105182" y="82483"/>
                </a:lnTo>
                <a:lnTo>
                  <a:pt x="105293" y="82637"/>
                </a:lnTo>
                <a:lnTo>
                  <a:pt x="105492" y="82984"/>
                </a:lnTo>
                <a:lnTo>
                  <a:pt x="105492" y="82984"/>
                </a:lnTo>
                <a:lnTo>
                  <a:pt x="105691" y="83332"/>
                </a:lnTo>
                <a:lnTo>
                  <a:pt x="105845" y="83679"/>
                </a:lnTo>
                <a:lnTo>
                  <a:pt x="106089" y="83911"/>
                </a:lnTo>
                <a:lnTo>
                  <a:pt x="106288" y="84104"/>
                </a:lnTo>
                <a:lnTo>
                  <a:pt x="106288" y="84104"/>
                </a:lnTo>
                <a:lnTo>
                  <a:pt x="106531" y="84258"/>
                </a:lnTo>
                <a:lnTo>
                  <a:pt x="106664" y="84258"/>
                </a:lnTo>
                <a:lnTo>
                  <a:pt x="106774" y="84258"/>
                </a:lnTo>
                <a:lnTo>
                  <a:pt x="106774" y="84258"/>
                </a:lnTo>
                <a:lnTo>
                  <a:pt x="106819" y="84181"/>
                </a:lnTo>
                <a:lnTo>
                  <a:pt x="106819" y="84027"/>
                </a:lnTo>
                <a:lnTo>
                  <a:pt x="106730" y="83834"/>
                </a:lnTo>
                <a:lnTo>
                  <a:pt x="106619" y="83679"/>
                </a:lnTo>
                <a:lnTo>
                  <a:pt x="106531" y="83525"/>
                </a:lnTo>
                <a:lnTo>
                  <a:pt x="106531" y="83525"/>
                </a:lnTo>
                <a:lnTo>
                  <a:pt x="106487" y="83409"/>
                </a:lnTo>
                <a:lnTo>
                  <a:pt x="106465" y="83332"/>
                </a:lnTo>
                <a:lnTo>
                  <a:pt x="106465" y="83332"/>
                </a:lnTo>
                <a:lnTo>
                  <a:pt x="106332" y="83255"/>
                </a:lnTo>
                <a:lnTo>
                  <a:pt x="106288" y="83255"/>
                </a:lnTo>
                <a:lnTo>
                  <a:pt x="106266" y="83255"/>
                </a:lnTo>
                <a:lnTo>
                  <a:pt x="106266" y="83255"/>
                </a:lnTo>
                <a:lnTo>
                  <a:pt x="106221" y="83100"/>
                </a:lnTo>
                <a:lnTo>
                  <a:pt x="106221" y="83062"/>
                </a:lnTo>
                <a:lnTo>
                  <a:pt x="106221" y="82984"/>
                </a:lnTo>
                <a:lnTo>
                  <a:pt x="106221" y="82907"/>
                </a:lnTo>
                <a:lnTo>
                  <a:pt x="106221" y="82907"/>
                </a:lnTo>
                <a:lnTo>
                  <a:pt x="106177" y="82830"/>
                </a:lnTo>
                <a:lnTo>
                  <a:pt x="106089" y="82830"/>
                </a:lnTo>
                <a:lnTo>
                  <a:pt x="106089" y="82830"/>
                </a:lnTo>
                <a:lnTo>
                  <a:pt x="106089" y="82753"/>
                </a:lnTo>
                <a:lnTo>
                  <a:pt x="106089" y="82637"/>
                </a:lnTo>
                <a:lnTo>
                  <a:pt x="106089" y="82560"/>
                </a:lnTo>
                <a:lnTo>
                  <a:pt x="106089" y="82483"/>
                </a:lnTo>
                <a:lnTo>
                  <a:pt x="106089" y="82483"/>
                </a:lnTo>
                <a:lnTo>
                  <a:pt x="106022" y="82405"/>
                </a:lnTo>
                <a:lnTo>
                  <a:pt x="105934" y="82328"/>
                </a:lnTo>
                <a:lnTo>
                  <a:pt x="105934" y="82328"/>
                </a:lnTo>
                <a:lnTo>
                  <a:pt x="105845" y="82251"/>
                </a:lnTo>
                <a:lnTo>
                  <a:pt x="105779" y="82135"/>
                </a:lnTo>
                <a:lnTo>
                  <a:pt x="105779" y="82135"/>
                </a:lnTo>
                <a:lnTo>
                  <a:pt x="105735" y="81981"/>
                </a:lnTo>
                <a:lnTo>
                  <a:pt x="105735" y="81826"/>
                </a:lnTo>
                <a:lnTo>
                  <a:pt x="105779" y="81711"/>
                </a:lnTo>
                <a:lnTo>
                  <a:pt x="105823" y="81633"/>
                </a:lnTo>
                <a:lnTo>
                  <a:pt x="105823" y="81633"/>
                </a:lnTo>
                <a:lnTo>
                  <a:pt x="105978" y="81363"/>
                </a:lnTo>
                <a:lnTo>
                  <a:pt x="106067" y="81209"/>
                </a:lnTo>
                <a:lnTo>
                  <a:pt x="106067" y="80977"/>
                </a:lnTo>
                <a:lnTo>
                  <a:pt x="106067" y="80977"/>
                </a:lnTo>
                <a:close/>
                <a:moveTo>
                  <a:pt x="114139" y="108266"/>
                </a:moveTo>
                <a:lnTo>
                  <a:pt x="114139" y="108266"/>
                </a:lnTo>
                <a:lnTo>
                  <a:pt x="114072" y="108266"/>
                </a:lnTo>
                <a:lnTo>
                  <a:pt x="114072" y="108266"/>
                </a:lnTo>
                <a:lnTo>
                  <a:pt x="113984" y="108382"/>
                </a:lnTo>
                <a:lnTo>
                  <a:pt x="113918" y="108536"/>
                </a:lnTo>
                <a:lnTo>
                  <a:pt x="113829" y="108883"/>
                </a:lnTo>
                <a:lnTo>
                  <a:pt x="113829" y="108883"/>
                </a:lnTo>
                <a:lnTo>
                  <a:pt x="113785" y="109385"/>
                </a:lnTo>
                <a:lnTo>
                  <a:pt x="113741" y="109578"/>
                </a:lnTo>
                <a:lnTo>
                  <a:pt x="113719" y="109887"/>
                </a:lnTo>
                <a:lnTo>
                  <a:pt x="113719" y="109887"/>
                </a:lnTo>
                <a:lnTo>
                  <a:pt x="113586" y="110080"/>
                </a:lnTo>
                <a:lnTo>
                  <a:pt x="113431" y="110389"/>
                </a:lnTo>
                <a:lnTo>
                  <a:pt x="113276" y="110504"/>
                </a:lnTo>
                <a:lnTo>
                  <a:pt x="113099" y="110659"/>
                </a:lnTo>
                <a:lnTo>
                  <a:pt x="113099" y="110659"/>
                </a:lnTo>
                <a:lnTo>
                  <a:pt x="112945" y="110736"/>
                </a:lnTo>
                <a:lnTo>
                  <a:pt x="112878" y="110813"/>
                </a:lnTo>
                <a:lnTo>
                  <a:pt x="112834" y="110852"/>
                </a:lnTo>
                <a:lnTo>
                  <a:pt x="112834" y="110852"/>
                </a:lnTo>
                <a:lnTo>
                  <a:pt x="112746" y="111006"/>
                </a:lnTo>
                <a:lnTo>
                  <a:pt x="112657" y="111161"/>
                </a:lnTo>
                <a:lnTo>
                  <a:pt x="112657" y="111161"/>
                </a:lnTo>
                <a:lnTo>
                  <a:pt x="112657" y="111083"/>
                </a:lnTo>
                <a:lnTo>
                  <a:pt x="112657" y="111083"/>
                </a:lnTo>
                <a:lnTo>
                  <a:pt x="112657" y="111238"/>
                </a:lnTo>
                <a:lnTo>
                  <a:pt x="112635" y="111354"/>
                </a:lnTo>
                <a:lnTo>
                  <a:pt x="112502" y="111508"/>
                </a:lnTo>
                <a:lnTo>
                  <a:pt x="112392" y="111585"/>
                </a:lnTo>
                <a:lnTo>
                  <a:pt x="112259" y="111701"/>
                </a:lnTo>
                <a:lnTo>
                  <a:pt x="112259" y="111701"/>
                </a:lnTo>
                <a:lnTo>
                  <a:pt x="112148" y="112010"/>
                </a:lnTo>
                <a:lnTo>
                  <a:pt x="112104" y="112203"/>
                </a:lnTo>
                <a:lnTo>
                  <a:pt x="112104" y="112357"/>
                </a:lnTo>
                <a:lnTo>
                  <a:pt x="112104" y="112357"/>
                </a:lnTo>
                <a:lnTo>
                  <a:pt x="112193" y="112512"/>
                </a:lnTo>
                <a:lnTo>
                  <a:pt x="112237" y="112550"/>
                </a:lnTo>
                <a:lnTo>
                  <a:pt x="112436" y="112550"/>
                </a:lnTo>
                <a:lnTo>
                  <a:pt x="112436" y="112550"/>
                </a:lnTo>
                <a:lnTo>
                  <a:pt x="112458" y="112627"/>
                </a:lnTo>
                <a:lnTo>
                  <a:pt x="112546" y="112705"/>
                </a:lnTo>
                <a:lnTo>
                  <a:pt x="112635" y="112936"/>
                </a:lnTo>
                <a:lnTo>
                  <a:pt x="112635" y="112936"/>
                </a:lnTo>
                <a:lnTo>
                  <a:pt x="112746" y="113052"/>
                </a:lnTo>
                <a:lnTo>
                  <a:pt x="112945" y="113129"/>
                </a:lnTo>
                <a:lnTo>
                  <a:pt x="112945" y="113129"/>
                </a:lnTo>
                <a:lnTo>
                  <a:pt x="113144" y="113052"/>
                </a:lnTo>
                <a:lnTo>
                  <a:pt x="113298" y="112975"/>
                </a:lnTo>
                <a:lnTo>
                  <a:pt x="113475" y="112859"/>
                </a:lnTo>
                <a:lnTo>
                  <a:pt x="113520" y="112705"/>
                </a:lnTo>
                <a:lnTo>
                  <a:pt x="113520" y="112550"/>
                </a:lnTo>
                <a:lnTo>
                  <a:pt x="113520" y="112550"/>
                </a:lnTo>
                <a:lnTo>
                  <a:pt x="113542" y="111933"/>
                </a:lnTo>
                <a:lnTo>
                  <a:pt x="113542" y="111662"/>
                </a:lnTo>
                <a:lnTo>
                  <a:pt x="113586" y="111354"/>
                </a:lnTo>
                <a:lnTo>
                  <a:pt x="113586" y="111354"/>
                </a:lnTo>
                <a:lnTo>
                  <a:pt x="113741" y="111083"/>
                </a:lnTo>
                <a:lnTo>
                  <a:pt x="113918" y="110929"/>
                </a:lnTo>
                <a:lnTo>
                  <a:pt x="113918" y="110929"/>
                </a:lnTo>
                <a:lnTo>
                  <a:pt x="114072" y="110852"/>
                </a:lnTo>
                <a:lnTo>
                  <a:pt x="114139" y="110813"/>
                </a:lnTo>
                <a:lnTo>
                  <a:pt x="114183" y="110659"/>
                </a:lnTo>
                <a:lnTo>
                  <a:pt x="114183" y="110659"/>
                </a:lnTo>
                <a:lnTo>
                  <a:pt x="114227" y="110504"/>
                </a:lnTo>
                <a:lnTo>
                  <a:pt x="114227" y="110389"/>
                </a:lnTo>
                <a:lnTo>
                  <a:pt x="114183" y="110234"/>
                </a:lnTo>
                <a:lnTo>
                  <a:pt x="114227" y="110080"/>
                </a:lnTo>
                <a:lnTo>
                  <a:pt x="114227" y="110080"/>
                </a:lnTo>
                <a:lnTo>
                  <a:pt x="114272" y="109964"/>
                </a:lnTo>
                <a:lnTo>
                  <a:pt x="114316" y="109810"/>
                </a:lnTo>
                <a:lnTo>
                  <a:pt x="114471" y="109578"/>
                </a:lnTo>
                <a:lnTo>
                  <a:pt x="114471" y="109578"/>
                </a:lnTo>
                <a:lnTo>
                  <a:pt x="114625" y="109385"/>
                </a:lnTo>
                <a:lnTo>
                  <a:pt x="114714" y="109231"/>
                </a:lnTo>
                <a:lnTo>
                  <a:pt x="114758" y="109115"/>
                </a:lnTo>
                <a:lnTo>
                  <a:pt x="114758" y="109115"/>
                </a:lnTo>
                <a:lnTo>
                  <a:pt x="114758" y="108961"/>
                </a:lnTo>
                <a:lnTo>
                  <a:pt x="114714" y="108729"/>
                </a:lnTo>
                <a:lnTo>
                  <a:pt x="114581" y="108459"/>
                </a:lnTo>
                <a:lnTo>
                  <a:pt x="114581" y="108459"/>
                </a:lnTo>
                <a:lnTo>
                  <a:pt x="114426" y="108266"/>
                </a:lnTo>
                <a:lnTo>
                  <a:pt x="114139" y="108266"/>
                </a:lnTo>
                <a:lnTo>
                  <a:pt x="114139" y="108266"/>
                </a:lnTo>
                <a:close/>
                <a:moveTo>
                  <a:pt x="115798" y="105834"/>
                </a:moveTo>
                <a:lnTo>
                  <a:pt x="115798" y="105834"/>
                </a:lnTo>
                <a:lnTo>
                  <a:pt x="115598" y="105757"/>
                </a:lnTo>
                <a:lnTo>
                  <a:pt x="115399" y="105641"/>
                </a:lnTo>
                <a:lnTo>
                  <a:pt x="115399" y="105641"/>
                </a:lnTo>
                <a:lnTo>
                  <a:pt x="115311" y="105487"/>
                </a:lnTo>
                <a:lnTo>
                  <a:pt x="115267" y="105217"/>
                </a:lnTo>
                <a:lnTo>
                  <a:pt x="115267" y="105217"/>
                </a:lnTo>
                <a:lnTo>
                  <a:pt x="115223" y="104908"/>
                </a:lnTo>
                <a:lnTo>
                  <a:pt x="115156" y="104715"/>
                </a:lnTo>
                <a:lnTo>
                  <a:pt x="115023" y="104560"/>
                </a:lnTo>
                <a:lnTo>
                  <a:pt x="114957" y="104290"/>
                </a:lnTo>
                <a:lnTo>
                  <a:pt x="114957" y="104290"/>
                </a:lnTo>
                <a:lnTo>
                  <a:pt x="114913" y="104059"/>
                </a:lnTo>
                <a:lnTo>
                  <a:pt x="114869" y="103711"/>
                </a:lnTo>
                <a:lnTo>
                  <a:pt x="114824" y="103441"/>
                </a:lnTo>
                <a:lnTo>
                  <a:pt x="114758" y="103210"/>
                </a:lnTo>
                <a:lnTo>
                  <a:pt x="114758" y="103210"/>
                </a:lnTo>
                <a:lnTo>
                  <a:pt x="114581" y="103094"/>
                </a:lnTo>
                <a:lnTo>
                  <a:pt x="114471" y="103094"/>
                </a:lnTo>
                <a:lnTo>
                  <a:pt x="114382" y="103094"/>
                </a:lnTo>
                <a:lnTo>
                  <a:pt x="114382" y="103094"/>
                </a:lnTo>
                <a:lnTo>
                  <a:pt x="114360" y="103132"/>
                </a:lnTo>
                <a:lnTo>
                  <a:pt x="114360" y="103132"/>
                </a:lnTo>
                <a:lnTo>
                  <a:pt x="114360" y="103364"/>
                </a:lnTo>
                <a:lnTo>
                  <a:pt x="114426" y="103518"/>
                </a:lnTo>
                <a:lnTo>
                  <a:pt x="114559" y="103788"/>
                </a:lnTo>
                <a:lnTo>
                  <a:pt x="114559" y="103788"/>
                </a:lnTo>
                <a:lnTo>
                  <a:pt x="114670" y="104059"/>
                </a:lnTo>
                <a:lnTo>
                  <a:pt x="114758" y="104483"/>
                </a:lnTo>
                <a:lnTo>
                  <a:pt x="114824" y="105332"/>
                </a:lnTo>
                <a:lnTo>
                  <a:pt x="114824" y="105332"/>
                </a:lnTo>
                <a:lnTo>
                  <a:pt x="114824" y="105641"/>
                </a:lnTo>
                <a:lnTo>
                  <a:pt x="114824" y="105757"/>
                </a:lnTo>
                <a:lnTo>
                  <a:pt x="114780" y="105911"/>
                </a:lnTo>
                <a:lnTo>
                  <a:pt x="114780" y="105911"/>
                </a:lnTo>
                <a:lnTo>
                  <a:pt x="114670" y="106182"/>
                </a:lnTo>
                <a:lnTo>
                  <a:pt x="114625" y="106336"/>
                </a:lnTo>
                <a:lnTo>
                  <a:pt x="114625" y="106529"/>
                </a:lnTo>
                <a:lnTo>
                  <a:pt x="114625" y="106529"/>
                </a:lnTo>
                <a:lnTo>
                  <a:pt x="114670" y="106761"/>
                </a:lnTo>
                <a:lnTo>
                  <a:pt x="114714" y="106992"/>
                </a:lnTo>
                <a:lnTo>
                  <a:pt x="114869" y="107417"/>
                </a:lnTo>
                <a:lnTo>
                  <a:pt x="114869" y="107417"/>
                </a:lnTo>
                <a:lnTo>
                  <a:pt x="115001" y="107455"/>
                </a:lnTo>
                <a:lnTo>
                  <a:pt x="115023" y="107610"/>
                </a:lnTo>
                <a:lnTo>
                  <a:pt x="115023" y="107610"/>
                </a:lnTo>
                <a:lnTo>
                  <a:pt x="115001" y="107841"/>
                </a:lnTo>
                <a:lnTo>
                  <a:pt x="114957" y="108034"/>
                </a:lnTo>
                <a:lnTo>
                  <a:pt x="114957" y="108034"/>
                </a:lnTo>
                <a:lnTo>
                  <a:pt x="115001" y="108189"/>
                </a:lnTo>
                <a:lnTo>
                  <a:pt x="115068" y="108382"/>
                </a:lnTo>
                <a:lnTo>
                  <a:pt x="115156" y="108459"/>
                </a:lnTo>
                <a:lnTo>
                  <a:pt x="115267" y="108459"/>
                </a:lnTo>
                <a:lnTo>
                  <a:pt x="115267" y="108459"/>
                </a:lnTo>
                <a:lnTo>
                  <a:pt x="115399" y="108304"/>
                </a:lnTo>
                <a:lnTo>
                  <a:pt x="115466" y="108111"/>
                </a:lnTo>
                <a:lnTo>
                  <a:pt x="115554" y="107610"/>
                </a:lnTo>
                <a:lnTo>
                  <a:pt x="115554" y="107610"/>
                </a:lnTo>
                <a:lnTo>
                  <a:pt x="115665" y="107262"/>
                </a:lnTo>
                <a:lnTo>
                  <a:pt x="115842" y="106992"/>
                </a:lnTo>
                <a:lnTo>
                  <a:pt x="115842" y="106992"/>
                </a:lnTo>
                <a:lnTo>
                  <a:pt x="116041" y="106490"/>
                </a:lnTo>
                <a:lnTo>
                  <a:pt x="116107" y="106259"/>
                </a:lnTo>
                <a:lnTo>
                  <a:pt x="116151" y="106104"/>
                </a:lnTo>
                <a:lnTo>
                  <a:pt x="116107" y="105989"/>
                </a:lnTo>
                <a:lnTo>
                  <a:pt x="116107" y="105989"/>
                </a:lnTo>
                <a:lnTo>
                  <a:pt x="116063" y="105834"/>
                </a:lnTo>
                <a:lnTo>
                  <a:pt x="115997" y="105834"/>
                </a:lnTo>
                <a:lnTo>
                  <a:pt x="115798" y="105834"/>
                </a:lnTo>
                <a:lnTo>
                  <a:pt x="115798" y="105834"/>
                </a:lnTo>
                <a:close/>
                <a:moveTo>
                  <a:pt x="18997" y="8723"/>
                </a:moveTo>
                <a:lnTo>
                  <a:pt x="18997" y="8723"/>
                </a:lnTo>
                <a:lnTo>
                  <a:pt x="19152" y="8645"/>
                </a:lnTo>
                <a:lnTo>
                  <a:pt x="19240" y="8568"/>
                </a:lnTo>
                <a:lnTo>
                  <a:pt x="19262" y="8491"/>
                </a:lnTo>
                <a:lnTo>
                  <a:pt x="19262" y="8491"/>
                </a:lnTo>
                <a:lnTo>
                  <a:pt x="19307" y="8298"/>
                </a:lnTo>
                <a:lnTo>
                  <a:pt x="19351" y="8144"/>
                </a:lnTo>
                <a:lnTo>
                  <a:pt x="19351" y="7912"/>
                </a:lnTo>
                <a:lnTo>
                  <a:pt x="19395" y="7796"/>
                </a:lnTo>
                <a:lnTo>
                  <a:pt x="19395" y="7796"/>
                </a:lnTo>
                <a:lnTo>
                  <a:pt x="19461" y="7642"/>
                </a:lnTo>
                <a:lnTo>
                  <a:pt x="19506" y="7565"/>
                </a:lnTo>
                <a:lnTo>
                  <a:pt x="19550" y="7487"/>
                </a:lnTo>
                <a:lnTo>
                  <a:pt x="19550" y="7487"/>
                </a:lnTo>
                <a:lnTo>
                  <a:pt x="19506" y="7449"/>
                </a:lnTo>
                <a:lnTo>
                  <a:pt x="19439" y="7294"/>
                </a:lnTo>
                <a:lnTo>
                  <a:pt x="19240" y="7217"/>
                </a:lnTo>
                <a:lnTo>
                  <a:pt x="19240" y="7217"/>
                </a:lnTo>
                <a:lnTo>
                  <a:pt x="19107" y="7294"/>
                </a:lnTo>
                <a:lnTo>
                  <a:pt x="18997" y="7449"/>
                </a:lnTo>
                <a:lnTo>
                  <a:pt x="18997" y="7449"/>
                </a:lnTo>
                <a:lnTo>
                  <a:pt x="18820" y="7642"/>
                </a:lnTo>
                <a:lnTo>
                  <a:pt x="18665" y="7796"/>
                </a:lnTo>
                <a:lnTo>
                  <a:pt x="18665" y="7796"/>
                </a:lnTo>
                <a:lnTo>
                  <a:pt x="18555" y="7873"/>
                </a:lnTo>
                <a:lnTo>
                  <a:pt x="18466" y="7873"/>
                </a:lnTo>
                <a:lnTo>
                  <a:pt x="18422" y="7912"/>
                </a:lnTo>
                <a:lnTo>
                  <a:pt x="18422" y="7912"/>
                </a:lnTo>
                <a:lnTo>
                  <a:pt x="18400" y="8144"/>
                </a:lnTo>
                <a:lnTo>
                  <a:pt x="18400" y="8298"/>
                </a:lnTo>
                <a:lnTo>
                  <a:pt x="18422" y="8414"/>
                </a:lnTo>
                <a:lnTo>
                  <a:pt x="18555" y="8568"/>
                </a:lnTo>
                <a:lnTo>
                  <a:pt x="18798" y="8645"/>
                </a:lnTo>
                <a:lnTo>
                  <a:pt x="18997" y="8723"/>
                </a:lnTo>
                <a:lnTo>
                  <a:pt x="18997" y="8723"/>
                </a:lnTo>
                <a:close/>
                <a:moveTo>
                  <a:pt x="19307" y="7063"/>
                </a:moveTo>
                <a:lnTo>
                  <a:pt x="19307" y="7063"/>
                </a:lnTo>
                <a:lnTo>
                  <a:pt x="19395" y="7140"/>
                </a:lnTo>
                <a:lnTo>
                  <a:pt x="19461" y="7140"/>
                </a:lnTo>
                <a:lnTo>
                  <a:pt x="19550" y="7140"/>
                </a:lnTo>
                <a:lnTo>
                  <a:pt x="19550" y="7140"/>
                </a:lnTo>
                <a:lnTo>
                  <a:pt x="19683" y="7063"/>
                </a:lnTo>
                <a:lnTo>
                  <a:pt x="19749" y="6870"/>
                </a:lnTo>
                <a:lnTo>
                  <a:pt x="19705" y="6638"/>
                </a:lnTo>
                <a:lnTo>
                  <a:pt x="19638" y="6522"/>
                </a:lnTo>
                <a:lnTo>
                  <a:pt x="19638" y="6522"/>
                </a:lnTo>
                <a:lnTo>
                  <a:pt x="19550" y="6445"/>
                </a:lnTo>
                <a:lnTo>
                  <a:pt x="19461" y="6445"/>
                </a:lnTo>
                <a:lnTo>
                  <a:pt x="19461" y="6445"/>
                </a:lnTo>
                <a:lnTo>
                  <a:pt x="19307" y="6600"/>
                </a:lnTo>
                <a:lnTo>
                  <a:pt x="19196" y="6793"/>
                </a:lnTo>
                <a:lnTo>
                  <a:pt x="19152" y="6870"/>
                </a:lnTo>
                <a:lnTo>
                  <a:pt x="19196" y="6947"/>
                </a:lnTo>
                <a:lnTo>
                  <a:pt x="19240" y="7024"/>
                </a:lnTo>
                <a:lnTo>
                  <a:pt x="19307" y="7063"/>
                </a:lnTo>
                <a:lnTo>
                  <a:pt x="19307" y="7063"/>
                </a:lnTo>
                <a:close/>
                <a:moveTo>
                  <a:pt x="21076" y="6522"/>
                </a:moveTo>
                <a:lnTo>
                  <a:pt x="21076" y="6522"/>
                </a:lnTo>
                <a:lnTo>
                  <a:pt x="21164" y="6638"/>
                </a:lnTo>
                <a:lnTo>
                  <a:pt x="21231" y="6870"/>
                </a:lnTo>
                <a:lnTo>
                  <a:pt x="21231" y="6870"/>
                </a:lnTo>
                <a:lnTo>
                  <a:pt x="21363" y="7024"/>
                </a:lnTo>
                <a:lnTo>
                  <a:pt x="21518" y="7024"/>
                </a:lnTo>
                <a:lnTo>
                  <a:pt x="21806" y="6947"/>
                </a:lnTo>
                <a:lnTo>
                  <a:pt x="21806" y="6947"/>
                </a:lnTo>
                <a:lnTo>
                  <a:pt x="21916" y="6947"/>
                </a:lnTo>
                <a:lnTo>
                  <a:pt x="22027" y="6947"/>
                </a:lnTo>
                <a:lnTo>
                  <a:pt x="22115" y="7024"/>
                </a:lnTo>
                <a:lnTo>
                  <a:pt x="22226" y="7140"/>
                </a:lnTo>
                <a:lnTo>
                  <a:pt x="22226" y="7140"/>
                </a:lnTo>
                <a:lnTo>
                  <a:pt x="22513" y="7642"/>
                </a:lnTo>
                <a:lnTo>
                  <a:pt x="22668" y="7873"/>
                </a:lnTo>
                <a:lnTo>
                  <a:pt x="22867" y="7912"/>
                </a:lnTo>
                <a:lnTo>
                  <a:pt x="22867" y="7912"/>
                </a:lnTo>
                <a:lnTo>
                  <a:pt x="22956" y="7873"/>
                </a:lnTo>
                <a:lnTo>
                  <a:pt x="23000" y="7719"/>
                </a:lnTo>
                <a:lnTo>
                  <a:pt x="23000" y="7565"/>
                </a:lnTo>
                <a:lnTo>
                  <a:pt x="22956" y="7449"/>
                </a:lnTo>
                <a:lnTo>
                  <a:pt x="22956" y="7449"/>
                </a:lnTo>
                <a:lnTo>
                  <a:pt x="22867" y="7217"/>
                </a:lnTo>
                <a:lnTo>
                  <a:pt x="22757" y="7063"/>
                </a:lnTo>
                <a:lnTo>
                  <a:pt x="22469" y="6870"/>
                </a:lnTo>
                <a:lnTo>
                  <a:pt x="22469" y="6870"/>
                </a:lnTo>
                <a:lnTo>
                  <a:pt x="22314" y="6638"/>
                </a:lnTo>
                <a:lnTo>
                  <a:pt x="22159" y="6445"/>
                </a:lnTo>
                <a:lnTo>
                  <a:pt x="22159" y="6445"/>
                </a:lnTo>
                <a:lnTo>
                  <a:pt x="21960" y="6291"/>
                </a:lnTo>
                <a:lnTo>
                  <a:pt x="21584" y="6098"/>
                </a:lnTo>
                <a:lnTo>
                  <a:pt x="21231" y="6021"/>
                </a:lnTo>
                <a:lnTo>
                  <a:pt x="21076" y="6021"/>
                </a:lnTo>
                <a:lnTo>
                  <a:pt x="20965" y="6098"/>
                </a:lnTo>
                <a:lnTo>
                  <a:pt x="20965" y="6098"/>
                </a:lnTo>
                <a:lnTo>
                  <a:pt x="20921" y="6175"/>
                </a:lnTo>
                <a:lnTo>
                  <a:pt x="20921" y="6291"/>
                </a:lnTo>
                <a:lnTo>
                  <a:pt x="20921" y="6291"/>
                </a:lnTo>
                <a:lnTo>
                  <a:pt x="20965" y="6445"/>
                </a:lnTo>
                <a:lnTo>
                  <a:pt x="21076" y="6522"/>
                </a:lnTo>
                <a:lnTo>
                  <a:pt x="21076" y="6522"/>
                </a:lnTo>
                <a:close/>
                <a:moveTo>
                  <a:pt x="25521" y="10459"/>
                </a:moveTo>
                <a:lnTo>
                  <a:pt x="25521" y="10459"/>
                </a:lnTo>
                <a:lnTo>
                  <a:pt x="25565" y="10768"/>
                </a:lnTo>
                <a:lnTo>
                  <a:pt x="25610" y="11038"/>
                </a:lnTo>
                <a:lnTo>
                  <a:pt x="25676" y="11193"/>
                </a:lnTo>
                <a:lnTo>
                  <a:pt x="25809" y="11309"/>
                </a:lnTo>
                <a:lnTo>
                  <a:pt x="25809" y="11309"/>
                </a:lnTo>
                <a:lnTo>
                  <a:pt x="25963" y="11386"/>
                </a:lnTo>
                <a:lnTo>
                  <a:pt x="26162" y="11386"/>
                </a:lnTo>
                <a:lnTo>
                  <a:pt x="26162" y="11386"/>
                </a:lnTo>
                <a:lnTo>
                  <a:pt x="26273" y="11309"/>
                </a:lnTo>
                <a:lnTo>
                  <a:pt x="26361" y="11309"/>
                </a:lnTo>
                <a:lnTo>
                  <a:pt x="26361" y="11309"/>
                </a:lnTo>
                <a:lnTo>
                  <a:pt x="26494" y="11463"/>
                </a:lnTo>
                <a:lnTo>
                  <a:pt x="26561" y="11540"/>
                </a:lnTo>
                <a:lnTo>
                  <a:pt x="26561" y="11540"/>
                </a:lnTo>
                <a:lnTo>
                  <a:pt x="26649" y="11540"/>
                </a:lnTo>
                <a:lnTo>
                  <a:pt x="26693" y="11540"/>
                </a:lnTo>
                <a:lnTo>
                  <a:pt x="26848" y="11309"/>
                </a:lnTo>
                <a:lnTo>
                  <a:pt x="27091" y="10961"/>
                </a:lnTo>
                <a:lnTo>
                  <a:pt x="27091" y="10961"/>
                </a:lnTo>
                <a:lnTo>
                  <a:pt x="27202" y="10845"/>
                </a:lnTo>
                <a:lnTo>
                  <a:pt x="27357" y="10845"/>
                </a:lnTo>
                <a:lnTo>
                  <a:pt x="27489" y="10884"/>
                </a:lnTo>
                <a:lnTo>
                  <a:pt x="27600" y="11038"/>
                </a:lnTo>
                <a:lnTo>
                  <a:pt x="27600" y="11038"/>
                </a:lnTo>
                <a:lnTo>
                  <a:pt x="27755" y="11270"/>
                </a:lnTo>
                <a:lnTo>
                  <a:pt x="27887" y="11386"/>
                </a:lnTo>
                <a:lnTo>
                  <a:pt x="27998" y="11386"/>
                </a:lnTo>
                <a:lnTo>
                  <a:pt x="28197" y="11309"/>
                </a:lnTo>
                <a:lnTo>
                  <a:pt x="28197" y="11309"/>
                </a:lnTo>
                <a:lnTo>
                  <a:pt x="28330" y="11193"/>
                </a:lnTo>
                <a:lnTo>
                  <a:pt x="28396" y="11116"/>
                </a:lnTo>
                <a:lnTo>
                  <a:pt x="28485" y="11116"/>
                </a:lnTo>
                <a:lnTo>
                  <a:pt x="28485" y="11116"/>
                </a:lnTo>
                <a:lnTo>
                  <a:pt x="28617" y="11270"/>
                </a:lnTo>
                <a:lnTo>
                  <a:pt x="28728" y="11386"/>
                </a:lnTo>
                <a:lnTo>
                  <a:pt x="28728" y="11386"/>
                </a:lnTo>
                <a:lnTo>
                  <a:pt x="28927" y="11463"/>
                </a:lnTo>
                <a:lnTo>
                  <a:pt x="29214" y="11386"/>
                </a:lnTo>
                <a:lnTo>
                  <a:pt x="29458" y="11270"/>
                </a:lnTo>
                <a:lnTo>
                  <a:pt x="29524" y="11193"/>
                </a:lnTo>
                <a:lnTo>
                  <a:pt x="29568" y="11038"/>
                </a:lnTo>
                <a:lnTo>
                  <a:pt x="29568" y="11038"/>
                </a:lnTo>
                <a:lnTo>
                  <a:pt x="29612" y="10691"/>
                </a:lnTo>
                <a:lnTo>
                  <a:pt x="29568" y="10459"/>
                </a:lnTo>
                <a:lnTo>
                  <a:pt x="29458" y="10266"/>
                </a:lnTo>
                <a:lnTo>
                  <a:pt x="29281" y="10112"/>
                </a:lnTo>
                <a:lnTo>
                  <a:pt x="29281" y="10112"/>
                </a:lnTo>
                <a:lnTo>
                  <a:pt x="28927" y="10112"/>
                </a:lnTo>
                <a:lnTo>
                  <a:pt x="28927" y="10112"/>
                </a:lnTo>
                <a:lnTo>
                  <a:pt x="28772" y="10035"/>
                </a:lnTo>
                <a:lnTo>
                  <a:pt x="28617" y="9996"/>
                </a:lnTo>
                <a:lnTo>
                  <a:pt x="28617" y="9996"/>
                </a:lnTo>
                <a:lnTo>
                  <a:pt x="28485" y="9996"/>
                </a:lnTo>
                <a:lnTo>
                  <a:pt x="28396" y="9996"/>
                </a:lnTo>
                <a:lnTo>
                  <a:pt x="28241" y="10035"/>
                </a:lnTo>
                <a:lnTo>
                  <a:pt x="28241" y="10035"/>
                </a:lnTo>
                <a:lnTo>
                  <a:pt x="28131" y="10112"/>
                </a:lnTo>
                <a:lnTo>
                  <a:pt x="27998" y="10112"/>
                </a:lnTo>
                <a:lnTo>
                  <a:pt x="27733" y="10035"/>
                </a:lnTo>
                <a:lnTo>
                  <a:pt x="27733" y="10035"/>
                </a:lnTo>
                <a:lnTo>
                  <a:pt x="27600" y="10035"/>
                </a:lnTo>
                <a:lnTo>
                  <a:pt x="27489" y="10112"/>
                </a:lnTo>
                <a:lnTo>
                  <a:pt x="27246" y="10344"/>
                </a:lnTo>
                <a:lnTo>
                  <a:pt x="27246" y="10344"/>
                </a:lnTo>
                <a:lnTo>
                  <a:pt x="27091" y="10421"/>
                </a:lnTo>
                <a:lnTo>
                  <a:pt x="26892" y="10459"/>
                </a:lnTo>
                <a:lnTo>
                  <a:pt x="26715" y="10459"/>
                </a:lnTo>
                <a:lnTo>
                  <a:pt x="26561" y="10344"/>
                </a:lnTo>
                <a:lnTo>
                  <a:pt x="26561" y="10344"/>
                </a:lnTo>
                <a:lnTo>
                  <a:pt x="26450" y="10189"/>
                </a:lnTo>
                <a:lnTo>
                  <a:pt x="26450" y="10189"/>
                </a:lnTo>
                <a:lnTo>
                  <a:pt x="26273" y="10112"/>
                </a:lnTo>
                <a:lnTo>
                  <a:pt x="26273" y="10112"/>
                </a:lnTo>
                <a:lnTo>
                  <a:pt x="26251" y="9996"/>
                </a:lnTo>
                <a:lnTo>
                  <a:pt x="26207" y="9842"/>
                </a:lnTo>
                <a:lnTo>
                  <a:pt x="26162" y="9572"/>
                </a:lnTo>
                <a:lnTo>
                  <a:pt x="26162" y="9572"/>
                </a:lnTo>
                <a:lnTo>
                  <a:pt x="26074" y="9340"/>
                </a:lnTo>
                <a:lnTo>
                  <a:pt x="26008" y="9263"/>
                </a:lnTo>
                <a:lnTo>
                  <a:pt x="25875" y="9263"/>
                </a:lnTo>
                <a:lnTo>
                  <a:pt x="25764" y="9186"/>
                </a:lnTo>
                <a:lnTo>
                  <a:pt x="25764" y="9186"/>
                </a:lnTo>
                <a:lnTo>
                  <a:pt x="25632" y="8993"/>
                </a:lnTo>
                <a:lnTo>
                  <a:pt x="25565" y="8916"/>
                </a:lnTo>
                <a:lnTo>
                  <a:pt x="25477" y="8916"/>
                </a:lnTo>
                <a:lnTo>
                  <a:pt x="25477" y="8916"/>
                </a:lnTo>
                <a:lnTo>
                  <a:pt x="25366" y="8916"/>
                </a:lnTo>
                <a:lnTo>
                  <a:pt x="25211" y="8993"/>
                </a:lnTo>
                <a:lnTo>
                  <a:pt x="25211" y="8993"/>
                </a:lnTo>
                <a:lnTo>
                  <a:pt x="25123" y="8993"/>
                </a:lnTo>
                <a:lnTo>
                  <a:pt x="25079" y="8916"/>
                </a:lnTo>
                <a:lnTo>
                  <a:pt x="25035" y="8838"/>
                </a:lnTo>
                <a:lnTo>
                  <a:pt x="24990" y="8723"/>
                </a:lnTo>
                <a:lnTo>
                  <a:pt x="24990" y="8723"/>
                </a:lnTo>
                <a:lnTo>
                  <a:pt x="24835" y="8645"/>
                </a:lnTo>
                <a:lnTo>
                  <a:pt x="24681" y="8568"/>
                </a:lnTo>
                <a:lnTo>
                  <a:pt x="24482" y="8645"/>
                </a:lnTo>
                <a:lnTo>
                  <a:pt x="24327" y="8761"/>
                </a:lnTo>
                <a:lnTo>
                  <a:pt x="24327" y="8761"/>
                </a:lnTo>
                <a:lnTo>
                  <a:pt x="24283" y="8838"/>
                </a:lnTo>
                <a:lnTo>
                  <a:pt x="24283" y="8838"/>
                </a:lnTo>
                <a:lnTo>
                  <a:pt x="24238" y="8993"/>
                </a:lnTo>
                <a:lnTo>
                  <a:pt x="24283" y="9070"/>
                </a:lnTo>
                <a:lnTo>
                  <a:pt x="24371" y="9186"/>
                </a:lnTo>
                <a:lnTo>
                  <a:pt x="24482" y="9263"/>
                </a:lnTo>
                <a:lnTo>
                  <a:pt x="24592" y="9263"/>
                </a:lnTo>
                <a:lnTo>
                  <a:pt x="24592" y="9263"/>
                </a:lnTo>
                <a:lnTo>
                  <a:pt x="25079" y="9263"/>
                </a:lnTo>
                <a:lnTo>
                  <a:pt x="25322" y="9417"/>
                </a:lnTo>
                <a:lnTo>
                  <a:pt x="25410" y="9495"/>
                </a:lnTo>
                <a:lnTo>
                  <a:pt x="25477" y="9610"/>
                </a:lnTo>
                <a:lnTo>
                  <a:pt x="25477" y="9610"/>
                </a:lnTo>
                <a:lnTo>
                  <a:pt x="25521" y="9765"/>
                </a:lnTo>
                <a:lnTo>
                  <a:pt x="25521" y="10035"/>
                </a:lnTo>
                <a:lnTo>
                  <a:pt x="25521" y="10459"/>
                </a:lnTo>
                <a:lnTo>
                  <a:pt x="25521" y="10459"/>
                </a:lnTo>
                <a:close/>
                <a:moveTo>
                  <a:pt x="27445" y="23351"/>
                </a:moveTo>
                <a:lnTo>
                  <a:pt x="27445" y="23351"/>
                </a:lnTo>
                <a:lnTo>
                  <a:pt x="27357" y="23505"/>
                </a:lnTo>
                <a:lnTo>
                  <a:pt x="27357" y="23660"/>
                </a:lnTo>
                <a:lnTo>
                  <a:pt x="27401" y="23776"/>
                </a:lnTo>
                <a:lnTo>
                  <a:pt x="27489" y="23930"/>
                </a:lnTo>
                <a:lnTo>
                  <a:pt x="27600" y="24084"/>
                </a:lnTo>
                <a:lnTo>
                  <a:pt x="27688" y="24084"/>
                </a:lnTo>
                <a:lnTo>
                  <a:pt x="27799" y="24084"/>
                </a:lnTo>
                <a:lnTo>
                  <a:pt x="27887" y="24007"/>
                </a:lnTo>
                <a:lnTo>
                  <a:pt x="27887" y="24007"/>
                </a:lnTo>
                <a:lnTo>
                  <a:pt x="27976" y="23853"/>
                </a:lnTo>
                <a:lnTo>
                  <a:pt x="27998" y="23698"/>
                </a:lnTo>
                <a:lnTo>
                  <a:pt x="27998" y="23351"/>
                </a:lnTo>
                <a:lnTo>
                  <a:pt x="27998" y="23235"/>
                </a:lnTo>
                <a:lnTo>
                  <a:pt x="28042" y="23081"/>
                </a:lnTo>
                <a:lnTo>
                  <a:pt x="28131" y="23004"/>
                </a:lnTo>
                <a:lnTo>
                  <a:pt x="28241" y="23004"/>
                </a:lnTo>
                <a:lnTo>
                  <a:pt x="28241" y="23004"/>
                </a:lnTo>
                <a:lnTo>
                  <a:pt x="28286" y="23081"/>
                </a:lnTo>
                <a:lnTo>
                  <a:pt x="28330" y="23274"/>
                </a:lnTo>
                <a:lnTo>
                  <a:pt x="28374" y="23583"/>
                </a:lnTo>
                <a:lnTo>
                  <a:pt x="28396" y="23698"/>
                </a:lnTo>
                <a:lnTo>
                  <a:pt x="28396" y="23698"/>
                </a:lnTo>
                <a:lnTo>
                  <a:pt x="28573" y="23853"/>
                </a:lnTo>
                <a:lnTo>
                  <a:pt x="28728" y="23853"/>
                </a:lnTo>
                <a:lnTo>
                  <a:pt x="28728" y="23853"/>
                </a:lnTo>
                <a:lnTo>
                  <a:pt x="28816" y="23853"/>
                </a:lnTo>
                <a:lnTo>
                  <a:pt x="28927" y="23853"/>
                </a:lnTo>
                <a:lnTo>
                  <a:pt x="28927" y="23853"/>
                </a:lnTo>
                <a:lnTo>
                  <a:pt x="28927" y="23698"/>
                </a:lnTo>
                <a:lnTo>
                  <a:pt x="28927" y="23583"/>
                </a:lnTo>
                <a:lnTo>
                  <a:pt x="28927" y="23428"/>
                </a:lnTo>
                <a:lnTo>
                  <a:pt x="28838" y="23351"/>
                </a:lnTo>
                <a:lnTo>
                  <a:pt x="28838" y="23351"/>
                </a:lnTo>
                <a:lnTo>
                  <a:pt x="28816" y="23351"/>
                </a:lnTo>
                <a:lnTo>
                  <a:pt x="28728" y="23274"/>
                </a:lnTo>
                <a:lnTo>
                  <a:pt x="28728" y="23274"/>
                </a:lnTo>
                <a:lnTo>
                  <a:pt x="28573" y="23158"/>
                </a:lnTo>
                <a:lnTo>
                  <a:pt x="28485" y="22926"/>
                </a:lnTo>
                <a:lnTo>
                  <a:pt x="28485" y="22926"/>
                </a:lnTo>
                <a:lnTo>
                  <a:pt x="28286" y="22502"/>
                </a:lnTo>
                <a:lnTo>
                  <a:pt x="28175" y="22309"/>
                </a:lnTo>
                <a:lnTo>
                  <a:pt x="28042" y="22155"/>
                </a:lnTo>
                <a:lnTo>
                  <a:pt x="28042" y="22155"/>
                </a:lnTo>
                <a:lnTo>
                  <a:pt x="27887" y="22155"/>
                </a:lnTo>
                <a:lnTo>
                  <a:pt x="27688" y="22309"/>
                </a:lnTo>
                <a:lnTo>
                  <a:pt x="27688" y="22309"/>
                </a:lnTo>
                <a:lnTo>
                  <a:pt x="27556" y="22425"/>
                </a:lnTo>
                <a:lnTo>
                  <a:pt x="27556" y="22425"/>
                </a:lnTo>
                <a:lnTo>
                  <a:pt x="27534" y="22579"/>
                </a:lnTo>
                <a:lnTo>
                  <a:pt x="27556" y="22733"/>
                </a:lnTo>
                <a:lnTo>
                  <a:pt x="27600" y="23004"/>
                </a:lnTo>
                <a:lnTo>
                  <a:pt x="27600" y="23004"/>
                </a:lnTo>
                <a:lnTo>
                  <a:pt x="27600" y="23158"/>
                </a:lnTo>
                <a:lnTo>
                  <a:pt x="27556" y="23235"/>
                </a:lnTo>
                <a:lnTo>
                  <a:pt x="27445" y="23351"/>
                </a:lnTo>
                <a:lnTo>
                  <a:pt x="27445" y="23351"/>
                </a:lnTo>
                <a:close/>
                <a:moveTo>
                  <a:pt x="35938" y="20804"/>
                </a:moveTo>
                <a:lnTo>
                  <a:pt x="35938" y="20804"/>
                </a:lnTo>
                <a:lnTo>
                  <a:pt x="35938" y="20611"/>
                </a:lnTo>
                <a:lnTo>
                  <a:pt x="35938" y="20379"/>
                </a:lnTo>
                <a:lnTo>
                  <a:pt x="35938" y="20263"/>
                </a:lnTo>
                <a:lnTo>
                  <a:pt x="35849" y="20109"/>
                </a:lnTo>
                <a:lnTo>
                  <a:pt x="35827" y="19954"/>
                </a:lnTo>
                <a:lnTo>
                  <a:pt x="35694" y="19877"/>
                </a:lnTo>
                <a:lnTo>
                  <a:pt x="35495" y="19839"/>
                </a:lnTo>
                <a:lnTo>
                  <a:pt x="35495" y="19839"/>
                </a:lnTo>
                <a:lnTo>
                  <a:pt x="35053" y="19839"/>
                </a:lnTo>
                <a:lnTo>
                  <a:pt x="34854" y="19761"/>
                </a:lnTo>
                <a:lnTo>
                  <a:pt x="34655" y="19607"/>
                </a:lnTo>
                <a:lnTo>
                  <a:pt x="34655" y="19607"/>
                </a:lnTo>
                <a:lnTo>
                  <a:pt x="34257" y="19260"/>
                </a:lnTo>
                <a:lnTo>
                  <a:pt x="34058" y="19105"/>
                </a:lnTo>
                <a:lnTo>
                  <a:pt x="33903" y="18912"/>
                </a:lnTo>
                <a:lnTo>
                  <a:pt x="33903" y="18912"/>
                </a:lnTo>
                <a:lnTo>
                  <a:pt x="33814" y="18681"/>
                </a:lnTo>
                <a:lnTo>
                  <a:pt x="33726" y="18488"/>
                </a:lnTo>
                <a:lnTo>
                  <a:pt x="33615" y="17986"/>
                </a:lnTo>
                <a:lnTo>
                  <a:pt x="33505" y="17484"/>
                </a:lnTo>
                <a:lnTo>
                  <a:pt x="33416" y="16982"/>
                </a:lnTo>
                <a:lnTo>
                  <a:pt x="33416" y="16982"/>
                </a:lnTo>
                <a:lnTo>
                  <a:pt x="33173" y="16365"/>
                </a:lnTo>
                <a:lnTo>
                  <a:pt x="33063" y="16056"/>
                </a:lnTo>
                <a:lnTo>
                  <a:pt x="32886" y="15863"/>
                </a:lnTo>
                <a:lnTo>
                  <a:pt x="32886" y="15863"/>
                </a:lnTo>
                <a:lnTo>
                  <a:pt x="32687" y="15632"/>
                </a:lnTo>
                <a:lnTo>
                  <a:pt x="32443" y="15516"/>
                </a:lnTo>
                <a:lnTo>
                  <a:pt x="32443" y="15516"/>
                </a:lnTo>
                <a:lnTo>
                  <a:pt x="32222" y="15361"/>
                </a:lnTo>
                <a:lnTo>
                  <a:pt x="32222" y="15361"/>
                </a:lnTo>
                <a:lnTo>
                  <a:pt x="32089" y="15284"/>
                </a:lnTo>
                <a:lnTo>
                  <a:pt x="32089" y="15284"/>
                </a:lnTo>
                <a:lnTo>
                  <a:pt x="32089" y="15168"/>
                </a:lnTo>
                <a:lnTo>
                  <a:pt x="32045" y="15168"/>
                </a:lnTo>
                <a:lnTo>
                  <a:pt x="32089" y="15207"/>
                </a:lnTo>
                <a:lnTo>
                  <a:pt x="32089" y="15207"/>
                </a:lnTo>
                <a:lnTo>
                  <a:pt x="31979" y="15091"/>
                </a:lnTo>
                <a:lnTo>
                  <a:pt x="31890" y="14860"/>
                </a:lnTo>
                <a:lnTo>
                  <a:pt x="31691" y="14435"/>
                </a:lnTo>
                <a:lnTo>
                  <a:pt x="31691" y="14435"/>
                </a:lnTo>
                <a:lnTo>
                  <a:pt x="31581" y="14242"/>
                </a:lnTo>
                <a:lnTo>
                  <a:pt x="31404" y="14165"/>
                </a:lnTo>
                <a:lnTo>
                  <a:pt x="31050" y="14010"/>
                </a:lnTo>
                <a:lnTo>
                  <a:pt x="31050" y="14010"/>
                </a:lnTo>
                <a:lnTo>
                  <a:pt x="30762" y="13933"/>
                </a:lnTo>
                <a:lnTo>
                  <a:pt x="30409" y="13817"/>
                </a:lnTo>
                <a:lnTo>
                  <a:pt x="30254" y="13740"/>
                </a:lnTo>
                <a:lnTo>
                  <a:pt x="30121" y="13509"/>
                </a:lnTo>
                <a:lnTo>
                  <a:pt x="30099" y="13316"/>
                </a:lnTo>
                <a:lnTo>
                  <a:pt x="30165" y="13007"/>
                </a:lnTo>
                <a:lnTo>
                  <a:pt x="30165" y="13007"/>
                </a:lnTo>
                <a:lnTo>
                  <a:pt x="30298" y="12814"/>
                </a:lnTo>
                <a:lnTo>
                  <a:pt x="30320" y="12660"/>
                </a:lnTo>
                <a:lnTo>
                  <a:pt x="30364" y="12544"/>
                </a:lnTo>
                <a:lnTo>
                  <a:pt x="30364" y="12544"/>
                </a:lnTo>
                <a:lnTo>
                  <a:pt x="30320" y="12389"/>
                </a:lnTo>
                <a:lnTo>
                  <a:pt x="30298" y="12312"/>
                </a:lnTo>
                <a:lnTo>
                  <a:pt x="30121" y="12235"/>
                </a:lnTo>
                <a:lnTo>
                  <a:pt x="29966" y="12235"/>
                </a:lnTo>
                <a:lnTo>
                  <a:pt x="29856" y="12312"/>
                </a:lnTo>
                <a:lnTo>
                  <a:pt x="29856" y="12312"/>
                </a:lnTo>
                <a:lnTo>
                  <a:pt x="29612" y="12467"/>
                </a:lnTo>
                <a:lnTo>
                  <a:pt x="29325" y="12544"/>
                </a:lnTo>
                <a:lnTo>
                  <a:pt x="29325" y="12544"/>
                </a:lnTo>
                <a:lnTo>
                  <a:pt x="29126" y="12544"/>
                </a:lnTo>
                <a:lnTo>
                  <a:pt x="28883" y="12544"/>
                </a:lnTo>
                <a:lnTo>
                  <a:pt x="28883" y="12544"/>
                </a:lnTo>
                <a:lnTo>
                  <a:pt x="28639" y="12544"/>
                </a:lnTo>
                <a:lnTo>
                  <a:pt x="28374" y="12582"/>
                </a:lnTo>
                <a:lnTo>
                  <a:pt x="28131" y="12814"/>
                </a:lnTo>
                <a:lnTo>
                  <a:pt x="27998" y="12891"/>
                </a:lnTo>
                <a:lnTo>
                  <a:pt x="27976" y="13084"/>
                </a:lnTo>
                <a:lnTo>
                  <a:pt x="27976" y="13084"/>
                </a:lnTo>
                <a:lnTo>
                  <a:pt x="27932" y="13316"/>
                </a:lnTo>
                <a:lnTo>
                  <a:pt x="27976" y="13586"/>
                </a:lnTo>
                <a:lnTo>
                  <a:pt x="28042" y="14165"/>
                </a:lnTo>
                <a:lnTo>
                  <a:pt x="28042" y="14165"/>
                </a:lnTo>
                <a:lnTo>
                  <a:pt x="28131" y="14667"/>
                </a:lnTo>
                <a:lnTo>
                  <a:pt x="28131" y="14937"/>
                </a:lnTo>
                <a:lnTo>
                  <a:pt x="28131" y="15014"/>
                </a:lnTo>
                <a:lnTo>
                  <a:pt x="28086" y="15091"/>
                </a:lnTo>
                <a:lnTo>
                  <a:pt x="28086" y="15091"/>
                </a:lnTo>
                <a:lnTo>
                  <a:pt x="27976" y="15168"/>
                </a:lnTo>
                <a:lnTo>
                  <a:pt x="27843" y="15091"/>
                </a:lnTo>
                <a:lnTo>
                  <a:pt x="27733" y="15014"/>
                </a:lnTo>
                <a:lnTo>
                  <a:pt x="27644" y="14860"/>
                </a:lnTo>
                <a:lnTo>
                  <a:pt x="27644" y="14860"/>
                </a:lnTo>
                <a:lnTo>
                  <a:pt x="27600" y="14667"/>
                </a:lnTo>
                <a:lnTo>
                  <a:pt x="27556" y="14358"/>
                </a:lnTo>
                <a:lnTo>
                  <a:pt x="27556" y="13895"/>
                </a:lnTo>
                <a:lnTo>
                  <a:pt x="27556" y="13895"/>
                </a:lnTo>
                <a:lnTo>
                  <a:pt x="27600" y="13161"/>
                </a:lnTo>
                <a:lnTo>
                  <a:pt x="27600" y="12737"/>
                </a:lnTo>
                <a:lnTo>
                  <a:pt x="27534" y="12582"/>
                </a:lnTo>
                <a:lnTo>
                  <a:pt x="27489" y="12467"/>
                </a:lnTo>
                <a:lnTo>
                  <a:pt x="27489" y="12467"/>
                </a:lnTo>
                <a:lnTo>
                  <a:pt x="27357" y="12389"/>
                </a:lnTo>
                <a:lnTo>
                  <a:pt x="27290" y="12389"/>
                </a:lnTo>
                <a:lnTo>
                  <a:pt x="27158" y="12389"/>
                </a:lnTo>
                <a:lnTo>
                  <a:pt x="27091" y="12467"/>
                </a:lnTo>
                <a:lnTo>
                  <a:pt x="26959" y="12737"/>
                </a:lnTo>
                <a:lnTo>
                  <a:pt x="26848" y="13007"/>
                </a:lnTo>
                <a:lnTo>
                  <a:pt x="26848" y="13007"/>
                </a:lnTo>
                <a:lnTo>
                  <a:pt x="26693" y="13470"/>
                </a:lnTo>
                <a:lnTo>
                  <a:pt x="26605" y="13586"/>
                </a:lnTo>
                <a:lnTo>
                  <a:pt x="26516" y="13895"/>
                </a:lnTo>
                <a:lnTo>
                  <a:pt x="26516" y="13895"/>
                </a:lnTo>
                <a:lnTo>
                  <a:pt x="26450" y="14435"/>
                </a:lnTo>
                <a:lnTo>
                  <a:pt x="26450" y="14744"/>
                </a:lnTo>
                <a:lnTo>
                  <a:pt x="26450" y="14860"/>
                </a:lnTo>
                <a:lnTo>
                  <a:pt x="26516" y="14937"/>
                </a:lnTo>
                <a:lnTo>
                  <a:pt x="26516" y="14937"/>
                </a:lnTo>
                <a:lnTo>
                  <a:pt x="26693" y="15168"/>
                </a:lnTo>
                <a:lnTo>
                  <a:pt x="26715" y="15207"/>
                </a:lnTo>
                <a:lnTo>
                  <a:pt x="26804" y="15361"/>
                </a:lnTo>
                <a:lnTo>
                  <a:pt x="26804" y="15361"/>
                </a:lnTo>
                <a:lnTo>
                  <a:pt x="26892" y="15593"/>
                </a:lnTo>
                <a:lnTo>
                  <a:pt x="26914" y="15863"/>
                </a:lnTo>
                <a:lnTo>
                  <a:pt x="26959" y="16056"/>
                </a:lnTo>
                <a:lnTo>
                  <a:pt x="27091" y="16211"/>
                </a:lnTo>
                <a:lnTo>
                  <a:pt x="27091" y="16211"/>
                </a:lnTo>
                <a:lnTo>
                  <a:pt x="27246" y="16442"/>
                </a:lnTo>
                <a:lnTo>
                  <a:pt x="27401" y="16442"/>
                </a:lnTo>
                <a:lnTo>
                  <a:pt x="27556" y="16365"/>
                </a:lnTo>
                <a:lnTo>
                  <a:pt x="27755" y="16365"/>
                </a:lnTo>
                <a:lnTo>
                  <a:pt x="27755" y="16365"/>
                </a:lnTo>
                <a:lnTo>
                  <a:pt x="27932" y="16442"/>
                </a:lnTo>
                <a:lnTo>
                  <a:pt x="28042" y="16558"/>
                </a:lnTo>
                <a:lnTo>
                  <a:pt x="28042" y="16558"/>
                </a:lnTo>
                <a:lnTo>
                  <a:pt x="28197" y="16635"/>
                </a:lnTo>
                <a:lnTo>
                  <a:pt x="28374" y="16712"/>
                </a:lnTo>
                <a:lnTo>
                  <a:pt x="28374" y="16712"/>
                </a:lnTo>
                <a:lnTo>
                  <a:pt x="28684" y="16712"/>
                </a:lnTo>
                <a:lnTo>
                  <a:pt x="28684" y="16712"/>
                </a:lnTo>
                <a:lnTo>
                  <a:pt x="28838" y="16789"/>
                </a:lnTo>
                <a:lnTo>
                  <a:pt x="29037" y="16867"/>
                </a:lnTo>
                <a:lnTo>
                  <a:pt x="29037" y="16867"/>
                </a:lnTo>
                <a:lnTo>
                  <a:pt x="29170" y="16789"/>
                </a:lnTo>
                <a:lnTo>
                  <a:pt x="29281" y="16712"/>
                </a:lnTo>
                <a:lnTo>
                  <a:pt x="29480" y="16481"/>
                </a:lnTo>
                <a:lnTo>
                  <a:pt x="29480" y="16481"/>
                </a:lnTo>
                <a:lnTo>
                  <a:pt x="29657" y="16442"/>
                </a:lnTo>
                <a:lnTo>
                  <a:pt x="29812" y="16442"/>
                </a:lnTo>
                <a:lnTo>
                  <a:pt x="30121" y="16442"/>
                </a:lnTo>
                <a:lnTo>
                  <a:pt x="30409" y="16635"/>
                </a:lnTo>
                <a:lnTo>
                  <a:pt x="30696" y="16789"/>
                </a:lnTo>
                <a:lnTo>
                  <a:pt x="30696" y="16789"/>
                </a:lnTo>
                <a:lnTo>
                  <a:pt x="30939" y="16982"/>
                </a:lnTo>
                <a:lnTo>
                  <a:pt x="31138" y="17291"/>
                </a:lnTo>
                <a:lnTo>
                  <a:pt x="31338" y="17484"/>
                </a:lnTo>
                <a:lnTo>
                  <a:pt x="31537" y="17832"/>
                </a:lnTo>
                <a:lnTo>
                  <a:pt x="31691" y="18179"/>
                </a:lnTo>
                <a:lnTo>
                  <a:pt x="31802" y="18565"/>
                </a:lnTo>
                <a:lnTo>
                  <a:pt x="31890" y="18990"/>
                </a:lnTo>
                <a:lnTo>
                  <a:pt x="31979" y="19414"/>
                </a:lnTo>
                <a:lnTo>
                  <a:pt x="31979" y="19414"/>
                </a:lnTo>
                <a:lnTo>
                  <a:pt x="31935" y="19839"/>
                </a:lnTo>
                <a:lnTo>
                  <a:pt x="31890" y="20263"/>
                </a:lnTo>
                <a:lnTo>
                  <a:pt x="31780" y="21112"/>
                </a:lnTo>
                <a:lnTo>
                  <a:pt x="31780" y="21112"/>
                </a:lnTo>
                <a:lnTo>
                  <a:pt x="31736" y="21305"/>
                </a:lnTo>
                <a:lnTo>
                  <a:pt x="31691" y="21576"/>
                </a:lnTo>
                <a:lnTo>
                  <a:pt x="31691" y="21576"/>
                </a:lnTo>
                <a:lnTo>
                  <a:pt x="31736" y="21730"/>
                </a:lnTo>
                <a:lnTo>
                  <a:pt x="31780" y="21962"/>
                </a:lnTo>
                <a:lnTo>
                  <a:pt x="31780" y="21962"/>
                </a:lnTo>
                <a:lnTo>
                  <a:pt x="31736" y="22155"/>
                </a:lnTo>
                <a:lnTo>
                  <a:pt x="31647" y="22386"/>
                </a:lnTo>
                <a:lnTo>
                  <a:pt x="31537" y="22579"/>
                </a:lnTo>
                <a:lnTo>
                  <a:pt x="31448" y="22733"/>
                </a:lnTo>
                <a:lnTo>
                  <a:pt x="31448" y="22733"/>
                </a:lnTo>
                <a:lnTo>
                  <a:pt x="31293" y="22811"/>
                </a:lnTo>
                <a:lnTo>
                  <a:pt x="31094" y="22811"/>
                </a:lnTo>
                <a:lnTo>
                  <a:pt x="30740" y="22811"/>
                </a:lnTo>
                <a:lnTo>
                  <a:pt x="30740" y="22811"/>
                </a:lnTo>
                <a:lnTo>
                  <a:pt x="30453" y="22811"/>
                </a:lnTo>
                <a:lnTo>
                  <a:pt x="30298" y="22811"/>
                </a:lnTo>
                <a:lnTo>
                  <a:pt x="30165" y="22926"/>
                </a:lnTo>
                <a:lnTo>
                  <a:pt x="30165" y="22926"/>
                </a:lnTo>
                <a:lnTo>
                  <a:pt x="30121" y="23004"/>
                </a:lnTo>
                <a:lnTo>
                  <a:pt x="30099" y="23158"/>
                </a:lnTo>
                <a:lnTo>
                  <a:pt x="30099" y="23428"/>
                </a:lnTo>
                <a:lnTo>
                  <a:pt x="30210" y="23698"/>
                </a:lnTo>
                <a:lnTo>
                  <a:pt x="30320" y="23930"/>
                </a:lnTo>
                <a:lnTo>
                  <a:pt x="30320" y="23930"/>
                </a:lnTo>
                <a:lnTo>
                  <a:pt x="30497" y="24007"/>
                </a:lnTo>
                <a:lnTo>
                  <a:pt x="30652" y="24007"/>
                </a:lnTo>
                <a:lnTo>
                  <a:pt x="30962" y="23853"/>
                </a:lnTo>
                <a:lnTo>
                  <a:pt x="31293" y="23698"/>
                </a:lnTo>
                <a:lnTo>
                  <a:pt x="31448" y="23776"/>
                </a:lnTo>
                <a:lnTo>
                  <a:pt x="31603" y="23853"/>
                </a:lnTo>
                <a:lnTo>
                  <a:pt x="31603" y="23853"/>
                </a:lnTo>
                <a:lnTo>
                  <a:pt x="31802" y="24200"/>
                </a:lnTo>
                <a:lnTo>
                  <a:pt x="32045" y="24548"/>
                </a:lnTo>
                <a:lnTo>
                  <a:pt x="32045" y="24548"/>
                </a:lnTo>
                <a:lnTo>
                  <a:pt x="32222" y="24702"/>
                </a:lnTo>
                <a:lnTo>
                  <a:pt x="32377" y="24856"/>
                </a:lnTo>
                <a:lnTo>
                  <a:pt x="32377" y="24856"/>
                </a:lnTo>
                <a:lnTo>
                  <a:pt x="32532" y="24856"/>
                </a:lnTo>
                <a:lnTo>
                  <a:pt x="32687" y="24856"/>
                </a:lnTo>
                <a:lnTo>
                  <a:pt x="33018" y="24779"/>
                </a:lnTo>
                <a:lnTo>
                  <a:pt x="33018" y="24779"/>
                </a:lnTo>
                <a:lnTo>
                  <a:pt x="33328" y="24856"/>
                </a:lnTo>
                <a:lnTo>
                  <a:pt x="33615" y="24972"/>
                </a:lnTo>
                <a:lnTo>
                  <a:pt x="33615" y="24972"/>
                </a:lnTo>
                <a:lnTo>
                  <a:pt x="33814" y="25049"/>
                </a:lnTo>
                <a:lnTo>
                  <a:pt x="34014" y="25204"/>
                </a:lnTo>
                <a:lnTo>
                  <a:pt x="34014" y="25204"/>
                </a:lnTo>
                <a:lnTo>
                  <a:pt x="34168" y="25127"/>
                </a:lnTo>
                <a:lnTo>
                  <a:pt x="34213" y="25127"/>
                </a:lnTo>
                <a:lnTo>
                  <a:pt x="34213" y="24972"/>
                </a:lnTo>
                <a:lnTo>
                  <a:pt x="34213" y="24972"/>
                </a:lnTo>
                <a:lnTo>
                  <a:pt x="34213" y="24856"/>
                </a:lnTo>
                <a:lnTo>
                  <a:pt x="34146" y="24779"/>
                </a:lnTo>
                <a:lnTo>
                  <a:pt x="33969" y="24625"/>
                </a:lnTo>
                <a:lnTo>
                  <a:pt x="33969" y="24625"/>
                </a:lnTo>
                <a:lnTo>
                  <a:pt x="33571" y="24432"/>
                </a:lnTo>
                <a:lnTo>
                  <a:pt x="33416" y="24200"/>
                </a:lnTo>
                <a:lnTo>
                  <a:pt x="33372" y="24084"/>
                </a:lnTo>
                <a:lnTo>
                  <a:pt x="33372" y="23930"/>
                </a:lnTo>
                <a:lnTo>
                  <a:pt x="33372" y="23930"/>
                </a:lnTo>
                <a:lnTo>
                  <a:pt x="33416" y="23776"/>
                </a:lnTo>
                <a:lnTo>
                  <a:pt x="33527" y="23698"/>
                </a:lnTo>
                <a:lnTo>
                  <a:pt x="33770" y="23698"/>
                </a:lnTo>
                <a:lnTo>
                  <a:pt x="33770" y="23698"/>
                </a:lnTo>
                <a:lnTo>
                  <a:pt x="34014" y="23660"/>
                </a:lnTo>
                <a:lnTo>
                  <a:pt x="34257" y="23583"/>
                </a:lnTo>
                <a:lnTo>
                  <a:pt x="34257" y="23583"/>
                </a:lnTo>
                <a:lnTo>
                  <a:pt x="34456" y="23428"/>
                </a:lnTo>
                <a:lnTo>
                  <a:pt x="34500" y="23351"/>
                </a:lnTo>
                <a:lnTo>
                  <a:pt x="34544" y="23158"/>
                </a:lnTo>
                <a:lnTo>
                  <a:pt x="34544" y="23158"/>
                </a:lnTo>
                <a:lnTo>
                  <a:pt x="34500" y="22926"/>
                </a:lnTo>
                <a:lnTo>
                  <a:pt x="34456" y="22733"/>
                </a:lnTo>
                <a:lnTo>
                  <a:pt x="34257" y="22425"/>
                </a:lnTo>
                <a:lnTo>
                  <a:pt x="34257" y="22425"/>
                </a:lnTo>
                <a:lnTo>
                  <a:pt x="34102" y="22232"/>
                </a:lnTo>
                <a:lnTo>
                  <a:pt x="33903" y="21884"/>
                </a:lnTo>
                <a:lnTo>
                  <a:pt x="33814" y="21730"/>
                </a:lnTo>
                <a:lnTo>
                  <a:pt x="33726" y="21537"/>
                </a:lnTo>
                <a:lnTo>
                  <a:pt x="33726" y="21305"/>
                </a:lnTo>
                <a:lnTo>
                  <a:pt x="33770" y="21112"/>
                </a:lnTo>
                <a:lnTo>
                  <a:pt x="33770" y="21112"/>
                </a:lnTo>
                <a:lnTo>
                  <a:pt x="33814" y="21035"/>
                </a:lnTo>
                <a:lnTo>
                  <a:pt x="33903" y="20958"/>
                </a:lnTo>
                <a:lnTo>
                  <a:pt x="34014" y="20958"/>
                </a:lnTo>
                <a:lnTo>
                  <a:pt x="34146" y="20958"/>
                </a:lnTo>
                <a:lnTo>
                  <a:pt x="34345" y="21112"/>
                </a:lnTo>
                <a:lnTo>
                  <a:pt x="34544" y="21228"/>
                </a:lnTo>
                <a:lnTo>
                  <a:pt x="34544" y="21228"/>
                </a:lnTo>
                <a:lnTo>
                  <a:pt x="34854" y="21730"/>
                </a:lnTo>
                <a:lnTo>
                  <a:pt x="35009" y="21884"/>
                </a:lnTo>
                <a:lnTo>
                  <a:pt x="35208" y="22000"/>
                </a:lnTo>
                <a:lnTo>
                  <a:pt x="35208" y="22000"/>
                </a:lnTo>
                <a:lnTo>
                  <a:pt x="35340" y="21962"/>
                </a:lnTo>
                <a:lnTo>
                  <a:pt x="35451" y="21884"/>
                </a:lnTo>
                <a:lnTo>
                  <a:pt x="35650" y="21576"/>
                </a:lnTo>
                <a:lnTo>
                  <a:pt x="35827" y="21151"/>
                </a:lnTo>
                <a:lnTo>
                  <a:pt x="35938" y="20804"/>
                </a:lnTo>
                <a:lnTo>
                  <a:pt x="35938" y="20804"/>
                </a:lnTo>
                <a:close/>
                <a:moveTo>
                  <a:pt x="37817" y="35972"/>
                </a:moveTo>
                <a:lnTo>
                  <a:pt x="37817" y="35972"/>
                </a:lnTo>
                <a:lnTo>
                  <a:pt x="37862" y="35664"/>
                </a:lnTo>
                <a:lnTo>
                  <a:pt x="37817" y="35548"/>
                </a:lnTo>
                <a:lnTo>
                  <a:pt x="37751" y="35471"/>
                </a:lnTo>
                <a:lnTo>
                  <a:pt x="37751" y="35471"/>
                </a:lnTo>
                <a:lnTo>
                  <a:pt x="37618" y="35471"/>
                </a:lnTo>
                <a:lnTo>
                  <a:pt x="37618" y="35471"/>
                </a:lnTo>
                <a:lnTo>
                  <a:pt x="37552" y="35548"/>
                </a:lnTo>
                <a:lnTo>
                  <a:pt x="37508" y="35625"/>
                </a:lnTo>
                <a:lnTo>
                  <a:pt x="37419" y="35895"/>
                </a:lnTo>
                <a:lnTo>
                  <a:pt x="37375" y="36474"/>
                </a:lnTo>
                <a:lnTo>
                  <a:pt x="37375" y="36474"/>
                </a:lnTo>
                <a:lnTo>
                  <a:pt x="37331" y="36667"/>
                </a:lnTo>
                <a:lnTo>
                  <a:pt x="37265" y="36899"/>
                </a:lnTo>
                <a:lnTo>
                  <a:pt x="37065" y="37323"/>
                </a:lnTo>
                <a:lnTo>
                  <a:pt x="36866" y="37748"/>
                </a:lnTo>
                <a:lnTo>
                  <a:pt x="36778" y="38018"/>
                </a:lnTo>
                <a:lnTo>
                  <a:pt x="36778" y="38211"/>
                </a:lnTo>
                <a:lnTo>
                  <a:pt x="36778" y="38211"/>
                </a:lnTo>
                <a:lnTo>
                  <a:pt x="36778" y="38520"/>
                </a:lnTo>
                <a:lnTo>
                  <a:pt x="36866" y="38713"/>
                </a:lnTo>
                <a:lnTo>
                  <a:pt x="36933" y="38944"/>
                </a:lnTo>
                <a:lnTo>
                  <a:pt x="37065" y="39060"/>
                </a:lnTo>
                <a:lnTo>
                  <a:pt x="37176" y="39137"/>
                </a:lnTo>
                <a:lnTo>
                  <a:pt x="37309" y="39137"/>
                </a:lnTo>
                <a:lnTo>
                  <a:pt x="37618" y="39137"/>
                </a:lnTo>
                <a:lnTo>
                  <a:pt x="37618" y="39137"/>
                </a:lnTo>
                <a:lnTo>
                  <a:pt x="37906" y="39137"/>
                </a:lnTo>
                <a:lnTo>
                  <a:pt x="38215" y="39215"/>
                </a:lnTo>
                <a:lnTo>
                  <a:pt x="38215" y="39215"/>
                </a:lnTo>
                <a:lnTo>
                  <a:pt x="38348" y="39292"/>
                </a:lnTo>
                <a:lnTo>
                  <a:pt x="38459" y="39369"/>
                </a:lnTo>
                <a:lnTo>
                  <a:pt x="38591" y="39485"/>
                </a:lnTo>
                <a:lnTo>
                  <a:pt x="38702" y="39562"/>
                </a:lnTo>
                <a:lnTo>
                  <a:pt x="38702" y="39562"/>
                </a:lnTo>
                <a:lnTo>
                  <a:pt x="38835" y="39562"/>
                </a:lnTo>
                <a:lnTo>
                  <a:pt x="38901" y="39485"/>
                </a:lnTo>
                <a:lnTo>
                  <a:pt x="39034" y="39369"/>
                </a:lnTo>
                <a:lnTo>
                  <a:pt x="39056" y="39137"/>
                </a:lnTo>
                <a:lnTo>
                  <a:pt x="39056" y="39137"/>
                </a:lnTo>
                <a:lnTo>
                  <a:pt x="39100" y="38944"/>
                </a:lnTo>
                <a:lnTo>
                  <a:pt x="39056" y="38713"/>
                </a:lnTo>
                <a:lnTo>
                  <a:pt x="38990" y="38520"/>
                </a:lnTo>
                <a:lnTo>
                  <a:pt x="38857" y="38366"/>
                </a:lnTo>
                <a:lnTo>
                  <a:pt x="38857" y="38366"/>
                </a:lnTo>
                <a:lnTo>
                  <a:pt x="38702" y="38173"/>
                </a:lnTo>
                <a:lnTo>
                  <a:pt x="38591" y="37864"/>
                </a:lnTo>
                <a:lnTo>
                  <a:pt x="38591" y="37864"/>
                </a:lnTo>
                <a:lnTo>
                  <a:pt x="38503" y="37594"/>
                </a:lnTo>
                <a:lnTo>
                  <a:pt x="38392" y="37362"/>
                </a:lnTo>
                <a:lnTo>
                  <a:pt x="38260" y="37246"/>
                </a:lnTo>
                <a:lnTo>
                  <a:pt x="38193" y="37246"/>
                </a:lnTo>
                <a:lnTo>
                  <a:pt x="38105" y="37323"/>
                </a:lnTo>
                <a:lnTo>
                  <a:pt x="38105" y="37323"/>
                </a:lnTo>
                <a:lnTo>
                  <a:pt x="37972" y="37362"/>
                </a:lnTo>
                <a:lnTo>
                  <a:pt x="37906" y="37439"/>
                </a:lnTo>
                <a:lnTo>
                  <a:pt x="37906" y="37439"/>
                </a:lnTo>
                <a:lnTo>
                  <a:pt x="37773" y="37439"/>
                </a:lnTo>
                <a:lnTo>
                  <a:pt x="37663" y="37323"/>
                </a:lnTo>
                <a:lnTo>
                  <a:pt x="37663" y="37323"/>
                </a:lnTo>
                <a:lnTo>
                  <a:pt x="37618" y="37169"/>
                </a:lnTo>
                <a:lnTo>
                  <a:pt x="37618" y="37015"/>
                </a:lnTo>
                <a:lnTo>
                  <a:pt x="37707" y="36744"/>
                </a:lnTo>
                <a:lnTo>
                  <a:pt x="37707" y="36744"/>
                </a:lnTo>
                <a:lnTo>
                  <a:pt x="37817" y="35972"/>
                </a:lnTo>
                <a:lnTo>
                  <a:pt x="37817" y="35972"/>
                </a:lnTo>
                <a:close/>
                <a:moveTo>
                  <a:pt x="15016" y="15284"/>
                </a:moveTo>
                <a:lnTo>
                  <a:pt x="15016" y="15284"/>
                </a:lnTo>
                <a:lnTo>
                  <a:pt x="15304" y="15361"/>
                </a:lnTo>
                <a:lnTo>
                  <a:pt x="15547" y="15284"/>
                </a:lnTo>
                <a:lnTo>
                  <a:pt x="15547" y="15284"/>
                </a:lnTo>
                <a:lnTo>
                  <a:pt x="15702" y="15284"/>
                </a:lnTo>
                <a:lnTo>
                  <a:pt x="15746" y="15207"/>
                </a:lnTo>
                <a:lnTo>
                  <a:pt x="15790" y="15207"/>
                </a:lnTo>
                <a:lnTo>
                  <a:pt x="15790" y="15207"/>
                </a:lnTo>
                <a:lnTo>
                  <a:pt x="15834" y="15014"/>
                </a:lnTo>
                <a:lnTo>
                  <a:pt x="15834" y="14860"/>
                </a:lnTo>
                <a:lnTo>
                  <a:pt x="15901" y="14512"/>
                </a:lnTo>
                <a:lnTo>
                  <a:pt x="15901" y="14512"/>
                </a:lnTo>
                <a:lnTo>
                  <a:pt x="16033" y="14165"/>
                </a:lnTo>
                <a:lnTo>
                  <a:pt x="16188" y="13895"/>
                </a:lnTo>
                <a:lnTo>
                  <a:pt x="16188" y="13895"/>
                </a:lnTo>
                <a:lnTo>
                  <a:pt x="16387" y="13586"/>
                </a:lnTo>
                <a:lnTo>
                  <a:pt x="16631" y="13393"/>
                </a:lnTo>
                <a:lnTo>
                  <a:pt x="16631" y="13393"/>
                </a:lnTo>
                <a:lnTo>
                  <a:pt x="17073" y="13084"/>
                </a:lnTo>
                <a:lnTo>
                  <a:pt x="17272" y="12891"/>
                </a:lnTo>
                <a:lnTo>
                  <a:pt x="17338" y="12737"/>
                </a:lnTo>
                <a:lnTo>
                  <a:pt x="17382" y="12544"/>
                </a:lnTo>
                <a:lnTo>
                  <a:pt x="17382" y="12544"/>
                </a:lnTo>
                <a:lnTo>
                  <a:pt x="17427" y="12389"/>
                </a:lnTo>
                <a:lnTo>
                  <a:pt x="17382" y="12235"/>
                </a:lnTo>
                <a:lnTo>
                  <a:pt x="17382" y="12119"/>
                </a:lnTo>
                <a:lnTo>
                  <a:pt x="17316" y="12042"/>
                </a:lnTo>
                <a:lnTo>
                  <a:pt x="17183" y="11965"/>
                </a:lnTo>
                <a:lnTo>
                  <a:pt x="17029" y="12042"/>
                </a:lnTo>
                <a:lnTo>
                  <a:pt x="17029" y="12042"/>
                </a:lnTo>
                <a:lnTo>
                  <a:pt x="16918" y="12158"/>
                </a:lnTo>
                <a:lnTo>
                  <a:pt x="16830" y="12235"/>
                </a:lnTo>
                <a:lnTo>
                  <a:pt x="16697" y="12235"/>
                </a:lnTo>
                <a:lnTo>
                  <a:pt x="16697" y="12235"/>
                </a:lnTo>
                <a:lnTo>
                  <a:pt x="16498" y="12158"/>
                </a:lnTo>
                <a:lnTo>
                  <a:pt x="16299" y="12119"/>
                </a:lnTo>
                <a:lnTo>
                  <a:pt x="16299" y="12119"/>
                </a:lnTo>
                <a:lnTo>
                  <a:pt x="15945" y="11888"/>
                </a:lnTo>
                <a:lnTo>
                  <a:pt x="15657" y="11695"/>
                </a:lnTo>
                <a:lnTo>
                  <a:pt x="15657" y="11695"/>
                </a:lnTo>
                <a:lnTo>
                  <a:pt x="15503" y="11617"/>
                </a:lnTo>
                <a:lnTo>
                  <a:pt x="15348" y="11617"/>
                </a:lnTo>
                <a:lnTo>
                  <a:pt x="15348" y="11617"/>
                </a:lnTo>
                <a:lnTo>
                  <a:pt x="15149" y="11733"/>
                </a:lnTo>
                <a:lnTo>
                  <a:pt x="14950" y="11965"/>
                </a:lnTo>
                <a:lnTo>
                  <a:pt x="14817" y="12235"/>
                </a:lnTo>
                <a:lnTo>
                  <a:pt x="14751" y="12544"/>
                </a:lnTo>
                <a:lnTo>
                  <a:pt x="14751" y="12544"/>
                </a:lnTo>
                <a:lnTo>
                  <a:pt x="14706" y="13161"/>
                </a:lnTo>
                <a:lnTo>
                  <a:pt x="14706" y="13161"/>
                </a:lnTo>
                <a:lnTo>
                  <a:pt x="14618" y="13586"/>
                </a:lnTo>
                <a:lnTo>
                  <a:pt x="14552" y="14088"/>
                </a:lnTo>
                <a:lnTo>
                  <a:pt x="14552" y="14088"/>
                </a:lnTo>
                <a:lnTo>
                  <a:pt x="14574" y="14435"/>
                </a:lnTo>
                <a:lnTo>
                  <a:pt x="14662" y="14782"/>
                </a:lnTo>
                <a:lnTo>
                  <a:pt x="14817" y="15168"/>
                </a:lnTo>
                <a:lnTo>
                  <a:pt x="15016" y="15284"/>
                </a:lnTo>
                <a:lnTo>
                  <a:pt x="15016" y="15284"/>
                </a:lnTo>
                <a:close/>
                <a:moveTo>
                  <a:pt x="17183" y="10112"/>
                </a:moveTo>
                <a:lnTo>
                  <a:pt x="17183" y="10112"/>
                </a:lnTo>
                <a:lnTo>
                  <a:pt x="17139" y="10344"/>
                </a:lnTo>
                <a:lnTo>
                  <a:pt x="17183" y="10459"/>
                </a:lnTo>
                <a:lnTo>
                  <a:pt x="17228" y="10614"/>
                </a:lnTo>
                <a:lnTo>
                  <a:pt x="17316" y="10768"/>
                </a:lnTo>
                <a:lnTo>
                  <a:pt x="17382" y="10845"/>
                </a:lnTo>
                <a:lnTo>
                  <a:pt x="17515" y="10845"/>
                </a:lnTo>
                <a:lnTo>
                  <a:pt x="17626" y="10768"/>
                </a:lnTo>
                <a:lnTo>
                  <a:pt x="17714" y="10614"/>
                </a:lnTo>
                <a:lnTo>
                  <a:pt x="17714" y="10614"/>
                </a:lnTo>
                <a:lnTo>
                  <a:pt x="17781" y="10421"/>
                </a:lnTo>
                <a:lnTo>
                  <a:pt x="17825" y="10344"/>
                </a:lnTo>
                <a:lnTo>
                  <a:pt x="17869" y="10266"/>
                </a:lnTo>
                <a:lnTo>
                  <a:pt x="17869" y="10266"/>
                </a:lnTo>
                <a:lnTo>
                  <a:pt x="17980" y="10189"/>
                </a:lnTo>
                <a:lnTo>
                  <a:pt x="18024" y="10344"/>
                </a:lnTo>
                <a:lnTo>
                  <a:pt x="18112" y="10459"/>
                </a:lnTo>
                <a:lnTo>
                  <a:pt x="18157" y="10614"/>
                </a:lnTo>
                <a:lnTo>
                  <a:pt x="18157" y="10614"/>
                </a:lnTo>
                <a:lnTo>
                  <a:pt x="18267" y="10691"/>
                </a:lnTo>
                <a:lnTo>
                  <a:pt x="18356" y="10691"/>
                </a:lnTo>
                <a:lnTo>
                  <a:pt x="18599" y="10614"/>
                </a:lnTo>
                <a:lnTo>
                  <a:pt x="18599" y="10614"/>
                </a:lnTo>
                <a:lnTo>
                  <a:pt x="18997" y="10614"/>
                </a:lnTo>
                <a:lnTo>
                  <a:pt x="18997" y="10614"/>
                </a:lnTo>
                <a:lnTo>
                  <a:pt x="19107" y="10614"/>
                </a:lnTo>
                <a:lnTo>
                  <a:pt x="19107" y="10691"/>
                </a:lnTo>
                <a:lnTo>
                  <a:pt x="19107" y="10768"/>
                </a:lnTo>
                <a:lnTo>
                  <a:pt x="19107" y="10768"/>
                </a:lnTo>
                <a:lnTo>
                  <a:pt x="19041" y="10884"/>
                </a:lnTo>
                <a:lnTo>
                  <a:pt x="18908" y="10961"/>
                </a:lnTo>
                <a:lnTo>
                  <a:pt x="18665" y="11038"/>
                </a:lnTo>
                <a:lnTo>
                  <a:pt x="18665" y="11038"/>
                </a:lnTo>
                <a:lnTo>
                  <a:pt x="18466" y="11116"/>
                </a:lnTo>
                <a:lnTo>
                  <a:pt x="18223" y="11270"/>
                </a:lnTo>
                <a:lnTo>
                  <a:pt x="18112" y="11386"/>
                </a:lnTo>
                <a:lnTo>
                  <a:pt x="18024" y="11540"/>
                </a:lnTo>
                <a:lnTo>
                  <a:pt x="18024" y="11695"/>
                </a:lnTo>
                <a:lnTo>
                  <a:pt x="18068" y="11810"/>
                </a:lnTo>
                <a:lnTo>
                  <a:pt x="18068" y="11810"/>
                </a:lnTo>
                <a:lnTo>
                  <a:pt x="18201" y="11888"/>
                </a:lnTo>
                <a:lnTo>
                  <a:pt x="18267" y="11965"/>
                </a:lnTo>
                <a:lnTo>
                  <a:pt x="18400" y="11888"/>
                </a:lnTo>
                <a:lnTo>
                  <a:pt x="18510" y="11810"/>
                </a:lnTo>
                <a:lnTo>
                  <a:pt x="18754" y="11617"/>
                </a:lnTo>
                <a:lnTo>
                  <a:pt x="18953" y="11386"/>
                </a:lnTo>
                <a:lnTo>
                  <a:pt x="18953" y="11386"/>
                </a:lnTo>
                <a:lnTo>
                  <a:pt x="19240" y="11193"/>
                </a:lnTo>
                <a:lnTo>
                  <a:pt x="19395" y="11116"/>
                </a:lnTo>
                <a:lnTo>
                  <a:pt x="19550" y="11116"/>
                </a:lnTo>
                <a:lnTo>
                  <a:pt x="19550" y="11116"/>
                </a:lnTo>
                <a:lnTo>
                  <a:pt x="19793" y="11116"/>
                </a:lnTo>
                <a:lnTo>
                  <a:pt x="20036" y="11038"/>
                </a:lnTo>
                <a:lnTo>
                  <a:pt x="20036" y="11038"/>
                </a:lnTo>
                <a:lnTo>
                  <a:pt x="20191" y="10961"/>
                </a:lnTo>
                <a:lnTo>
                  <a:pt x="20434" y="10768"/>
                </a:lnTo>
                <a:lnTo>
                  <a:pt x="20633" y="10537"/>
                </a:lnTo>
                <a:lnTo>
                  <a:pt x="20678" y="10344"/>
                </a:lnTo>
                <a:lnTo>
                  <a:pt x="20722" y="10189"/>
                </a:lnTo>
                <a:lnTo>
                  <a:pt x="20722" y="10189"/>
                </a:lnTo>
                <a:lnTo>
                  <a:pt x="20722" y="9996"/>
                </a:lnTo>
                <a:lnTo>
                  <a:pt x="20678" y="9688"/>
                </a:lnTo>
                <a:lnTo>
                  <a:pt x="20633" y="9610"/>
                </a:lnTo>
                <a:lnTo>
                  <a:pt x="20589" y="9610"/>
                </a:lnTo>
                <a:lnTo>
                  <a:pt x="20523" y="9610"/>
                </a:lnTo>
                <a:lnTo>
                  <a:pt x="20479" y="9765"/>
                </a:lnTo>
                <a:lnTo>
                  <a:pt x="20479" y="9765"/>
                </a:lnTo>
                <a:lnTo>
                  <a:pt x="20390" y="10035"/>
                </a:lnTo>
                <a:lnTo>
                  <a:pt x="20346" y="10112"/>
                </a:lnTo>
                <a:lnTo>
                  <a:pt x="20235" y="10112"/>
                </a:lnTo>
                <a:lnTo>
                  <a:pt x="20235" y="10112"/>
                </a:lnTo>
                <a:lnTo>
                  <a:pt x="20191" y="9996"/>
                </a:lnTo>
                <a:lnTo>
                  <a:pt x="20147" y="9765"/>
                </a:lnTo>
                <a:lnTo>
                  <a:pt x="20103" y="9610"/>
                </a:lnTo>
                <a:lnTo>
                  <a:pt x="20081" y="9417"/>
                </a:lnTo>
                <a:lnTo>
                  <a:pt x="20081" y="9417"/>
                </a:lnTo>
                <a:lnTo>
                  <a:pt x="19904" y="9186"/>
                </a:lnTo>
                <a:lnTo>
                  <a:pt x="19904" y="9186"/>
                </a:lnTo>
                <a:lnTo>
                  <a:pt x="19749" y="8838"/>
                </a:lnTo>
                <a:lnTo>
                  <a:pt x="19749" y="8838"/>
                </a:lnTo>
                <a:lnTo>
                  <a:pt x="19638" y="8761"/>
                </a:lnTo>
                <a:lnTo>
                  <a:pt x="19550" y="8723"/>
                </a:lnTo>
                <a:lnTo>
                  <a:pt x="19550" y="8723"/>
                </a:lnTo>
                <a:lnTo>
                  <a:pt x="19439" y="8761"/>
                </a:lnTo>
                <a:lnTo>
                  <a:pt x="19395" y="8838"/>
                </a:lnTo>
                <a:lnTo>
                  <a:pt x="19351" y="8916"/>
                </a:lnTo>
                <a:lnTo>
                  <a:pt x="19351" y="8916"/>
                </a:lnTo>
                <a:lnTo>
                  <a:pt x="19351" y="9147"/>
                </a:lnTo>
                <a:lnTo>
                  <a:pt x="19395" y="9186"/>
                </a:lnTo>
                <a:lnTo>
                  <a:pt x="19506" y="9495"/>
                </a:lnTo>
                <a:lnTo>
                  <a:pt x="19638" y="9688"/>
                </a:lnTo>
                <a:lnTo>
                  <a:pt x="19683" y="9842"/>
                </a:lnTo>
                <a:lnTo>
                  <a:pt x="19705" y="9996"/>
                </a:lnTo>
                <a:lnTo>
                  <a:pt x="19705" y="9996"/>
                </a:lnTo>
                <a:lnTo>
                  <a:pt x="19683" y="10112"/>
                </a:lnTo>
                <a:lnTo>
                  <a:pt x="19638" y="10189"/>
                </a:lnTo>
                <a:lnTo>
                  <a:pt x="19506" y="10344"/>
                </a:lnTo>
                <a:lnTo>
                  <a:pt x="19351" y="10421"/>
                </a:lnTo>
                <a:lnTo>
                  <a:pt x="19240" y="10421"/>
                </a:lnTo>
                <a:lnTo>
                  <a:pt x="19240" y="10421"/>
                </a:lnTo>
                <a:lnTo>
                  <a:pt x="19063" y="10344"/>
                </a:lnTo>
                <a:lnTo>
                  <a:pt x="18953" y="10112"/>
                </a:lnTo>
                <a:lnTo>
                  <a:pt x="18820" y="9996"/>
                </a:lnTo>
                <a:lnTo>
                  <a:pt x="18665" y="9842"/>
                </a:lnTo>
                <a:lnTo>
                  <a:pt x="18665" y="9842"/>
                </a:lnTo>
                <a:lnTo>
                  <a:pt x="18555" y="9842"/>
                </a:lnTo>
                <a:lnTo>
                  <a:pt x="18422" y="9842"/>
                </a:lnTo>
                <a:lnTo>
                  <a:pt x="18422" y="9842"/>
                </a:lnTo>
                <a:lnTo>
                  <a:pt x="18267" y="9688"/>
                </a:lnTo>
                <a:lnTo>
                  <a:pt x="18157" y="9572"/>
                </a:lnTo>
                <a:lnTo>
                  <a:pt x="18157" y="9572"/>
                </a:lnTo>
                <a:lnTo>
                  <a:pt x="17980" y="9495"/>
                </a:lnTo>
                <a:lnTo>
                  <a:pt x="17869" y="9495"/>
                </a:lnTo>
                <a:lnTo>
                  <a:pt x="17582" y="9572"/>
                </a:lnTo>
                <a:lnTo>
                  <a:pt x="17582" y="9572"/>
                </a:lnTo>
                <a:lnTo>
                  <a:pt x="17427" y="9610"/>
                </a:lnTo>
                <a:lnTo>
                  <a:pt x="17316" y="9688"/>
                </a:lnTo>
                <a:lnTo>
                  <a:pt x="17228" y="9842"/>
                </a:lnTo>
                <a:lnTo>
                  <a:pt x="17183" y="10112"/>
                </a:lnTo>
                <a:lnTo>
                  <a:pt x="17183" y="10112"/>
                </a:lnTo>
                <a:close/>
                <a:moveTo>
                  <a:pt x="15259" y="10035"/>
                </a:moveTo>
                <a:lnTo>
                  <a:pt x="15259" y="10035"/>
                </a:lnTo>
                <a:lnTo>
                  <a:pt x="15348" y="9996"/>
                </a:lnTo>
                <a:lnTo>
                  <a:pt x="15414" y="9996"/>
                </a:lnTo>
                <a:lnTo>
                  <a:pt x="15635" y="10035"/>
                </a:lnTo>
                <a:lnTo>
                  <a:pt x="15635" y="10035"/>
                </a:lnTo>
                <a:lnTo>
                  <a:pt x="15657" y="10035"/>
                </a:lnTo>
                <a:lnTo>
                  <a:pt x="15746" y="9996"/>
                </a:lnTo>
                <a:lnTo>
                  <a:pt x="15856" y="9919"/>
                </a:lnTo>
                <a:lnTo>
                  <a:pt x="15856" y="9919"/>
                </a:lnTo>
                <a:lnTo>
                  <a:pt x="15945" y="9842"/>
                </a:lnTo>
                <a:lnTo>
                  <a:pt x="16033" y="9919"/>
                </a:lnTo>
                <a:lnTo>
                  <a:pt x="16033" y="9919"/>
                </a:lnTo>
                <a:lnTo>
                  <a:pt x="16100" y="9842"/>
                </a:lnTo>
                <a:lnTo>
                  <a:pt x="16188" y="9765"/>
                </a:lnTo>
                <a:lnTo>
                  <a:pt x="16277" y="9688"/>
                </a:lnTo>
                <a:lnTo>
                  <a:pt x="16343" y="9572"/>
                </a:lnTo>
                <a:lnTo>
                  <a:pt x="16343" y="9572"/>
                </a:lnTo>
                <a:lnTo>
                  <a:pt x="16343" y="9263"/>
                </a:lnTo>
                <a:lnTo>
                  <a:pt x="16387" y="8993"/>
                </a:lnTo>
                <a:lnTo>
                  <a:pt x="16387" y="8993"/>
                </a:lnTo>
                <a:lnTo>
                  <a:pt x="16431" y="8916"/>
                </a:lnTo>
                <a:lnTo>
                  <a:pt x="16476" y="8916"/>
                </a:lnTo>
                <a:lnTo>
                  <a:pt x="16542" y="8993"/>
                </a:lnTo>
                <a:lnTo>
                  <a:pt x="16542" y="8993"/>
                </a:lnTo>
                <a:lnTo>
                  <a:pt x="16631" y="8761"/>
                </a:lnTo>
                <a:lnTo>
                  <a:pt x="16675" y="8723"/>
                </a:lnTo>
                <a:lnTo>
                  <a:pt x="16697" y="8761"/>
                </a:lnTo>
                <a:lnTo>
                  <a:pt x="16697" y="8761"/>
                </a:lnTo>
                <a:lnTo>
                  <a:pt x="16697" y="8916"/>
                </a:lnTo>
                <a:lnTo>
                  <a:pt x="16675" y="9070"/>
                </a:lnTo>
                <a:lnTo>
                  <a:pt x="16631" y="9186"/>
                </a:lnTo>
                <a:lnTo>
                  <a:pt x="16675" y="9263"/>
                </a:lnTo>
                <a:lnTo>
                  <a:pt x="16697" y="9340"/>
                </a:lnTo>
                <a:lnTo>
                  <a:pt x="16697" y="9340"/>
                </a:lnTo>
                <a:lnTo>
                  <a:pt x="16741" y="9340"/>
                </a:lnTo>
                <a:lnTo>
                  <a:pt x="16830" y="9340"/>
                </a:lnTo>
                <a:lnTo>
                  <a:pt x="16940" y="9147"/>
                </a:lnTo>
                <a:lnTo>
                  <a:pt x="17117" y="8723"/>
                </a:lnTo>
                <a:lnTo>
                  <a:pt x="17117" y="8723"/>
                </a:lnTo>
                <a:lnTo>
                  <a:pt x="17228" y="8568"/>
                </a:lnTo>
                <a:lnTo>
                  <a:pt x="17382" y="8491"/>
                </a:lnTo>
                <a:lnTo>
                  <a:pt x="17471" y="8337"/>
                </a:lnTo>
                <a:lnTo>
                  <a:pt x="17515" y="8221"/>
                </a:lnTo>
                <a:lnTo>
                  <a:pt x="17515" y="8066"/>
                </a:lnTo>
                <a:lnTo>
                  <a:pt x="17515" y="8066"/>
                </a:lnTo>
                <a:lnTo>
                  <a:pt x="17515" y="7796"/>
                </a:lnTo>
                <a:lnTo>
                  <a:pt x="17427" y="7565"/>
                </a:lnTo>
                <a:lnTo>
                  <a:pt x="17427" y="7565"/>
                </a:lnTo>
                <a:lnTo>
                  <a:pt x="17272" y="7449"/>
                </a:lnTo>
                <a:lnTo>
                  <a:pt x="17183" y="7449"/>
                </a:lnTo>
                <a:lnTo>
                  <a:pt x="17117" y="7449"/>
                </a:lnTo>
                <a:lnTo>
                  <a:pt x="17117" y="7449"/>
                </a:lnTo>
                <a:lnTo>
                  <a:pt x="17117" y="7449"/>
                </a:lnTo>
                <a:lnTo>
                  <a:pt x="17117" y="7449"/>
                </a:lnTo>
                <a:lnTo>
                  <a:pt x="17073" y="7487"/>
                </a:lnTo>
                <a:lnTo>
                  <a:pt x="17029" y="7642"/>
                </a:lnTo>
                <a:lnTo>
                  <a:pt x="16940" y="7796"/>
                </a:lnTo>
                <a:lnTo>
                  <a:pt x="16940" y="7796"/>
                </a:lnTo>
                <a:lnTo>
                  <a:pt x="16918" y="7912"/>
                </a:lnTo>
                <a:lnTo>
                  <a:pt x="16874" y="7912"/>
                </a:lnTo>
                <a:lnTo>
                  <a:pt x="16697" y="7912"/>
                </a:lnTo>
                <a:lnTo>
                  <a:pt x="16431" y="7873"/>
                </a:lnTo>
                <a:lnTo>
                  <a:pt x="16431" y="7873"/>
                </a:lnTo>
                <a:lnTo>
                  <a:pt x="16277" y="7873"/>
                </a:lnTo>
                <a:lnTo>
                  <a:pt x="16100" y="7873"/>
                </a:lnTo>
                <a:lnTo>
                  <a:pt x="15945" y="7989"/>
                </a:lnTo>
                <a:lnTo>
                  <a:pt x="15834" y="8144"/>
                </a:lnTo>
                <a:lnTo>
                  <a:pt x="15834" y="8144"/>
                </a:lnTo>
                <a:lnTo>
                  <a:pt x="15746" y="8298"/>
                </a:lnTo>
                <a:lnTo>
                  <a:pt x="15657" y="8414"/>
                </a:lnTo>
                <a:lnTo>
                  <a:pt x="15657" y="8414"/>
                </a:lnTo>
                <a:lnTo>
                  <a:pt x="15547" y="8568"/>
                </a:lnTo>
                <a:lnTo>
                  <a:pt x="15414" y="8645"/>
                </a:lnTo>
                <a:lnTo>
                  <a:pt x="15414" y="8645"/>
                </a:lnTo>
                <a:lnTo>
                  <a:pt x="15259" y="8723"/>
                </a:lnTo>
                <a:lnTo>
                  <a:pt x="15105" y="8838"/>
                </a:lnTo>
                <a:lnTo>
                  <a:pt x="14994" y="9070"/>
                </a:lnTo>
                <a:lnTo>
                  <a:pt x="14861" y="9263"/>
                </a:lnTo>
                <a:lnTo>
                  <a:pt x="14861" y="9263"/>
                </a:lnTo>
                <a:lnTo>
                  <a:pt x="14817" y="9495"/>
                </a:lnTo>
                <a:lnTo>
                  <a:pt x="14817" y="9688"/>
                </a:lnTo>
                <a:lnTo>
                  <a:pt x="14861" y="9919"/>
                </a:lnTo>
                <a:lnTo>
                  <a:pt x="14906" y="10112"/>
                </a:lnTo>
                <a:lnTo>
                  <a:pt x="14906" y="10112"/>
                </a:lnTo>
                <a:lnTo>
                  <a:pt x="14994" y="10189"/>
                </a:lnTo>
                <a:lnTo>
                  <a:pt x="15060" y="10189"/>
                </a:lnTo>
                <a:lnTo>
                  <a:pt x="15259" y="10035"/>
                </a:lnTo>
                <a:lnTo>
                  <a:pt x="15259" y="10035"/>
                </a:lnTo>
                <a:close/>
                <a:moveTo>
                  <a:pt x="20324" y="13509"/>
                </a:moveTo>
                <a:lnTo>
                  <a:pt x="20324" y="13509"/>
                </a:lnTo>
                <a:lnTo>
                  <a:pt x="20434" y="13817"/>
                </a:lnTo>
                <a:lnTo>
                  <a:pt x="20589" y="14010"/>
                </a:lnTo>
                <a:lnTo>
                  <a:pt x="20589" y="14010"/>
                </a:lnTo>
                <a:lnTo>
                  <a:pt x="20722" y="14088"/>
                </a:lnTo>
                <a:lnTo>
                  <a:pt x="20744" y="14165"/>
                </a:lnTo>
                <a:lnTo>
                  <a:pt x="20744" y="14319"/>
                </a:lnTo>
                <a:lnTo>
                  <a:pt x="20744" y="14319"/>
                </a:lnTo>
                <a:lnTo>
                  <a:pt x="20633" y="14358"/>
                </a:lnTo>
                <a:lnTo>
                  <a:pt x="20545" y="14319"/>
                </a:lnTo>
                <a:lnTo>
                  <a:pt x="20434" y="14319"/>
                </a:lnTo>
                <a:lnTo>
                  <a:pt x="20346" y="14358"/>
                </a:lnTo>
                <a:lnTo>
                  <a:pt x="20346" y="14358"/>
                </a:lnTo>
                <a:lnTo>
                  <a:pt x="20324" y="14435"/>
                </a:lnTo>
                <a:lnTo>
                  <a:pt x="20235" y="14667"/>
                </a:lnTo>
                <a:lnTo>
                  <a:pt x="20147" y="14782"/>
                </a:lnTo>
                <a:lnTo>
                  <a:pt x="20081" y="14782"/>
                </a:lnTo>
                <a:lnTo>
                  <a:pt x="20081" y="14782"/>
                </a:lnTo>
                <a:lnTo>
                  <a:pt x="20036" y="14744"/>
                </a:lnTo>
                <a:lnTo>
                  <a:pt x="19992" y="14512"/>
                </a:lnTo>
                <a:lnTo>
                  <a:pt x="19992" y="14358"/>
                </a:lnTo>
                <a:lnTo>
                  <a:pt x="19992" y="14242"/>
                </a:lnTo>
                <a:lnTo>
                  <a:pt x="19992" y="14242"/>
                </a:lnTo>
                <a:lnTo>
                  <a:pt x="20103" y="14088"/>
                </a:lnTo>
                <a:lnTo>
                  <a:pt x="20147" y="13933"/>
                </a:lnTo>
                <a:lnTo>
                  <a:pt x="20191" y="13895"/>
                </a:lnTo>
                <a:lnTo>
                  <a:pt x="20191" y="13895"/>
                </a:lnTo>
                <a:lnTo>
                  <a:pt x="20147" y="13740"/>
                </a:lnTo>
                <a:lnTo>
                  <a:pt x="20103" y="13663"/>
                </a:lnTo>
                <a:lnTo>
                  <a:pt x="20036" y="13470"/>
                </a:lnTo>
                <a:lnTo>
                  <a:pt x="20036" y="13470"/>
                </a:lnTo>
                <a:lnTo>
                  <a:pt x="19904" y="13393"/>
                </a:lnTo>
                <a:lnTo>
                  <a:pt x="19793" y="13470"/>
                </a:lnTo>
                <a:lnTo>
                  <a:pt x="19550" y="13663"/>
                </a:lnTo>
                <a:lnTo>
                  <a:pt x="19439" y="13817"/>
                </a:lnTo>
                <a:lnTo>
                  <a:pt x="19351" y="13817"/>
                </a:lnTo>
                <a:lnTo>
                  <a:pt x="19240" y="13740"/>
                </a:lnTo>
                <a:lnTo>
                  <a:pt x="19152" y="13470"/>
                </a:lnTo>
                <a:lnTo>
                  <a:pt x="19152" y="13470"/>
                </a:lnTo>
                <a:lnTo>
                  <a:pt x="19152" y="13316"/>
                </a:lnTo>
                <a:lnTo>
                  <a:pt x="19107" y="13238"/>
                </a:lnTo>
                <a:lnTo>
                  <a:pt x="19107" y="13238"/>
                </a:lnTo>
                <a:lnTo>
                  <a:pt x="18997" y="13084"/>
                </a:lnTo>
                <a:lnTo>
                  <a:pt x="18864" y="13084"/>
                </a:lnTo>
                <a:lnTo>
                  <a:pt x="18864" y="13084"/>
                </a:lnTo>
                <a:lnTo>
                  <a:pt x="18798" y="13084"/>
                </a:lnTo>
                <a:lnTo>
                  <a:pt x="18754" y="13161"/>
                </a:lnTo>
                <a:lnTo>
                  <a:pt x="18709" y="13393"/>
                </a:lnTo>
                <a:lnTo>
                  <a:pt x="18709" y="13663"/>
                </a:lnTo>
                <a:lnTo>
                  <a:pt x="18709" y="13817"/>
                </a:lnTo>
                <a:lnTo>
                  <a:pt x="18621" y="13895"/>
                </a:lnTo>
                <a:lnTo>
                  <a:pt x="18621" y="13895"/>
                </a:lnTo>
                <a:lnTo>
                  <a:pt x="18510" y="13933"/>
                </a:lnTo>
                <a:lnTo>
                  <a:pt x="18400" y="13933"/>
                </a:lnTo>
                <a:lnTo>
                  <a:pt x="18267" y="13817"/>
                </a:lnTo>
                <a:lnTo>
                  <a:pt x="18201" y="13586"/>
                </a:lnTo>
                <a:lnTo>
                  <a:pt x="18201" y="13586"/>
                </a:lnTo>
                <a:lnTo>
                  <a:pt x="18112" y="13238"/>
                </a:lnTo>
                <a:lnTo>
                  <a:pt x="18068" y="13084"/>
                </a:lnTo>
                <a:lnTo>
                  <a:pt x="17957" y="13007"/>
                </a:lnTo>
                <a:lnTo>
                  <a:pt x="17957" y="13007"/>
                </a:lnTo>
                <a:lnTo>
                  <a:pt x="17825" y="13084"/>
                </a:lnTo>
                <a:lnTo>
                  <a:pt x="17825" y="13084"/>
                </a:lnTo>
                <a:lnTo>
                  <a:pt x="17626" y="13238"/>
                </a:lnTo>
                <a:lnTo>
                  <a:pt x="17559" y="13393"/>
                </a:lnTo>
                <a:lnTo>
                  <a:pt x="17427" y="13470"/>
                </a:lnTo>
                <a:lnTo>
                  <a:pt x="17427" y="13470"/>
                </a:lnTo>
                <a:lnTo>
                  <a:pt x="17117" y="13586"/>
                </a:lnTo>
                <a:lnTo>
                  <a:pt x="16984" y="13740"/>
                </a:lnTo>
                <a:lnTo>
                  <a:pt x="16874" y="13895"/>
                </a:lnTo>
                <a:lnTo>
                  <a:pt x="16874" y="13895"/>
                </a:lnTo>
                <a:lnTo>
                  <a:pt x="16785" y="14088"/>
                </a:lnTo>
                <a:lnTo>
                  <a:pt x="16697" y="14242"/>
                </a:lnTo>
                <a:lnTo>
                  <a:pt x="16697" y="14242"/>
                </a:lnTo>
                <a:lnTo>
                  <a:pt x="16586" y="14358"/>
                </a:lnTo>
                <a:lnTo>
                  <a:pt x="16542" y="14512"/>
                </a:lnTo>
                <a:lnTo>
                  <a:pt x="16498" y="14667"/>
                </a:lnTo>
                <a:lnTo>
                  <a:pt x="16498" y="14667"/>
                </a:lnTo>
                <a:lnTo>
                  <a:pt x="16542" y="14782"/>
                </a:lnTo>
                <a:lnTo>
                  <a:pt x="16586" y="14860"/>
                </a:lnTo>
                <a:lnTo>
                  <a:pt x="16675" y="15014"/>
                </a:lnTo>
                <a:lnTo>
                  <a:pt x="16830" y="15014"/>
                </a:lnTo>
                <a:lnTo>
                  <a:pt x="16940" y="15091"/>
                </a:lnTo>
                <a:lnTo>
                  <a:pt x="16940" y="15091"/>
                </a:lnTo>
                <a:lnTo>
                  <a:pt x="17316" y="14937"/>
                </a:lnTo>
                <a:lnTo>
                  <a:pt x="17316" y="14937"/>
                </a:lnTo>
                <a:lnTo>
                  <a:pt x="17582" y="14937"/>
                </a:lnTo>
                <a:lnTo>
                  <a:pt x="17869" y="15014"/>
                </a:lnTo>
                <a:lnTo>
                  <a:pt x="17869" y="15014"/>
                </a:lnTo>
                <a:lnTo>
                  <a:pt x="17869" y="15168"/>
                </a:lnTo>
                <a:lnTo>
                  <a:pt x="17869" y="15207"/>
                </a:lnTo>
                <a:lnTo>
                  <a:pt x="17758" y="15361"/>
                </a:lnTo>
                <a:lnTo>
                  <a:pt x="17582" y="15439"/>
                </a:lnTo>
                <a:lnTo>
                  <a:pt x="17382" y="15439"/>
                </a:lnTo>
                <a:lnTo>
                  <a:pt x="17183" y="15516"/>
                </a:lnTo>
                <a:lnTo>
                  <a:pt x="17029" y="15593"/>
                </a:lnTo>
                <a:lnTo>
                  <a:pt x="16918" y="15632"/>
                </a:lnTo>
                <a:lnTo>
                  <a:pt x="16874" y="15709"/>
                </a:lnTo>
                <a:lnTo>
                  <a:pt x="16874" y="15863"/>
                </a:lnTo>
                <a:lnTo>
                  <a:pt x="16874" y="15863"/>
                </a:lnTo>
                <a:lnTo>
                  <a:pt x="16918" y="16018"/>
                </a:lnTo>
                <a:lnTo>
                  <a:pt x="17029" y="16056"/>
                </a:lnTo>
                <a:lnTo>
                  <a:pt x="17139" y="16056"/>
                </a:lnTo>
                <a:lnTo>
                  <a:pt x="17338" y="16056"/>
                </a:lnTo>
                <a:lnTo>
                  <a:pt x="17670" y="15940"/>
                </a:lnTo>
                <a:lnTo>
                  <a:pt x="17913" y="15863"/>
                </a:lnTo>
                <a:lnTo>
                  <a:pt x="17913" y="15863"/>
                </a:lnTo>
                <a:lnTo>
                  <a:pt x="18112" y="15709"/>
                </a:lnTo>
                <a:lnTo>
                  <a:pt x="18356" y="15632"/>
                </a:lnTo>
                <a:lnTo>
                  <a:pt x="18466" y="15632"/>
                </a:lnTo>
                <a:lnTo>
                  <a:pt x="18599" y="15709"/>
                </a:lnTo>
                <a:lnTo>
                  <a:pt x="18709" y="15786"/>
                </a:lnTo>
                <a:lnTo>
                  <a:pt x="18798" y="15940"/>
                </a:lnTo>
                <a:lnTo>
                  <a:pt x="18798" y="15940"/>
                </a:lnTo>
                <a:lnTo>
                  <a:pt x="18820" y="16056"/>
                </a:lnTo>
                <a:lnTo>
                  <a:pt x="18820" y="16211"/>
                </a:lnTo>
                <a:lnTo>
                  <a:pt x="18820" y="16288"/>
                </a:lnTo>
                <a:lnTo>
                  <a:pt x="18798" y="16365"/>
                </a:lnTo>
                <a:lnTo>
                  <a:pt x="18621" y="16442"/>
                </a:lnTo>
                <a:lnTo>
                  <a:pt x="18466" y="16442"/>
                </a:lnTo>
                <a:lnTo>
                  <a:pt x="18466" y="16442"/>
                </a:lnTo>
                <a:lnTo>
                  <a:pt x="18157" y="16442"/>
                </a:lnTo>
                <a:lnTo>
                  <a:pt x="17670" y="16481"/>
                </a:lnTo>
                <a:lnTo>
                  <a:pt x="17427" y="16558"/>
                </a:lnTo>
                <a:lnTo>
                  <a:pt x="17272" y="16712"/>
                </a:lnTo>
                <a:lnTo>
                  <a:pt x="17228" y="16789"/>
                </a:lnTo>
                <a:lnTo>
                  <a:pt x="17228" y="16905"/>
                </a:lnTo>
                <a:lnTo>
                  <a:pt x="17228" y="17060"/>
                </a:lnTo>
                <a:lnTo>
                  <a:pt x="17272" y="17291"/>
                </a:lnTo>
                <a:lnTo>
                  <a:pt x="17272" y="17291"/>
                </a:lnTo>
                <a:lnTo>
                  <a:pt x="17316" y="17407"/>
                </a:lnTo>
                <a:lnTo>
                  <a:pt x="17382" y="17561"/>
                </a:lnTo>
                <a:lnTo>
                  <a:pt x="17582" y="17716"/>
                </a:lnTo>
                <a:lnTo>
                  <a:pt x="17582" y="17716"/>
                </a:lnTo>
                <a:lnTo>
                  <a:pt x="17913" y="17986"/>
                </a:lnTo>
                <a:lnTo>
                  <a:pt x="18223" y="18179"/>
                </a:lnTo>
                <a:lnTo>
                  <a:pt x="18223" y="18179"/>
                </a:lnTo>
                <a:lnTo>
                  <a:pt x="18466" y="18179"/>
                </a:lnTo>
                <a:lnTo>
                  <a:pt x="18665" y="18179"/>
                </a:lnTo>
                <a:lnTo>
                  <a:pt x="19107" y="18063"/>
                </a:lnTo>
                <a:lnTo>
                  <a:pt x="19107" y="18063"/>
                </a:lnTo>
                <a:lnTo>
                  <a:pt x="19307" y="17986"/>
                </a:lnTo>
                <a:lnTo>
                  <a:pt x="19461" y="17832"/>
                </a:lnTo>
                <a:lnTo>
                  <a:pt x="19461" y="17832"/>
                </a:lnTo>
                <a:lnTo>
                  <a:pt x="19705" y="17639"/>
                </a:lnTo>
                <a:lnTo>
                  <a:pt x="19948" y="17484"/>
                </a:lnTo>
                <a:lnTo>
                  <a:pt x="19948" y="17484"/>
                </a:lnTo>
                <a:lnTo>
                  <a:pt x="20235" y="17407"/>
                </a:lnTo>
                <a:lnTo>
                  <a:pt x="20523" y="17330"/>
                </a:lnTo>
                <a:lnTo>
                  <a:pt x="20523" y="17330"/>
                </a:lnTo>
                <a:lnTo>
                  <a:pt x="20589" y="17330"/>
                </a:lnTo>
                <a:lnTo>
                  <a:pt x="20633" y="17214"/>
                </a:lnTo>
                <a:lnTo>
                  <a:pt x="20722" y="17137"/>
                </a:lnTo>
                <a:lnTo>
                  <a:pt x="20788" y="17137"/>
                </a:lnTo>
                <a:lnTo>
                  <a:pt x="20788" y="17137"/>
                </a:lnTo>
                <a:lnTo>
                  <a:pt x="20921" y="17214"/>
                </a:lnTo>
                <a:lnTo>
                  <a:pt x="20987" y="17330"/>
                </a:lnTo>
                <a:lnTo>
                  <a:pt x="21164" y="17716"/>
                </a:lnTo>
                <a:lnTo>
                  <a:pt x="21164" y="17716"/>
                </a:lnTo>
                <a:lnTo>
                  <a:pt x="21319" y="17909"/>
                </a:lnTo>
                <a:lnTo>
                  <a:pt x="21518" y="18063"/>
                </a:lnTo>
                <a:lnTo>
                  <a:pt x="21673" y="18140"/>
                </a:lnTo>
                <a:lnTo>
                  <a:pt x="21872" y="18140"/>
                </a:lnTo>
                <a:lnTo>
                  <a:pt x="21872" y="18140"/>
                </a:lnTo>
                <a:lnTo>
                  <a:pt x="22005" y="18063"/>
                </a:lnTo>
                <a:lnTo>
                  <a:pt x="22071" y="17986"/>
                </a:lnTo>
                <a:lnTo>
                  <a:pt x="22115" y="17832"/>
                </a:lnTo>
                <a:lnTo>
                  <a:pt x="22027" y="17716"/>
                </a:lnTo>
                <a:lnTo>
                  <a:pt x="22027" y="17716"/>
                </a:lnTo>
                <a:lnTo>
                  <a:pt x="21828" y="17484"/>
                </a:lnTo>
                <a:lnTo>
                  <a:pt x="21761" y="17330"/>
                </a:lnTo>
                <a:lnTo>
                  <a:pt x="21761" y="17291"/>
                </a:lnTo>
                <a:lnTo>
                  <a:pt x="21806" y="17214"/>
                </a:lnTo>
                <a:lnTo>
                  <a:pt x="21806" y="17214"/>
                </a:lnTo>
                <a:lnTo>
                  <a:pt x="21872" y="17137"/>
                </a:lnTo>
                <a:lnTo>
                  <a:pt x="22005" y="17137"/>
                </a:lnTo>
                <a:lnTo>
                  <a:pt x="22270" y="17137"/>
                </a:lnTo>
                <a:lnTo>
                  <a:pt x="22403" y="17137"/>
                </a:lnTo>
                <a:lnTo>
                  <a:pt x="22469" y="17060"/>
                </a:lnTo>
                <a:lnTo>
                  <a:pt x="22513" y="16905"/>
                </a:lnTo>
                <a:lnTo>
                  <a:pt x="22469" y="16712"/>
                </a:lnTo>
                <a:lnTo>
                  <a:pt x="22469" y="16712"/>
                </a:lnTo>
                <a:lnTo>
                  <a:pt x="22359" y="16481"/>
                </a:lnTo>
                <a:lnTo>
                  <a:pt x="22204" y="16365"/>
                </a:lnTo>
                <a:lnTo>
                  <a:pt x="21916" y="16211"/>
                </a:lnTo>
                <a:lnTo>
                  <a:pt x="21916" y="16211"/>
                </a:lnTo>
                <a:lnTo>
                  <a:pt x="21562" y="15940"/>
                </a:lnTo>
                <a:lnTo>
                  <a:pt x="21430" y="15709"/>
                </a:lnTo>
                <a:lnTo>
                  <a:pt x="21275" y="15516"/>
                </a:lnTo>
                <a:lnTo>
                  <a:pt x="21275" y="15516"/>
                </a:lnTo>
                <a:lnTo>
                  <a:pt x="21186" y="15284"/>
                </a:lnTo>
                <a:lnTo>
                  <a:pt x="21164" y="15014"/>
                </a:lnTo>
                <a:lnTo>
                  <a:pt x="21164" y="15014"/>
                </a:lnTo>
                <a:lnTo>
                  <a:pt x="21120" y="14744"/>
                </a:lnTo>
                <a:lnTo>
                  <a:pt x="21120" y="14589"/>
                </a:lnTo>
                <a:lnTo>
                  <a:pt x="21076" y="14435"/>
                </a:lnTo>
                <a:lnTo>
                  <a:pt x="21076" y="14435"/>
                </a:lnTo>
                <a:lnTo>
                  <a:pt x="20965" y="14358"/>
                </a:lnTo>
                <a:lnTo>
                  <a:pt x="20921" y="14319"/>
                </a:lnTo>
                <a:lnTo>
                  <a:pt x="20877" y="14165"/>
                </a:lnTo>
                <a:lnTo>
                  <a:pt x="20877" y="14165"/>
                </a:lnTo>
                <a:lnTo>
                  <a:pt x="20877" y="14010"/>
                </a:lnTo>
                <a:lnTo>
                  <a:pt x="20921" y="13933"/>
                </a:lnTo>
                <a:lnTo>
                  <a:pt x="20921" y="13817"/>
                </a:lnTo>
                <a:lnTo>
                  <a:pt x="20921" y="13663"/>
                </a:lnTo>
                <a:lnTo>
                  <a:pt x="20921" y="13663"/>
                </a:lnTo>
                <a:lnTo>
                  <a:pt x="20788" y="13316"/>
                </a:lnTo>
                <a:lnTo>
                  <a:pt x="20633" y="13084"/>
                </a:lnTo>
                <a:lnTo>
                  <a:pt x="20633" y="13084"/>
                </a:lnTo>
                <a:lnTo>
                  <a:pt x="20523" y="13007"/>
                </a:lnTo>
                <a:lnTo>
                  <a:pt x="20390" y="13161"/>
                </a:lnTo>
                <a:lnTo>
                  <a:pt x="20324" y="13316"/>
                </a:lnTo>
                <a:lnTo>
                  <a:pt x="20324" y="13470"/>
                </a:lnTo>
                <a:lnTo>
                  <a:pt x="20324" y="13509"/>
                </a:lnTo>
                <a:lnTo>
                  <a:pt x="20324" y="13509"/>
                </a:lnTo>
                <a:close/>
                <a:moveTo>
                  <a:pt x="34898" y="24702"/>
                </a:moveTo>
                <a:lnTo>
                  <a:pt x="34898" y="24702"/>
                </a:lnTo>
                <a:lnTo>
                  <a:pt x="34987" y="24779"/>
                </a:lnTo>
                <a:lnTo>
                  <a:pt x="35009" y="24779"/>
                </a:lnTo>
                <a:lnTo>
                  <a:pt x="35053" y="24625"/>
                </a:lnTo>
                <a:lnTo>
                  <a:pt x="35097" y="24432"/>
                </a:lnTo>
                <a:lnTo>
                  <a:pt x="35053" y="24277"/>
                </a:lnTo>
                <a:lnTo>
                  <a:pt x="34987" y="24277"/>
                </a:lnTo>
                <a:lnTo>
                  <a:pt x="34987" y="24277"/>
                </a:lnTo>
                <a:lnTo>
                  <a:pt x="34942" y="24277"/>
                </a:lnTo>
                <a:lnTo>
                  <a:pt x="34898" y="24277"/>
                </a:lnTo>
                <a:lnTo>
                  <a:pt x="34854" y="24432"/>
                </a:lnTo>
                <a:lnTo>
                  <a:pt x="34854" y="24548"/>
                </a:lnTo>
                <a:lnTo>
                  <a:pt x="34898" y="24702"/>
                </a:lnTo>
                <a:lnTo>
                  <a:pt x="34898" y="24702"/>
                </a:lnTo>
                <a:close/>
                <a:moveTo>
                  <a:pt x="23486" y="16982"/>
                </a:moveTo>
                <a:lnTo>
                  <a:pt x="23486" y="16982"/>
                </a:lnTo>
                <a:lnTo>
                  <a:pt x="23354" y="16905"/>
                </a:lnTo>
                <a:lnTo>
                  <a:pt x="23199" y="16982"/>
                </a:lnTo>
                <a:lnTo>
                  <a:pt x="23110" y="17137"/>
                </a:lnTo>
                <a:lnTo>
                  <a:pt x="23044" y="17330"/>
                </a:lnTo>
                <a:lnTo>
                  <a:pt x="23044" y="17330"/>
                </a:lnTo>
                <a:lnTo>
                  <a:pt x="23044" y="17639"/>
                </a:lnTo>
                <a:lnTo>
                  <a:pt x="23110" y="17909"/>
                </a:lnTo>
                <a:lnTo>
                  <a:pt x="23243" y="18140"/>
                </a:lnTo>
                <a:lnTo>
                  <a:pt x="23398" y="18333"/>
                </a:lnTo>
                <a:lnTo>
                  <a:pt x="23597" y="18488"/>
                </a:lnTo>
                <a:lnTo>
                  <a:pt x="23796" y="18565"/>
                </a:lnTo>
                <a:lnTo>
                  <a:pt x="23951" y="18565"/>
                </a:lnTo>
                <a:lnTo>
                  <a:pt x="24128" y="18488"/>
                </a:lnTo>
                <a:lnTo>
                  <a:pt x="24128" y="18488"/>
                </a:lnTo>
                <a:lnTo>
                  <a:pt x="24194" y="18411"/>
                </a:lnTo>
                <a:lnTo>
                  <a:pt x="24238" y="18333"/>
                </a:lnTo>
                <a:lnTo>
                  <a:pt x="24283" y="18063"/>
                </a:lnTo>
                <a:lnTo>
                  <a:pt x="24238" y="17754"/>
                </a:lnTo>
                <a:lnTo>
                  <a:pt x="24238" y="17484"/>
                </a:lnTo>
                <a:lnTo>
                  <a:pt x="24238" y="17484"/>
                </a:lnTo>
                <a:lnTo>
                  <a:pt x="24128" y="17330"/>
                </a:lnTo>
                <a:lnTo>
                  <a:pt x="23951" y="17214"/>
                </a:lnTo>
                <a:lnTo>
                  <a:pt x="23641" y="16982"/>
                </a:lnTo>
                <a:lnTo>
                  <a:pt x="23641" y="16982"/>
                </a:lnTo>
                <a:lnTo>
                  <a:pt x="23486" y="16982"/>
                </a:lnTo>
                <a:lnTo>
                  <a:pt x="23486" y="16982"/>
                </a:lnTo>
                <a:close/>
                <a:moveTo>
                  <a:pt x="24570" y="11463"/>
                </a:moveTo>
                <a:lnTo>
                  <a:pt x="24570" y="11463"/>
                </a:lnTo>
                <a:lnTo>
                  <a:pt x="24725" y="11463"/>
                </a:lnTo>
                <a:lnTo>
                  <a:pt x="24835" y="11386"/>
                </a:lnTo>
                <a:lnTo>
                  <a:pt x="24924" y="11309"/>
                </a:lnTo>
                <a:lnTo>
                  <a:pt x="24968" y="11038"/>
                </a:lnTo>
                <a:lnTo>
                  <a:pt x="24968" y="11038"/>
                </a:lnTo>
                <a:lnTo>
                  <a:pt x="24968" y="10768"/>
                </a:lnTo>
                <a:lnTo>
                  <a:pt x="24880" y="10459"/>
                </a:lnTo>
                <a:lnTo>
                  <a:pt x="24769" y="10266"/>
                </a:lnTo>
                <a:lnTo>
                  <a:pt x="24681" y="10189"/>
                </a:lnTo>
                <a:lnTo>
                  <a:pt x="24592" y="10112"/>
                </a:lnTo>
                <a:lnTo>
                  <a:pt x="24592" y="10112"/>
                </a:lnTo>
                <a:lnTo>
                  <a:pt x="24393" y="10189"/>
                </a:lnTo>
                <a:lnTo>
                  <a:pt x="24393" y="10189"/>
                </a:lnTo>
                <a:lnTo>
                  <a:pt x="24194" y="10459"/>
                </a:lnTo>
                <a:lnTo>
                  <a:pt x="24194" y="10459"/>
                </a:lnTo>
                <a:lnTo>
                  <a:pt x="24084" y="10768"/>
                </a:lnTo>
                <a:lnTo>
                  <a:pt x="24039" y="10884"/>
                </a:lnTo>
                <a:lnTo>
                  <a:pt x="24039" y="11116"/>
                </a:lnTo>
                <a:lnTo>
                  <a:pt x="24039" y="11116"/>
                </a:lnTo>
                <a:lnTo>
                  <a:pt x="24084" y="11193"/>
                </a:lnTo>
                <a:lnTo>
                  <a:pt x="24128" y="11309"/>
                </a:lnTo>
                <a:lnTo>
                  <a:pt x="24283" y="11386"/>
                </a:lnTo>
                <a:lnTo>
                  <a:pt x="24570" y="11463"/>
                </a:lnTo>
                <a:lnTo>
                  <a:pt x="24570" y="11463"/>
                </a:lnTo>
                <a:close/>
                <a:moveTo>
                  <a:pt x="23840" y="13509"/>
                </a:moveTo>
                <a:lnTo>
                  <a:pt x="23840" y="13509"/>
                </a:lnTo>
                <a:lnTo>
                  <a:pt x="23730" y="13470"/>
                </a:lnTo>
                <a:lnTo>
                  <a:pt x="23553" y="13316"/>
                </a:lnTo>
                <a:lnTo>
                  <a:pt x="23486" y="13084"/>
                </a:lnTo>
                <a:lnTo>
                  <a:pt x="23486" y="13007"/>
                </a:lnTo>
                <a:lnTo>
                  <a:pt x="23509" y="12891"/>
                </a:lnTo>
                <a:lnTo>
                  <a:pt x="23509" y="12891"/>
                </a:lnTo>
                <a:lnTo>
                  <a:pt x="23597" y="12737"/>
                </a:lnTo>
                <a:lnTo>
                  <a:pt x="23730" y="12660"/>
                </a:lnTo>
                <a:lnTo>
                  <a:pt x="23730" y="12660"/>
                </a:lnTo>
                <a:lnTo>
                  <a:pt x="23752" y="12544"/>
                </a:lnTo>
                <a:lnTo>
                  <a:pt x="23752" y="12312"/>
                </a:lnTo>
                <a:lnTo>
                  <a:pt x="23730" y="12158"/>
                </a:lnTo>
                <a:lnTo>
                  <a:pt x="23685" y="12042"/>
                </a:lnTo>
                <a:lnTo>
                  <a:pt x="23685" y="12042"/>
                </a:lnTo>
                <a:lnTo>
                  <a:pt x="23641" y="11965"/>
                </a:lnTo>
                <a:lnTo>
                  <a:pt x="23553" y="11888"/>
                </a:lnTo>
                <a:lnTo>
                  <a:pt x="23398" y="11888"/>
                </a:lnTo>
                <a:lnTo>
                  <a:pt x="23398" y="11888"/>
                </a:lnTo>
                <a:lnTo>
                  <a:pt x="23287" y="11965"/>
                </a:lnTo>
                <a:lnTo>
                  <a:pt x="23199" y="12042"/>
                </a:lnTo>
                <a:lnTo>
                  <a:pt x="23199" y="12042"/>
                </a:lnTo>
                <a:lnTo>
                  <a:pt x="23000" y="12235"/>
                </a:lnTo>
                <a:lnTo>
                  <a:pt x="22801" y="12312"/>
                </a:lnTo>
                <a:lnTo>
                  <a:pt x="22801" y="12312"/>
                </a:lnTo>
                <a:lnTo>
                  <a:pt x="22646" y="12389"/>
                </a:lnTo>
                <a:lnTo>
                  <a:pt x="22513" y="12544"/>
                </a:lnTo>
                <a:lnTo>
                  <a:pt x="22469" y="12582"/>
                </a:lnTo>
                <a:lnTo>
                  <a:pt x="22469" y="12660"/>
                </a:lnTo>
                <a:lnTo>
                  <a:pt x="22513" y="12814"/>
                </a:lnTo>
                <a:lnTo>
                  <a:pt x="22602" y="12968"/>
                </a:lnTo>
                <a:lnTo>
                  <a:pt x="22602" y="12968"/>
                </a:lnTo>
                <a:lnTo>
                  <a:pt x="22668" y="13084"/>
                </a:lnTo>
                <a:lnTo>
                  <a:pt x="22712" y="13316"/>
                </a:lnTo>
                <a:lnTo>
                  <a:pt x="22712" y="13393"/>
                </a:lnTo>
                <a:lnTo>
                  <a:pt x="22668" y="13509"/>
                </a:lnTo>
                <a:lnTo>
                  <a:pt x="22646" y="13509"/>
                </a:lnTo>
                <a:lnTo>
                  <a:pt x="22558" y="13586"/>
                </a:lnTo>
                <a:lnTo>
                  <a:pt x="22558" y="13586"/>
                </a:lnTo>
                <a:lnTo>
                  <a:pt x="22469" y="13586"/>
                </a:lnTo>
                <a:lnTo>
                  <a:pt x="22359" y="13509"/>
                </a:lnTo>
                <a:lnTo>
                  <a:pt x="22270" y="13470"/>
                </a:lnTo>
                <a:lnTo>
                  <a:pt x="22204" y="13393"/>
                </a:lnTo>
                <a:lnTo>
                  <a:pt x="22204" y="13393"/>
                </a:lnTo>
                <a:lnTo>
                  <a:pt x="22071" y="13470"/>
                </a:lnTo>
                <a:lnTo>
                  <a:pt x="22027" y="13509"/>
                </a:lnTo>
                <a:lnTo>
                  <a:pt x="22005" y="13663"/>
                </a:lnTo>
                <a:lnTo>
                  <a:pt x="21960" y="13895"/>
                </a:lnTo>
                <a:lnTo>
                  <a:pt x="21960" y="13895"/>
                </a:lnTo>
                <a:lnTo>
                  <a:pt x="22005" y="14088"/>
                </a:lnTo>
                <a:lnTo>
                  <a:pt x="22071" y="14165"/>
                </a:lnTo>
                <a:lnTo>
                  <a:pt x="22314" y="14165"/>
                </a:lnTo>
                <a:lnTo>
                  <a:pt x="22314" y="14165"/>
                </a:lnTo>
                <a:lnTo>
                  <a:pt x="22469" y="14242"/>
                </a:lnTo>
                <a:lnTo>
                  <a:pt x="22602" y="14435"/>
                </a:lnTo>
                <a:lnTo>
                  <a:pt x="22801" y="14860"/>
                </a:lnTo>
                <a:lnTo>
                  <a:pt x="22801" y="14860"/>
                </a:lnTo>
                <a:lnTo>
                  <a:pt x="23000" y="15168"/>
                </a:lnTo>
                <a:lnTo>
                  <a:pt x="23088" y="15284"/>
                </a:lnTo>
                <a:lnTo>
                  <a:pt x="23243" y="15284"/>
                </a:lnTo>
                <a:lnTo>
                  <a:pt x="23243" y="15284"/>
                </a:lnTo>
                <a:lnTo>
                  <a:pt x="23354" y="15207"/>
                </a:lnTo>
                <a:lnTo>
                  <a:pt x="23486" y="15168"/>
                </a:lnTo>
                <a:lnTo>
                  <a:pt x="23730" y="15014"/>
                </a:lnTo>
                <a:lnTo>
                  <a:pt x="23730" y="15014"/>
                </a:lnTo>
                <a:lnTo>
                  <a:pt x="23840" y="14937"/>
                </a:lnTo>
                <a:lnTo>
                  <a:pt x="23884" y="14860"/>
                </a:lnTo>
                <a:lnTo>
                  <a:pt x="23995" y="14589"/>
                </a:lnTo>
                <a:lnTo>
                  <a:pt x="24084" y="14242"/>
                </a:lnTo>
                <a:lnTo>
                  <a:pt x="24128" y="13895"/>
                </a:lnTo>
                <a:lnTo>
                  <a:pt x="24128" y="13895"/>
                </a:lnTo>
                <a:lnTo>
                  <a:pt x="24084" y="13663"/>
                </a:lnTo>
                <a:lnTo>
                  <a:pt x="24039" y="13586"/>
                </a:lnTo>
                <a:lnTo>
                  <a:pt x="23840" y="13509"/>
                </a:lnTo>
                <a:lnTo>
                  <a:pt x="23840" y="13509"/>
                </a:lnTo>
                <a:close/>
                <a:moveTo>
                  <a:pt x="31050" y="18835"/>
                </a:moveTo>
                <a:lnTo>
                  <a:pt x="31050" y="18835"/>
                </a:lnTo>
                <a:lnTo>
                  <a:pt x="31006" y="18835"/>
                </a:lnTo>
                <a:lnTo>
                  <a:pt x="31006" y="18835"/>
                </a:lnTo>
                <a:lnTo>
                  <a:pt x="30939" y="18912"/>
                </a:lnTo>
                <a:lnTo>
                  <a:pt x="30851" y="18990"/>
                </a:lnTo>
                <a:lnTo>
                  <a:pt x="30807" y="19028"/>
                </a:lnTo>
                <a:lnTo>
                  <a:pt x="30807" y="19183"/>
                </a:lnTo>
                <a:lnTo>
                  <a:pt x="30807" y="19530"/>
                </a:lnTo>
                <a:lnTo>
                  <a:pt x="30895" y="19607"/>
                </a:lnTo>
                <a:lnTo>
                  <a:pt x="30939" y="19761"/>
                </a:lnTo>
                <a:lnTo>
                  <a:pt x="30939" y="19761"/>
                </a:lnTo>
                <a:lnTo>
                  <a:pt x="31050" y="19761"/>
                </a:lnTo>
                <a:lnTo>
                  <a:pt x="31138" y="19684"/>
                </a:lnTo>
                <a:lnTo>
                  <a:pt x="31161" y="19530"/>
                </a:lnTo>
                <a:lnTo>
                  <a:pt x="31205" y="19414"/>
                </a:lnTo>
                <a:lnTo>
                  <a:pt x="31205" y="19183"/>
                </a:lnTo>
                <a:lnTo>
                  <a:pt x="31161" y="19028"/>
                </a:lnTo>
                <a:lnTo>
                  <a:pt x="31138" y="18912"/>
                </a:lnTo>
                <a:lnTo>
                  <a:pt x="31050" y="18835"/>
                </a:lnTo>
                <a:lnTo>
                  <a:pt x="31050" y="18835"/>
                </a:lnTo>
                <a:close/>
                <a:moveTo>
                  <a:pt x="32178" y="61871"/>
                </a:moveTo>
                <a:lnTo>
                  <a:pt x="32178" y="61871"/>
                </a:lnTo>
                <a:lnTo>
                  <a:pt x="32178" y="62103"/>
                </a:lnTo>
                <a:lnTo>
                  <a:pt x="32134" y="62296"/>
                </a:lnTo>
                <a:lnTo>
                  <a:pt x="32134" y="62296"/>
                </a:lnTo>
                <a:lnTo>
                  <a:pt x="32045" y="62373"/>
                </a:lnTo>
                <a:lnTo>
                  <a:pt x="32023" y="62373"/>
                </a:lnTo>
                <a:lnTo>
                  <a:pt x="31846" y="62296"/>
                </a:lnTo>
                <a:lnTo>
                  <a:pt x="31846" y="62296"/>
                </a:lnTo>
                <a:lnTo>
                  <a:pt x="31736" y="62219"/>
                </a:lnTo>
                <a:lnTo>
                  <a:pt x="31581" y="62219"/>
                </a:lnTo>
                <a:lnTo>
                  <a:pt x="31581" y="62219"/>
                </a:lnTo>
                <a:lnTo>
                  <a:pt x="31492" y="62219"/>
                </a:lnTo>
                <a:lnTo>
                  <a:pt x="31404" y="62296"/>
                </a:lnTo>
                <a:lnTo>
                  <a:pt x="31404" y="62450"/>
                </a:lnTo>
                <a:lnTo>
                  <a:pt x="31404" y="62566"/>
                </a:lnTo>
                <a:lnTo>
                  <a:pt x="31404" y="62566"/>
                </a:lnTo>
                <a:lnTo>
                  <a:pt x="31492" y="62643"/>
                </a:lnTo>
                <a:lnTo>
                  <a:pt x="31603" y="62721"/>
                </a:lnTo>
                <a:lnTo>
                  <a:pt x="31802" y="62721"/>
                </a:lnTo>
                <a:lnTo>
                  <a:pt x="31802" y="62721"/>
                </a:lnTo>
                <a:lnTo>
                  <a:pt x="32045" y="62566"/>
                </a:lnTo>
                <a:lnTo>
                  <a:pt x="32333" y="62566"/>
                </a:lnTo>
                <a:lnTo>
                  <a:pt x="32333" y="62566"/>
                </a:lnTo>
                <a:lnTo>
                  <a:pt x="32377" y="62566"/>
                </a:lnTo>
                <a:lnTo>
                  <a:pt x="32377" y="62566"/>
                </a:lnTo>
                <a:lnTo>
                  <a:pt x="32664" y="62721"/>
                </a:lnTo>
                <a:lnTo>
                  <a:pt x="32819" y="62721"/>
                </a:lnTo>
                <a:lnTo>
                  <a:pt x="32974" y="62721"/>
                </a:lnTo>
                <a:lnTo>
                  <a:pt x="32974" y="62721"/>
                </a:lnTo>
                <a:lnTo>
                  <a:pt x="33063" y="62566"/>
                </a:lnTo>
                <a:lnTo>
                  <a:pt x="33063" y="62450"/>
                </a:lnTo>
                <a:lnTo>
                  <a:pt x="33063" y="62219"/>
                </a:lnTo>
                <a:lnTo>
                  <a:pt x="33018" y="62103"/>
                </a:lnTo>
                <a:lnTo>
                  <a:pt x="33018" y="62103"/>
                </a:lnTo>
                <a:lnTo>
                  <a:pt x="32930" y="61871"/>
                </a:lnTo>
                <a:lnTo>
                  <a:pt x="32863" y="61717"/>
                </a:lnTo>
                <a:lnTo>
                  <a:pt x="32731" y="61678"/>
                </a:lnTo>
                <a:lnTo>
                  <a:pt x="32620" y="61601"/>
                </a:lnTo>
                <a:lnTo>
                  <a:pt x="32488" y="61524"/>
                </a:lnTo>
                <a:lnTo>
                  <a:pt x="32377" y="61601"/>
                </a:lnTo>
                <a:lnTo>
                  <a:pt x="32244" y="61717"/>
                </a:lnTo>
                <a:lnTo>
                  <a:pt x="32178" y="61871"/>
                </a:lnTo>
                <a:lnTo>
                  <a:pt x="32178" y="61871"/>
                </a:lnTo>
                <a:close/>
                <a:moveTo>
                  <a:pt x="23641" y="7140"/>
                </a:moveTo>
                <a:lnTo>
                  <a:pt x="23641" y="7140"/>
                </a:lnTo>
                <a:lnTo>
                  <a:pt x="23730" y="7217"/>
                </a:lnTo>
                <a:lnTo>
                  <a:pt x="23730" y="7294"/>
                </a:lnTo>
                <a:lnTo>
                  <a:pt x="23730" y="7449"/>
                </a:lnTo>
                <a:lnTo>
                  <a:pt x="23752" y="7565"/>
                </a:lnTo>
                <a:lnTo>
                  <a:pt x="23752" y="7565"/>
                </a:lnTo>
                <a:lnTo>
                  <a:pt x="23840" y="7719"/>
                </a:lnTo>
                <a:lnTo>
                  <a:pt x="23929" y="7796"/>
                </a:lnTo>
                <a:lnTo>
                  <a:pt x="24128" y="7873"/>
                </a:lnTo>
                <a:lnTo>
                  <a:pt x="24327" y="7796"/>
                </a:lnTo>
                <a:lnTo>
                  <a:pt x="24482" y="7642"/>
                </a:lnTo>
                <a:lnTo>
                  <a:pt x="24482" y="7642"/>
                </a:lnTo>
                <a:lnTo>
                  <a:pt x="24526" y="7487"/>
                </a:lnTo>
                <a:lnTo>
                  <a:pt x="24526" y="7449"/>
                </a:lnTo>
                <a:lnTo>
                  <a:pt x="24482" y="7294"/>
                </a:lnTo>
                <a:lnTo>
                  <a:pt x="24437" y="7140"/>
                </a:lnTo>
                <a:lnTo>
                  <a:pt x="24128" y="6793"/>
                </a:lnTo>
                <a:lnTo>
                  <a:pt x="24128" y="6793"/>
                </a:lnTo>
                <a:lnTo>
                  <a:pt x="23995" y="6600"/>
                </a:lnTo>
                <a:lnTo>
                  <a:pt x="23796" y="6445"/>
                </a:lnTo>
                <a:lnTo>
                  <a:pt x="23641" y="6368"/>
                </a:lnTo>
                <a:lnTo>
                  <a:pt x="23553" y="6368"/>
                </a:lnTo>
                <a:lnTo>
                  <a:pt x="23486" y="6445"/>
                </a:lnTo>
                <a:lnTo>
                  <a:pt x="23486" y="6445"/>
                </a:lnTo>
                <a:lnTo>
                  <a:pt x="23398" y="6600"/>
                </a:lnTo>
                <a:lnTo>
                  <a:pt x="23398" y="6600"/>
                </a:lnTo>
                <a:lnTo>
                  <a:pt x="23354" y="6638"/>
                </a:lnTo>
                <a:lnTo>
                  <a:pt x="23354" y="6715"/>
                </a:lnTo>
                <a:lnTo>
                  <a:pt x="23442" y="6947"/>
                </a:lnTo>
                <a:lnTo>
                  <a:pt x="23641" y="7140"/>
                </a:lnTo>
                <a:lnTo>
                  <a:pt x="23641" y="7140"/>
                </a:lnTo>
                <a:close/>
                <a:moveTo>
                  <a:pt x="22845" y="8838"/>
                </a:moveTo>
                <a:lnTo>
                  <a:pt x="22845" y="8838"/>
                </a:lnTo>
                <a:lnTo>
                  <a:pt x="22757" y="8916"/>
                </a:lnTo>
                <a:lnTo>
                  <a:pt x="22712" y="9070"/>
                </a:lnTo>
                <a:lnTo>
                  <a:pt x="22712" y="9147"/>
                </a:lnTo>
                <a:lnTo>
                  <a:pt x="22712" y="9263"/>
                </a:lnTo>
                <a:lnTo>
                  <a:pt x="22801" y="9495"/>
                </a:lnTo>
                <a:lnTo>
                  <a:pt x="22801" y="9765"/>
                </a:lnTo>
                <a:lnTo>
                  <a:pt x="22801" y="9765"/>
                </a:lnTo>
                <a:lnTo>
                  <a:pt x="22801" y="9919"/>
                </a:lnTo>
                <a:lnTo>
                  <a:pt x="22757" y="9996"/>
                </a:lnTo>
                <a:lnTo>
                  <a:pt x="22712" y="9919"/>
                </a:lnTo>
                <a:lnTo>
                  <a:pt x="22646" y="9842"/>
                </a:lnTo>
                <a:lnTo>
                  <a:pt x="22469" y="9340"/>
                </a:lnTo>
                <a:lnTo>
                  <a:pt x="22469" y="9340"/>
                </a:lnTo>
                <a:lnTo>
                  <a:pt x="22447" y="9263"/>
                </a:lnTo>
                <a:lnTo>
                  <a:pt x="22314" y="9186"/>
                </a:lnTo>
                <a:lnTo>
                  <a:pt x="22226" y="9186"/>
                </a:lnTo>
                <a:lnTo>
                  <a:pt x="22204" y="9263"/>
                </a:lnTo>
                <a:lnTo>
                  <a:pt x="22204" y="9263"/>
                </a:lnTo>
                <a:lnTo>
                  <a:pt x="22159" y="9417"/>
                </a:lnTo>
                <a:lnTo>
                  <a:pt x="22204" y="9495"/>
                </a:lnTo>
                <a:lnTo>
                  <a:pt x="22226" y="9610"/>
                </a:lnTo>
                <a:lnTo>
                  <a:pt x="22359" y="9765"/>
                </a:lnTo>
                <a:lnTo>
                  <a:pt x="22403" y="9996"/>
                </a:lnTo>
                <a:lnTo>
                  <a:pt x="22403" y="9996"/>
                </a:lnTo>
                <a:lnTo>
                  <a:pt x="22403" y="10112"/>
                </a:lnTo>
                <a:lnTo>
                  <a:pt x="22314" y="10189"/>
                </a:lnTo>
                <a:lnTo>
                  <a:pt x="22159" y="10266"/>
                </a:lnTo>
                <a:lnTo>
                  <a:pt x="22159" y="10266"/>
                </a:lnTo>
                <a:lnTo>
                  <a:pt x="22027" y="10266"/>
                </a:lnTo>
                <a:lnTo>
                  <a:pt x="21960" y="10421"/>
                </a:lnTo>
                <a:lnTo>
                  <a:pt x="21916" y="10459"/>
                </a:lnTo>
                <a:lnTo>
                  <a:pt x="21960" y="10691"/>
                </a:lnTo>
                <a:lnTo>
                  <a:pt x="21960" y="10691"/>
                </a:lnTo>
                <a:lnTo>
                  <a:pt x="22027" y="10768"/>
                </a:lnTo>
                <a:lnTo>
                  <a:pt x="22071" y="10768"/>
                </a:lnTo>
                <a:lnTo>
                  <a:pt x="22204" y="10691"/>
                </a:lnTo>
                <a:lnTo>
                  <a:pt x="22403" y="10537"/>
                </a:lnTo>
                <a:lnTo>
                  <a:pt x="22403" y="10537"/>
                </a:lnTo>
                <a:lnTo>
                  <a:pt x="22558" y="10421"/>
                </a:lnTo>
                <a:lnTo>
                  <a:pt x="22646" y="10421"/>
                </a:lnTo>
                <a:lnTo>
                  <a:pt x="22712" y="10421"/>
                </a:lnTo>
                <a:lnTo>
                  <a:pt x="22712" y="10421"/>
                </a:lnTo>
                <a:lnTo>
                  <a:pt x="22757" y="10459"/>
                </a:lnTo>
                <a:lnTo>
                  <a:pt x="22757" y="10537"/>
                </a:lnTo>
                <a:lnTo>
                  <a:pt x="22712" y="10691"/>
                </a:lnTo>
                <a:lnTo>
                  <a:pt x="22712" y="10691"/>
                </a:lnTo>
                <a:lnTo>
                  <a:pt x="22712" y="10845"/>
                </a:lnTo>
                <a:lnTo>
                  <a:pt x="22712" y="10961"/>
                </a:lnTo>
                <a:lnTo>
                  <a:pt x="22801" y="11116"/>
                </a:lnTo>
                <a:lnTo>
                  <a:pt x="22911" y="11193"/>
                </a:lnTo>
                <a:lnTo>
                  <a:pt x="22911" y="11193"/>
                </a:lnTo>
                <a:lnTo>
                  <a:pt x="23199" y="11193"/>
                </a:lnTo>
                <a:lnTo>
                  <a:pt x="23486" y="11116"/>
                </a:lnTo>
                <a:lnTo>
                  <a:pt x="23486" y="11116"/>
                </a:lnTo>
                <a:lnTo>
                  <a:pt x="23597" y="11038"/>
                </a:lnTo>
                <a:lnTo>
                  <a:pt x="23730" y="10768"/>
                </a:lnTo>
                <a:lnTo>
                  <a:pt x="23730" y="10768"/>
                </a:lnTo>
                <a:lnTo>
                  <a:pt x="23752" y="10537"/>
                </a:lnTo>
                <a:lnTo>
                  <a:pt x="23730" y="10421"/>
                </a:lnTo>
                <a:lnTo>
                  <a:pt x="23641" y="10266"/>
                </a:lnTo>
                <a:lnTo>
                  <a:pt x="23597" y="10035"/>
                </a:lnTo>
                <a:lnTo>
                  <a:pt x="23597" y="10035"/>
                </a:lnTo>
                <a:lnTo>
                  <a:pt x="23553" y="9919"/>
                </a:lnTo>
                <a:lnTo>
                  <a:pt x="23597" y="9688"/>
                </a:lnTo>
                <a:lnTo>
                  <a:pt x="23597" y="9495"/>
                </a:lnTo>
                <a:lnTo>
                  <a:pt x="23597" y="9263"/>
                </a:lnTo>
                <a:lnTo>
                  <a:pt x="23597" y="9263"/>
                </a:lnTo>
                <a:lnTo>
                  <a:pt x="23486" y="9070"/>
                </a:lnTo>
                <a:lnTo>
                  <a:pt x="23287" y="8838"/>
                </a:lnTo>
                <a:lnTo>
                  <a:pt x="23287" y="8838"/>
                </a:lnTo>
                <a:lnTo>
                  <a:pt x="23110" y="8761"/>
                </a:lnTo>
                <a:lnTo>
                  <a:pt x="22911" y="8761"/>
                </a:lnTo>
                <a:lnTo>
                  <a:pt x="22911" y="8761"/>
                </a:lnTo>
                <a:lnTo>
                  <a:pt x="22845" y="8838"/>
                </a:lnTo>
                <a:lnTo>
                  <a:pt x="22845" y="8838"/>
                </a:lnTo>
                <a:close/>
                <a:moveTo>
                  <a:pt x="24835" y="8337"/>
                </a:moveTo>
                <a:lnTo>
                  <a:pt x="24835" y="8337"/>
                </a:lnTo>
                <a:lnTo>
                  <a:pt x="25035" y="8337"/>
                </a:lnTo>
                <a:lnTo>
                  <a:pt x="25167" y="8221"/>
                </a:lnTo>
                <a:lnTo>
                  <a:pt x="25234" y="8144"/>
                </a:lnTo>
                <a:lnTo>
                  <a:pt x="25278" y="7989"/>
                </a:lnTo>
                <a:lnTo>
                  <a:pt x="25234" y="7873"/>
                </a:lnTo>
                <a:lnTo>
                  <a:pt x="25167" y="7719"/>
                </a:lnTo>
                <a:lnTo>
                  <a:pt x="25035" y="7719"/>
                </a:lnTo>
                <a:lnTo>
                  <a:pt x="24835" y="7719"/>
                </a:lnTo>
                <a:lnTo>
                  <a:pt x="24835" y="7719"/>
                </a:lnTo>
                <a:lnTo>
                  <a:pt x="24681" y="7873"/>
                </a:lnTo>
                <a:lnTo>
                  <a:pt x="24482" y="7989"/>
                </a:lnTo>
                <a:lnTo>
                  <a:pt x="24371" y="7989"/>
                </a:lnTo>
                <a:lnTo>
                  <a:pt x="24371" y="7989"/>
                </a:lnTo>
                <a:lnTo>
                  <a:pt x="24327" y="7912"/>
                </a:lnTo>
                <a:lnTo>
                  <a:pt x="24238" y="7912"/>
                </a:lnTo>
                <a:lnTo>
                  <a:pt x="24150" y="8144"/>
                </a:lnTo>
                <a:lnTo>
                  <a:pt x="24150" y="8144"/>
                </a:lnTo>
                <a:lnTo>
                  <a:pt x="24238" y="8144"/>
                </a:lnTo>
                <a:lnTo>
                  <a:pt x="24283" y="8144"/>
                </a:lnTo>
                <a:lnTo>
                  <a:pt x="24327" y="8066"/>
                </a:lnTo>
                <a:lnTo>
                  <a:pt x="24371" y="8066"/>
                </a:lnTo>
                <a:lnTo>
                  <a:pt x="24371" y="8066"/>
                </a:lnTo>
                <a:lnTo>
                  <a:pt x="24592" y="8221"/>
                </a:lnTo>
                <a:lnTo>
                  <a:pt x="24725" y="8298"/>
                </a:lnTo>
                <a:lnTo>
                  <a:pt x="24835" y="8337"/>
                </a:lnTo>
                <a:lnTo>
                  <a:pt x="24835" y="8337"/>
                </a:lnTo>
                <a:close/>
                <a:moveTo>
                  <a:pt x="29966" y="16982"/>
                </a:moveTo>
                <a:lnTo>
                  <a:pt x="29966" y="16982"/>
                </a:lnTo>
                <a:lnTo>
                  <a:pt x="29900" y="16982"/>
                </a:lnTo>
                <a:lnTo>
                  <a:pt x="29900" y="16982"/>
                </a:lnTo>
                <a:lnTo>
                  <a:pt x="29723" y="16982"/>
                </a:lnTo>
                <a:lnTo>
                  <a:pt x="29568" y="17060"/>
                </a:lnTo>
                <a:lnTo>
                  <a:pt x="29480" y="17214"/>
                </a:lnTo>
                <a:lnTo>
                  <a:pt x="29458" y="17330"/>
                </a:lnTo>
                <a:lnTo>
                  <a:pt x="29458" y="17407"/>
                </a:lnTo>
                <a:lnTo>
                  <a:pt x="29458" y="17407"/>
                </a:lnTo>
                <a:lnTo>
                  <a:pt x="29524" y="17639"/>
                </a:lnTo>
                <a:lnTo>
                  <a:pt x="29657" y="17754"/>
                </a:lnTo>
                <a:lnTo>
                  <a:pt x="29812" y="17832"/>
                </a:lnTo>
                <a:lnTo>
                  <a:pt x="29922" y="17832"/>
                </a:lnTo>
                <a:lnTo>
                  <a:pt x="29922" y="17832"/>
                </a:lnTo>
                <a:lnTo>
                  <a:pt x="30055" y="17639"/>
                </a:lnTo>
                <a:lnTo>
                  <a:pt x="30121" y="17407"/>
                </a:lnTo>
                <a:lnTo>
                  <a:pt x="30099" y="17137"/>
                </a:lnTo>
                <a:lnTo>
                  <a:pt x="30055" y="17060"/>
                </a:lnTo>
                <a:lnTo>
                  <a:pt x="29966" y="16982"/>
                </a:lnTo>
                <a:lnTo>
                  <a:pt x="29966" y="16982"/>
                </a:lnTo>
                <a:close/>
                <a:moveTo>
                  <a:pt x="24681" y="3975"/>
                </a:moveTo>
                <a:lnTo>
                  <a:pt x="24681" y="3975"/>
                </a:lnTo>
                <a:lnTo>
                  <a:pt x="24835" y="4052"/>
                </a:lnTo>
                <a:lnTo>
                  <a:pt x="24990" y="4168"/>
                </a:lnTo>
                <a:lnTo>
                  <a:pt x="25079" y="4245"/>
                </a:lnTo>
                <a:lnTo>
                  <a:pt x="25079" y="4400"/>
                </a:lnTo>
                <a:lnTo>
                  <a:pt x="24990" y="4477"/>
                </a:lnTo>
                <a:lnTo>
                  <a:pt x="24990" y="4477"/>
                </a:lnTo>
                <a:lnTo>
                  <a:pt x="24880" y="4477"/>
                </a:lnTo>
                <a:lnTo>
                  <a:pt x="24769" y="4477"/>
                </a:lnTo>
                <a:lnTo>
                  <a:pt x="24592" y="4477"/>
                </a:lnTo>
                <a:lnTo>
                  <a:pt x="24570" y="4515"/>
                </a:lnTo>
                <a:lnTo>
                  <a:pt x="24526" y="4593"/>
                </a:lnTo>
                <a:lnTo>
                  <a:pt x="24526" y="4593"/>
                </a:lnTo>
                <a:lnTo>
                  <a:pt x="24526" y="4747"/>
                </a:lnTo>
                <a:lnTo>
                  <a:pt x="24570" y="4824"/>
                </a:lnTo>
                <a:lnTo>
                  <a:pt x="24636" y="4940"/>
                </a:lnTo>
                <a:lnTo>
                  <a:pt x="24924" y="4940"/>
                </a:lnTo>
                <a:lnTo>
                  <a:pt x="24924" y="4940"/>
                </a:lnTo>
                <a:lnTo>
                  <a:pt x="25079" y="5017"/>
                </a:lnTo>
                <a:lnTo>
                  <a:pt x="25123" y="5094"/>
                </a:lnTo>
                <a:lnTo>
                  <a:pt x="25079" y="5249"/>
                </a:lnTo>
                <a:lnTo>
                  <a:pt x="25079" y="5249"/>
                </a:lnTo>
                <a:lnTo>
                  <a:pt x="25035" y="5326"/>
                </a:lnTo>
                <a:lnTo>
                  <a:pt x="24968" y="5326"/>
                </a:lnTo>
                <a:lnTo>
                  <a:pt x="24880" y="5326"/>
                </a:lnTo>
                <a:lnTo>
                  <a:pt x="24791" y="5365"/>
                </a:lnTo>
                <a:lnTo>
                  <a:pt x="24791" y="5365"/>
                </a:lnTo>
                <a:lnTo>
                  <a:pt x="24725" y="5596"/>
                </a:lnTo>
                <a:lnTo>
                  <a:pt x="24769" y="5751"/>
                </a:lnTo>
                <a:lnTo>
                  <a:pt x="24835" y="5866"/>
                </a:lnTo>
                <a:lnTo>
                  <a:pt x="24968" y="5866"/>
                </a:lnTo>
                <a:lnTo>
                  <a:pt x="25322" y="5944"/>
                </a:lnTo>
                <a:lnTo>
                  <a:pt x="25521" y="5944"/>
                </a:lnTo>
                <a:lnTo>
                  <a:pt x="25521" y="5944"/>
                </a:lnTo>
                <a:lnTo>
                  <a:pt x="25676" y="6098"/>
                </a:lnTo>
                <a:lnTo>
                  <a:pt x="25720" y="6175"/>
                </a:lnTo>
                <a:lnTo>
                  <a:pt x="25676" y="6214"/>
                </a:lnTo>
                <a:lnTo>
                  <a:pt x="25676" y="6214"/>
                </a:lnTo>
                <a:lnTo>
                  <a:pt x="25632" y="6291"/>
                </a:lnTo>
                <a:lnTo>
                  <a:pt x="25521" y="6368"/>
                </a:lnTo>
                <a:lnTo>
                  <a:pt x="25433" y="6368"/>
                </a:lnTo>
                <a:lnTo>
                  <a:pt x="25366" y="6522"/>
                </a:lnTo>
                <a:lnTo>
                  <a:pt x="25366" y="6522"/>
                </a:lnTo>
                <a:lnTo>
                  <a:pt x="25322" y="6638"/>
                </a:lnTo>
                <a:lnTo>
                  <a:pt x="25278" y="6870"/>
                </a:lnTo>
                <a:lnTo>
                  <a:pt x="25278" y="7024"/>
                </a:lnTo>
                <a:lnTo>
                  <a:pt x="25322" y="7063"/>
                </a:lnTo>
                <a:lnTo>
                  <a:pt x="25410" y="7294"/>
                </a:lnTo>
                <a:lnTo>
                  <a:pt x="25610" y="7449"/>
                </a:lnTo>
                <a:lnTo>
                  <a:pt x="25809" y="7487"/>
                </a:lnTo>
                <a:lnTo>
                  <a:pt x="26008" y="7449"/>
                </a:lnTo>
                <a:lnTo>
                  <a:pt x="26162" y="7372"/>
                </a:lnTo>
                <a:lnTo>
                  <a:pt x="26317" y="7140"/>
                </a:lnTo>
                <a:lnTo>
                  <a:pt x="26317" y="7140"/>
                </a:lnTo>
                <a:lnTo>
                  <a:pt x="26450" y="6793"/>
                </a:lnTo>
                <a:lnTo>
                  <a:pt x="26516" y="6638"/>
                </a:lnTo>
                <a:lnTo>
                  <a:pt x="26605" y="6600"/>
                </a:lnTo>
                <a:lnTo>
                  <a:pt x="26605" y="6600"/>
                </a:lnTo>
                <a:lnTo>
                  <a:pt x="26848" y="6445"/>
                </a:lnTo>
                <a:lnTo>
                  <a:pt x="26848" y="6445"/>
                </a:lnTo>
                <a:lnTo>
                  <a:pt x="27136" y="6291"/>
                </a:lnTo>
                <a:lnTo>
                  <a:pt x="27290" y="6291"/>
                </a:lnTo>
                <a:lnTo>
                  <a:pt x="27357" y="6368"/>
                </a:lnTo>
                <a:lnTo>
                  <a:pt x="27357" y="6368"/>
                </a:lnTo>
                <a:lnTo>
                  <a:pt x="27401" y="6445"/>
                </a:lnTo>
                <a:lnTo>
                  <a:pt x="27401" y="6522"/>
                </a:lnTo>
                <a:lnTo>
                  <a:pt x="27246" y="6715"/>
                </a:lnTo>
                <a:lnTo>
                  <a:pt x="27047" y="6947"/>
                </a:lnTo>
                <a:lnTo>
                  <a:pt x="26914" y="7024"/>
                </a:lnTo>
                <a:lnTo>
                  <a:pt x="26914" y="7024"/>
                </a:lnTo>
                <a:lnTo>
                  <a:pt x="26892" y="7140"/>
                </a:lnTo>
                <a:lnTo>
                  <a:pt x="26914" y="7294"/>
                </a:lnTo>
                <a:lnTo>
                  <a:pt x="27136" y="7372"/>
                </a:lnTo>
                <a:lnTo>
                  <a:pt x="27136" y="7372"/>
                </a:lnTo>
                <a:lnTo>
                  <a:pt x="27290" y="7372"/>
                </a:lnTo>
                <a:lnTo>
                  <a:pt x="27445" y="7294"/>
                </a:lnTo>
                <a:lnTo>
                  <a:pt x="27445" y="7294"/>
                </a:lnTo>
                <a:lnTo>
                  <a:pt x="27688" y="7063"/>
                </a:lnTo>
                <a:lnTo>
                  <a:pt x="27843" y="7024"/>
                </a:lnTo>
                <a:lnTo>
                  <a:pt x="27976" y="7024"/>
                </a:lnTo>
                <a:lnTo>
                  <a:pt x="27976" y="7024"/>
                </a:lnTo>
                <a:lnTo>
                  <a:pt x="27998" y="7063"/>
                </a:lnTo>
                <a:lnTo>
                  <a:pt x="27998" y="7140"/>
                </a:lnTo>
                <a:lnTo>
                  <a:pt x="27998" y="7294"/>
                </a:lnTo>
                <a:lnTo>
                  <a:pt x="27998" y="7487"/>
                </a:lnTo>
                <a:lnTo>
                  <a:pt x="28042" y="7719"/>
                </a:lnTo>
                <a:lnTo>
                  <a:pt x="28042" y="7719"/>
                </a:lnTo>
                <a:lnTo>
                  <a:pt x="28131" y="7796"/>
                </a:lnTo>
                <a:lnTo>
                  <a:pt x="28197" y="7796"/>
                </a:lnTo>
                <a:lnTo>
                  <a:pt x="28286" y="7719"/>
                </a:lnTo>
                <a:lnTo>
                  <a:pt x="28396" y="7796"/>
                </a:lnTo>
                <a:lnTo>
                  <a:pt x="28396" y="7796"/>
                </a:lnTo>
                <a:lnTo>
                  <a:pt x="28485" y="7873"/>
                </a:lnTo>
                <a:lnTo>
                  <a:pt x="28529" y="7989"/>
                </a:lnTo>
                <a:lnTo>
                  <a:pt x="28485" y="8221"/>
                </a:lnTo>
                <a:lnTo>
                  <a:pt x="28396" y="8298"/>
                </a:lnTo>
                <a:lnTo>
                  <a:pt x="28396" y="8298"/>
                </a:lnTo>
                <a:lnTo>
                  <a:pt x="28286" y="8414"/>
                </a:lnTo>
                <a:lnTo>
                  <a:pt x="28175" y="8337"/>
                </a:lnTo>
                <a:lnTo>
                  <a:pt x="28042" y="8298"/>
                </a:lnTo>
                <a:lnTo>
                  <a:pt x="27887" y="8144"/>
                </a:lnTo>
                <a:lnTo>
                  <a:pt x="27644" y="7873"/>
                </a:lnTo>
                <a:lnTo>
                  <a:pt x="27534" y="7719"/>
                </a:lnTo>
                <a:lnTo>
                  <a:pt x="27401" y="7642"/>
                </a:lnTo>
                <a:lnTo>
                  <a:pt x="27401" y="7642"/>
                </a:lnTo>
                <a:lnTo>
                  <a:pt x="27158" y="7565"/>
                </a:lnTo>
                <a:lnTo>
                  <a:pt x="27047" y="7565"/>
                </a:lnTo>
                <a:lnTo>
                  <a:pt x="26914" y="7642"/>
                </a:lnTo>
                <a:lnTo>
                  <a:pt x="26914" y="7642"/>
                </a:lnTo>
                <a:lnTo>
                  <a:pt x="26892" y="7719"/>
                </a:lnTo>
                <a:lnTo>
                  <a:pt x="26848" y="7873"/>
                </a:lnTo>
                <a:lnTo>
                  <a:pt x="26848" y="7989"/>
                </a:lnTo>
                <a:lnTo>
                  <a:pt x="26892" y="8144"/>
                </a:lnTo>
                <a:lnTo>
                  <a:pt x="26892" y="8144"/>
                </a:lnTo>
                <a:lnTo>
                  <a:pt x="27047" y="8298"/>
                </a:lnTo>
                <a:lnTo>
                  <a:pt x="27047" y="8337"/>
                </a:lnTo>
                <a:lnTo>
                  <a:pt x="27003" y="8491"/>
                </a:lnTo>
                <a:lnTo>
                  <a:pt x="27003" y="8491"/>
                </a:lnTo>
                <a:lnTo>
                  <a:pt x="26914" y="8568"/>
                </a:lnTo>
                <a:lnTo>
                  <a:pt x="26804" y="8568"/>
                </a:lnTo>
                <a:lnTo>
                  <a:pt x="26605" y="8645"/>
                </a:lnTo>
                <a:lnTo>
                  <a:pt x="26605" y="8645"/>
                </a:lnTo>
                <a:lnTo>
                  <a:pt x="26494" y="8723"/>
                </a:lnTo>
                <a:lnTo>
                  <a:pt x="26406" y="8761"/>
                </a:lnTo>
                <a:lnTo>
                  <a:pt x="26317" y="8993"/>
                </a:lnTo>
                <a:lnTo>
                  <a:pt x="26361" y="9186"/>
                </a:lnTo>
                <a:lnTo>
                  <a:pt x="26361" y="9186"/>
                </a:lnTo>
                <a:lnTo>
                  <a:pt x="26450" y="9340"/>
                </a:lnTo>
                <a:lnTo>
                  <a:pt x="26605" y="9495"/>
                </a:lnTo>
                <a:lnTo>
                  <a:pt x="26760" y="9572"/>
                </a:lnTo>
                <a:lnTo>
                  <a:pt x="26892" y="9572"/>
                </a:lnTo>
                <a:lnTo>
                  <a:pt x="26892" y="9572"/>
                </a:lnTo>
                <a:lnTo>
                  <a:pt x="26959" y="9495"/>
                </a:lnTo>
                <a:lnTo>
                  <a:pt x="27047" y="9417"/>
                </a:lnTo>
                <a:lnTo>
                  <a:pt x="27047" y="9417"/>
                </a:lnTo>
                <a:lnTo>
                  <a:pt x="27158" y="9417"/>
                </a:lnTo>
                <a:lnTo>
                  <a:pt x="27290" y="9495"/>
                </a:lnTo>
                <a:lnTo>
                  <a:pt x="27401" y="9572"/>
                </a:lnTo>
                <a:lnTo>
                  <a:pt x="27534" y="9572"/>
                </a:lnTo>
                <a:lnTo>
                  <a:pt x="27534" y="9572"/>
                </a:lnTo>
                <a:lnTo>
                  <a:pt x="27644" y="9417"/>
                </a:lnTo>
                <a:lnTo>
                  <a:pt x="27755" y="9263"/>
                </a:lnTo>
                <a:lnTo>
                  <a:pt x="27887" y="9070"/>
                </a:lnTo>
                <a:lnTo>
                  <a:pt x="28042" y="8993"/>
                </a:lnTo>
                <a:lnTo>
                  <a:pt x="28042" y="8993"/>
                </a:lnTo>
                <a:lnTo>
                  <a:pt x="28175" y="9070"/>
                </a:lnTo>
                <a:lnTo>
                  <a:pt x="28286" y="9147"/>
                </a:lnTo>
                <a:lnTo>
                  <a:pt x="28485" y="9340"/>
                </a:lnTo>
                <a:lnTo>
                  <a:pt x="28485" y="9340"/>
                </a:lnTo>
                <a:lnTo>
                  <a:pt x="28573" y="9340"/>
                </a:lnTo>
                <a:lnTo>
                  <a:pt x="28639" y="9340"/>
                </a:lnTo>
                <a:lnTo>
                  <a:pt x="28772" y="9263"/>
                </a:lnTo>
                <a:lnTo>
                  <a:pt x="28883" y="9147"/>
                </a:lnTo>
                <a:lnTo>
                  <a:pt x="29037" y="9070"/>
                </a:lnTo>
                <a:lnTo>
                  <a:pt x="29037" y="9070"/>
                </a:lnTo>
                <a:lnTo>
                  <a:pt x="29170" y="9186"/>
                </a:lnTo>
                <a:lnTo>
                  <a:pt x="29259" y="9340"/>
                </a:lnTo>
                <a:lnTo>
                  <a:pt x="29259" y="9340"/>
                </a:lnTo>
                <a:lnTo>
                  <a:pt x="29413" y="9572"/>
                </a:lnTo>
                <a:lnTo>
                  <a:pt x="29612" y="9688"/>
                </a:lnTo>
                <a:lnTo>
                  <a:pt x="29612" y="9688"/>
                </a:lnTo>
                <a:lnTo>
                  <a:pt x="29812" y="9610"/>
                </a:lnTo>
                <a:lnTo>
                  <a:pt x="29966" y="9495"/>
                </a:lnTo>
                <a:lnTo>
                  <a:pt x="30055" y="9186"/>
                </a:lnTo>
                <a:lnTo>
                  <a:pt x="30099" y="9070"/>
                </a:lnTo>
                <a:lnTo>
                  <a:pt x="30099" y="8916"/>
                </a:lnTo>
                <a:lnTo>
                  <a:pt x="30099" y="8916"/>
                </a:lnTo>
                <a:lnTo>
                  <a:pt x="30055" y="8723"/>
                </a:lnTo>
                <a:lnTo>
                  <a:pt x="29922" y="8568"/>
                </a:lnTo>
                <a:lnTo>
                  <a:pt x="29922" y="8568"/>
                </a:lnTo>
                <a:lnTo>
                  <a:pt x="29812" y="8414"/>
                </a:lnTo>
                <a:lnTo>
                  <a:pt x="29767" y="8337"/>
                </a:lnTo>
                <a:lnTo>
                  <a:pt x="29812" y="8221"/>
                </a:lnTo>
                <a:lnTo>
                  <a:pt x="29812" y="8221"/>
                </a:lnTo>
                <a:lnTo>
                  <a:pt x="29856" y="8144"/>
                </a:lnTo>
                <a:lnTo>
                  <a:pt x="29922" y="8144"/>
                </a:lnTo>
                <a:lnTo>
                  <a:pt x="30099" y="8066"/>
                </a:lnTo>
                <a:lnTo>
                  <a:pt x="30099" y="8066"/>
                </a:lnTo>
                <a:lnTo>
                  <a:pt x="30254" y="7873"/>
                </a:lnTo>
                <a:lnTo>
                  <a:pt x="30320" y="7719"/>
                </a:lnTo>
                <a:lnTo>
                  <a:pt x="30409" y="7642"/>
                </a:lnTo>
                <a:lnTo>
                  <a:pt x="30409" y="7642"/>
                </a:lnTo>
                <a:lnTo>
                  <a:pt x="30563" y="7642"/>
                </a:lnTo>
                <a:lnTo>
                  <a:pt x="30696" y="7565"/>
                </a:lnTo>
                <a:lnTo>
                  <a:pt x="30696" y="7565"/>
                </a:lnTo>
                <a:lnTo>
                  <a:pt x="30807" y="7487"/>
                </a:lnTo>
                <a:lnTo>
                  <a:pt x="30895" y="7449"/>
                </a:lnTo>
                <a:lnTo>
                  <a:pt x="30895" y="7449"/>
                </a:lnTo>
                <a:lnTo>
                  <a:pt x="31006" y="7294"/>
                </a:lnTo>
                <a:lnTo>
                  <a:pt x="31161" y="7140"/>
                </a:lnTo>
                <a:lnTo>
                  <a:pt x="31161" y="7140"/>
                </a:lnTo>
                <a:lnTo>
                  <a:pt x="31382" y="6947"/>
                </a:lnTo>
                <a:lnTo>
                  <a:pt x="31492" y="6793"/>
                </a:lnTo>
                <a:lnTo>
                  <a:pt x="31581" y="6638"/>
                </a:lnTo>
                <a:lnTo>
                  <a:pt x="31581" y="6638"/>
                </a:lnTo>
                <a:lnTo>
                  <a:pt x="31581" y="6522"/>
                </a:lnTo>
                <a:lnTo>
                  <a:pt x="31581" y="6445"/>
                </a:lnTo>
                <a:lnTo>
                  <a:pt x="31448" y="6291"/>
                </a:lnTo>
                <a:lnTo>
                  <a:pt x="31338" y="6214"/>
                </a:lnTo>
                <a:lnTo>
                  <a:pt x="31205" y="6214"/>
                </a:lnTo>
                <a:lnTo>
                  <a:pt x="31205" y="6214"/>
                </a:lnTo>
                <a:lnTo>
                  <a:pt x="31138" y="6214"/>
                </a:lnTo>
                <a:lnTo>
                  <a:pt x="31006" y="6291"/>
                </a:lnTo>
                <a:lnTo>
                  <a:pt x="30851" y="6522"/>
                </a:lnTo>
                <a:lnTo>
                  <a:pt x="30851" y="6522"/>
                </a:lnTo>
                <a:lnTo>
                  <a:pt x="30696" y="6638"/>
                </a:lnTo>
                <a:lnTo>
                  <a:pt x="30541" y="6715"/>
                </a:lnTo>
                <a:lnTo>
                  <a:pt x="30364" y="6638"/>
                </a:lnTo>
                <a:lnTo>
                  <a:pt x="30254" y="6522"/>
                </a:lnTo>
                <a:lnTo>
                  <a:pt x="30254" y="6522"/>
                </a:lnTo>
                <a:lnTo>
                  <a:pt x="30165" y="6445"/>
                </a:lnTo>
                <a:lnTo>
                  <a:pt x="30165" y="6291"/>
                </a:lnTo>
                <a:lnTo>
                  <a:pt x="30210" y="6214"/>
                </a:lnTo>
                <a:lnTo>
                  <a:pt x="30298" y="6214"/>
                </a:lnTo>
                <a:lnTo>
                  <a:pt x="30652" y="6175"/>
                </a:lnTo>
                <a:lnTo>
                  <a:pt x="30652" y="6175"/>
                </a:lnTo>
                <a:lnTo>
                  <a:pt x="30740" y="6021"/>
                </a:lnTo>
                <a:lnTo>
                  <a:pt x="30740" y="5866"/>
                </a:lnTo>
                <a:lnTo>
                  <a:pt x="30762" y="5751"/>
                </a:lnTo>
                <a:lnTo>
                  <a:pt x="30851" y="5596"/>
                </a:lnTo>
                <a:lnTo>
                  <a:pt x="30851" y="5596"/>
                </a:lnTo>
                <a:lnTo>
                  <a:pt x="30962" y="5519"/>
                </a:lnTo>
                <a:lnTo>
                  <a:pt x="31094" y="5519"/>
                </a:lnTo>
                <a:lnTo>
                  <a:pt x="31338" y="5673"/>
                </a:lnTo>
                <a:lnTo>
                  <a:pt x="31338" y="5673"/>
                </a:lnTo>
                <a:lnTo>
                  <a:pt x="31492" y="5673"/>
                </a:lnTo>
                <a:lnTo>
                  <a:pt x="31647" y="5673"/>
                </a:lnTo>
                <a:lnTo>
                  <a:pt x="31935" y="5596"/>
                </a:lnTo>
                <a:lnTo>
                  <a:pt x="31935" y="5596"/>
                </a:lnTo>
                <a:lnTo>
                  <a:pt x="32134" y="5442"/>
                </a:lnTo>
                <a:lnTo>
                  <a:pt x="32288" y="5326"/>
                </a:lnTo>
                <a:lnTo>
                  <a:pt x="32576" y="4824"/>
                </a:lnTo>
                <a:lnTo>
                  <a:pt x="32576" y="4824"/>
                </a:lnTo>
                <a:lnTo>
                  <a:pt x="32819" y="4515"/>
                </a:lnTo>
                <a:lnTo>
                  <a:pt x="33063" y="4400"/>
                </a:lnTo>
                <a:lnTo>
                  <a:pt x="33063" y="4400"/>
                </a:lnTo>
                <a:lnTo>
                  <a:pt x="33262" y="4245"/>
                </a:lnTo>
                <a:lnTo>
                  <a:pt x="33461" y="4168"/>
                </a:lnTo>
                <a:lnTo>
                  <a:pt x="33461" y="4168"/>
                </a:lnTo>
                <a:lnTo>
                  <a:pt x="33726" y="3898"/>
                </a:lnTo>
                <a:lnTo>
                  <a:pt x="33859" y="3743"/>
                </a:lnTo>
                <a:lnTo>
                  <a:pt x="33969" y="3666"/>
                </a:lnTo>
                <a:lnTo>
                  <a:pt x="33969" y="3666"/>
                </a:lnTo>
                <a:lnTo>
                  <a:pt x="34213" y="3666"/>
                </a:lnTo>
                <a:lnTo>
                  <a:pt x="34456" y="3666"/>
                </a:lnTo>
                <a:lnTo>
                  <a:pt x="34456" y="3666"/>
                </a:lnTo>
                <a:lnTo>
                  <a:pt x="34611" y="3550"/>
                </a:lnTo>
                <a:lnTo>
                  <a:pt x="34788" y="3319"/>
                </a:lnTo>
                <a:lnTo>
                  <a:pt x="34788" y="3319"/>
                </a:lnTo>
                <a:lnTo>
                  <a:pt x="34854" y="3203"/>
                </a:lnTo>
                <a:lnTo>
                  <a:pt x="34898" y="2972"/>
                </a:lnTo>
                <a:lnTo>
                  <a:pt x="34987" y="2817"/>
                </a:lnTo>
                <a:lnTo>
                  <a:pt x="35141" y="2779"/>
                </a:lnTo>
                <a:lnTo>
                  <a:pt x="35141" y="2779"/>
                </a:lnTo>
                <a:lnTo>
                  <a:pt x="35296" y="2701"/>
                </a:lnTo>
                <a:lnTo>
                  <a:pt x="35429" y="2701"/>
                </a:lnTo>
                <a:lnTo>
                  <a:pt x="35495" y="2624"/>
                </a:lnTo>
                <a:lnTo>
                  <a:pt x="35495" y="2624"/>
                </a:lnTo>
                <a:lnTo>
                  <a:pt x="35584" y="2470"/>
                </a:lnTo>
                <a:lnTo>
                  <a:pt x="35650" y="2393"/>
                </a:lnTo>
                <a:lnTo>
                  <a:pt x="35650" y="2393"/>
                </a:lnTo>
                <a:lnTo>
                  <a:pt x="35827" y="2393"/>
                </a:lnTo>
                <a:lnTo>
                  <a:pt x="35849" y="2354"/>
                </a:lnTo>
                <a:lnTo>
                  <a:pt x="35938" y="2277"/>
                </a:lnTo>
                <a:lnTo>
                  <a:pt x="35938" y="2277"/>
                </a:lnTo>
                <a:lnTo>
                  <a:pt x="35982" y="2122"/>
                </a:lnTo>
                <a:lnTo>
                  <a:pt x="35982" y="1968"/>
                </a:lnTo>
                <a:lnTo>
                  <a:pt x="35982" y="1929"/>
                </a:lnTo>
                <a:lnTo>
                  <a:pt x="35893" y="1775"/>
                </a:lnTo>
                <a:lnTo>
                  <a:pt x="35893" y="1775"/>
                </a:lnTo>
                <a:lnTo>
                  <a:pt x="35783" y="1775"/>
                </a:lnTo>
                <a:lnTo>
                  <a:pt x="35650" y="1775"/>
                </a:lnTo>
                <a:lnTo>
                  <a:pt x="35584" y="1775"/>
                </a:lnTo>
                <a:lnTo>
                  <a:pt x="35451" y="1698"/>
                </a:lnTo>
                <a:lnTo>
                  <a:pt x="35451" y="1698"/>
                </a:lnTo>
                <a:lnTo>
                  <a:pt x="35429" y="1543"/>
                </a:lnTo>
                <a:lnTo>
                  <a:pt x="35385" y="1428"/>
                </a:lnTo>
                <a:lnTo>
                  <a:pt x="35296" y="1196"/>
                </a:lnTo>
                <a:lnTo>
                  <a:pt x="35296" y="1196"/>
                </a:lnTo>
                <a:lnTo>
                  <a:pt x="35208" y="1119"/>
                </a:lnTo>
                <a:lnTo>
                  <a:pt x="35141" y="1080"/>
                </a:lnTo>
                <a:lnTo>
                  <a:pt x="34942" y="1080"/>
                </a:lnTo>
                <a:lnTo>
                  <a:pt x="34500" y="1119"/>
                </a:lnTo>
                <a:lnTo>
                  <a:pt x="34500" y="1119"/>
                </a:lnTo>
                <a:lnTo>
                  <a:pt x="34367" y="1196"/>
                </a:lnTo>
                <a:lnTo>
                  <a:pt x="34257" y="1273"/>
                </a:lnTo>
                <a:lnTo>
                  <a:pt x="34058" y="1505"/>
                </a:lnTo>
                <a:lnTo>
                  <a:pt x="34058" y="1505"/>
                </a:lnTo>
                <a:lnTo>
                  <a:pt x="33969" y="1543"/>
                </a:lnTo>
                <a:lnTo>
                  <a:pt x="33903" y="1621"/>
                </a:lnTo>
                <a:lnTo>
                  <a:pt x="33814" y="1621"/>
                </a:lnTo>
                <a:lnTo>
                  <a:pt x="33726" y="1543"/>
                </a:lnTo>
                <a:lnTo>
                  <a:pt x="33726" y="1543"/>
                </a:lnTo>
                <a:lnTo>
                  <a:pt x="33859" y="1350"/>
                </a:lnTo>
                <a:lnTo>
                  <a:pt x="33903" y="1273"/>
                </a:lnTo>
                <a:lnTo>
                  <a:pt x="33903" y="1119"/>
                </a:lnTo>
                <a:lnTo>
                  <a:pt x="33903" y="1119"/>
                </a:lnTo>
                <a:lnTo>
                  <a:pt x="33859" y="1003"/>
                </a:lnTo>
                <a:lnTo>
                  <a:pt x="33770" y="1003"/>
                </a:lnTo>
                <a:lnTo>
                  <a:pt x="33615" y="1003"/>
                </a:lnTo>
                <a:lnTo>
                  <a:pt x="33306" y="1119"/>
                </a:lnTo>
                <a:lnTo>
                  <a:pt x="33306" y="1119"/>
                </a:lnTo>
                <a:lnTo>
                  <a:pt x="33129" y="1119"/>
                </a:lnTo>
                <a:lnTo>
                  <a:pt x="33129" y="1119"/>
                </a:lnTo>
                <a:lnTo>
                  <a:pt x="32930" y="1080"/>
                </a:lnTo>
                <a:lnTo>
                  <a:pt x="32775" y="849"/>
                </a:lnTo>
                <a:lnTo>
                  <a:pt x="32620" y="771"/>
                </a:lnTo>
                <a:lnTo>
                  <a:pt x="32532" y="694"/>
                </a:lnTo>
                <a:lnTo>
                  <a:pt x="32421" y="771"/>
                </a:lnTo>
                <a:lnTo>
                  <a:pt x="32421" y="771"/>
                </a:lnTo>
                <a:lnTo>
                  <a:pt x="32333" y="849"/>
                </a:lnTo>
                <a:lnTo>
                  <a:pt x="32288" y="926"/>
                </a:lnTo>
                <a:lnTo>
                  <a:pt x="32222" y="1119"/>
                </a:lnTo>
                <a:lnTo>
                  <a:pt x="32134" y="1350"/>
                </a:lnTo>
                <a:lnTo>
                  <a:pt x="32023" y="1505"/>
                </a:lnTo>
                <a:lnTo>
                  <a:pt x="32023" y="1505"/>
                </a:lnTo>
                <a:lnTo>
                  <a:pt x="31935" y="1505"/>
                </a:lnTo>
                <a:lnTo>
                  <a:pt x="31890" y="1505"/>
                </a:lnTo>
                <a:lnTo>
                  <a:pt x="31736" y="1428"/>
                </a:lnTo>
                <a:lnTo>
                  <a:pt x="31603" y="1273"/>
                </a:lnTo>
                <a:lnTo>
                  <a:pt x="31492" y="1119"/>
                </a:lnTo>
                <a:lnTo>
                  <a:pt x="31492" y="1119"/>
                </a:lnTo>
                <a:lnTo>
                  <a:pt x="31338" y="1119"/>
                </a:lnTo>
                <a:lnTo>
                  <a:pt x="31161" y="1196"/>
                </a:lnTo>
                <a:lnTo>
                  <a:pt x="31050" y="1273"/>
                </a:lnTo>
                <a:lnTo>
                  <a:pt x="30895" y="1350"/>
                </a:lnTo>
                <a:lnTo>
                  <a:pt x="30895" y="1350"/>
                </a:lnTo>
                <a:lnTo>
                  <a:pt x="30696" y="1350"/>
                </a:lnTo>
                <a:lnTo>
                  <a:pt x="30608" y="1428"/>
                </a:lnTo>
                <a:lnTo>
                  <a:pt x="30563" y="1505"/>
                </a:lnTo>
                <a:lnTo>
                  <a:pt x="30608" y="1621"/>
                </a:lnTo>
                <a:lnTo>
                  <a:pt x="30608" y="1621"/>
                </a:lnTo>
                <a:lnTo>
                  <a:pt x="30696" y="1852"/>
                </a:lnTo>
                <a:lnTo>
                  <a:pt x="30696" y="1929"/>
                </a:lnTo>
                <a:lnTo>
                  <a:pt x="30608" y="1968"/>
                </a:lnTo>
                <a:lnTo>
                  <a:pt x="30608" y="1968"/>
                </a:lnTo>
                <a:lnTo>
                  <a:pt x="30563" y="1968"/>
                </a:lnTo>
                <a:lnTo>
                  <a:pt x="30497" y="1929"/>
                </a:lnTo>
                <a:lnTo>
                  <a:pt x="30409" y="1775"/>
                </a:lnTo>
                <a:lnTo>
                  <a:pt x="30409" y="1775"/>
                </a:lnTo>
                <a:lnTo>
                  <a:pt x="30320" y="1698"/>
                </a:lnTo>
                <a:lnTo>
                  <a:pt x="30210" y="1698"/>
                </a:lnTo>
                <a:lnTo>
                  <a:pt x="30210" y="1698"/>
                </a:lnTo>
                <a:lnTo>
                  <a:pt x="30055" y="1775"/>
                </a:lnTo>
                <a:lnTo>
                  <a:pt x="29900" y="1929"/>
                </a:lnTo>
                <a:lnTo>
                  <a:pt x="29900" y="1929"/>
                </a:lnTo>
                <a:lnTo>
                  <a:pt x="29856" y="1968"/>
                </a:lnTo>
                <a:lnTo>
                  <a:pt x="29767" y="1968"/>
                </a:lnTo>
                <a:lnTo>
                  <a:pt x="29612" y="1929"/>
                </a:lnTo>
                <a:lnTo>
                  <a:pt x="29612" y="1929"/>
                </a:lnTo>
                <a:lnTo>
                  <a:pt x="29524" y="1929"/>
                </a:lnTo>
                <a:lnTo>
                  <a:pt x="29458" y="1968"/>
                </a:lnTo>
                <a:lnTo>
                  <a:pt x="29369" y="2045"/>
                </a:lnTo>
                <a:lnTo>
                  <a:pt x="29281" y="2045"/>
                </a:lnTo>
                <a:lnTo>
                  <a:pt x="29281" y="2045"/>
                </a:lnTo>
                <a:lnTo>
                  <a:pt x="29126" y="1968"/>
                </a:lnTo>
                <a:lnTo>
                  <a:pt x="29037" y="1968"/>
                </a:lnTo>
                <a:lnTo>
                  <a:pt x="28971" y="2045"/>
                </a:lnTo>
                <a:lnTo>
                  <a:pt x="28971" y="2045"/>
                </a:lnTo>
                <a:lnTo>
                  <a:pt x="28971" y="2200"/>
                </a:lnTo>
                <a:lnTo>
                  <a:pt x="28971" y="2354"/>
                </a:lnTo>
                <a:lnTo>
                  <a:pt x="28927" y="2470"/>
                </a:lnTo>
                <a:lnTo>
                  <a:pt x="28816" y="2547"/>
                </a:lnTo>
                <a:lnTo>
                  <a:pt x="28816" y="2547"/>
                </a:lnTo>
                <a:lnTo>
                  <a:pt x="28728" y="2470"/>
                </a:lnTo>
                <a:lnTo>
                  <a:pt x="28639" y="2393"/>
                </a:lnTo>
                <a:lnTo>
                  <a:pt x="28573" y="2277"/>
                </a:lnTo>
                <a:lnTo>
                  <a:pt x="28485" y="2200"/>
                </a:lnTo>
                <a:lnTo>
                  <a:pt x="28485" y="2200"/>
                </a:lnTo>
                <a:lnTo>
                  <a:pt x="28286" y="2122"/>
                </a:lnTo>
                <a:lnTo>
                  <a:pt x="28086" y="2045"/>
                </a:lnTo>
                <a:lnTo>
                  <a:pt x="28086" y="2045"/>
                </a:lnTo>
                <a:lnTo>
                  <a:pt x="27887" y="1852"/>
                </a:lnTo>
                <a:lnTo>
                  <a:pt x="27799" y="1775"/>
                </a:lnTo>
                <a:lnTo>
                  <a:pt x="27688" y="1929"/>
                </a:lnTo>
                <a:lnTo>
                  <a:pt x="27688" y="1929"/>
                </a:lnTo>
                <a:lnTo>
                  <a:pt x="27644" y="1968"/>
                </a:lnTo>
                <a:lnTo>
                  <a:pt x="27600" y="2122"/>
                </a:lnTo>
                <a:lnTo>
                  <a:pt x="27600" y="2122"/>
                </a:lnTo>
                <a:lnTo>
                  <a:pt x="27534" y="2122"/>
                </a:lnTo>
                <a:lnTo>
                  <a:pt x="27445" y="2122"/>
                </a:lnTo>
                <a:lnTo>
                  <a:pt x="27445" y="2122"/>
                </a:lnTo>
                <a:lnTo>
                  <a:pt x="27357" y="2200"/>
                </a:lnTo>
                <a:lnTo>
                  <a:pt x="27357" y="2277"/>
                </a:lnTo>
                <a:lnTo>
                  <a:pt x="27401" y="2393"/>
                </a:lnTo>
                <a:lnTo>
                  <a:pt x="27489" y="2393"/>
                </a:lnTo>
                <a:lnTo>
                  <a:pt x="27489" y="2393"/>
                </a:lnTo>
                <a:lnTo>
                  <a:pt x="27733" y="2393"/>
                </a:lnTo>
                <a:lnTo>
                  <a:pt x="27843" y="2393"/>
                </a:lnTo>
                <a:lnTo>
                  <a:pt x="27976" y="2470"/>
                </a:lnTo>
                <a:lnTo>
                  <a:pt x="27976" y="2470"/>
                </a:lnTo>
                <a:lnTo>
                  <a:pt x="28042" y="2547"/>
                </a:lnTo>
                <a:lnTo>
                  <a:pt x="28086" y="2701"/>
                </a:lnTo>
                <a:lnTo>
                  <a:pt x="28042" y="2779"/>
                </a:lnTo>
                <a:lnTo>
                  <a:pt x="27998" y="2894"/>
                </a:lnTo>
                <a:lnTo>
                  <a:pt x="27998" y="2894"/>
                </a:lnTo>
                <a:lnTo>
                  <a:pt x="27887" y="2972"/>
                </a:lnTo>
                <a:lnTo>
                  <a:pt x="27755" y="2894"/>
                </a:lnTo>
                <a:lnTo>
                  <a:pt x="27534" y="2779"/>
                </a:lnTo>
                <a:lnTo>
                  <a:pt x="27534" y="2779"/>
                </a:lnTo>
                <a:lnTo>
                  <a:pt x="27335" y="2779"/>
                </a:lnTo>
                <a:lnTo>
                  <a:pt x="27202" y="2779"/>
                </a:lnTo>
                <a:lnTo>
                  <a:pt x="27136" y="2779"/>
                </a:lnTo>
                <a:lnTo>
                  <a:pt x="27136" y="2779"/>
                </a:lnTo>
                <a:lnTo>
                  <a:pt x="27003" y="2624"/>
                </a:lnTo>
                <a:lnTo>
                  <a:pt x="26914" y="2470"/>
                </a:lnTo>
                <a:lnTo>
                  <a:pt x="26914" y="2470"/>
                </a:lnTo>
                <a:lnTo>
                  <a:pt x="26848" y="2393"/>
                </a:lnTo>
                <a:lnTo>
                  <a:pt x="26760" y="2393"/>
                </a:lnTo>
                <a:lnTo>
                  <a:pt x="26605" y="2547"/>
                </a:lnTo>
                <a:lnTo>
                  <a:pt x="26494" y="2779"/>
                </a:lnTo>
                <a:lnTo>
                  <a:pt x="26317" y="2972"/>
                </a:lnTo>
                <a:lnTo>
                  <a:pt x="26317" y="2972"/>
                </a:lnTo>
                <a:lnTo>
                  <a:pt x="26251" y="2972"/>
                </a:lnTo>
                <a:lnTo>
                  <a:pt x="26162" y="2894"/>
                </a:lnTo>
                <a:lnTo>
                  <a:pt x="26074" y="2894"/>
                </a:lnTo>
                <a:lnTo>
                  <a:pt x="26008" y="2894"/>
                </a:lnTo>
                <a:lnTo>
                  <a:pt x="26008" y="2894"/>
                </a:lnTo>
                <a:lnTo>
                  <a:pt x="25963" y="3049"/>
                </a:lnTo>
                <a:lnTo>
                  <a:pt x="26008" y="3126"/>
                </a:lnTo>
                <a:lnTo>
                  <a:pt x="26162" y="3203"/>
                </a:lnTo>
                <a:lnTo>
                  <a:pt x="26162" y="3203"/>
                </a:lnTo>
                <a:lnTo>
                  <a:pt x="26273" y="3203"/>
                </a:lnTo>
                <a:lnTo>
                  <a:pt x="26361" y="3203"/>
                </a:lnTo>
                <a:lnTo>
                  <a:pt x="26361" y="3319"/>
                </a:lnTo>
                <a:lnTo>
                  <a:pt x="26361" y="3319"/>
                </a:lnTo>
                <a:lnTo>
                  <a:pt x="26162" y="3319"/>
                </a:lnTo>
                <a:lnTo>
                  <a:pt x="26052" y="3396"/>
                </a:lnTo>
                <a:lnTo>
                  <a:pt x="26052" y="3473"/>
                </a:lnTo>
                <a:lnTo>
                  <a:pt x="26052" y="3550"/>
                </a:lnTo>
                <a:lnTo>
                  <a:pt x="26052" y="3550"/>
                </a:lnTo>
                <a:lnTo>
                  <a:pt x="26207" y="3473"/>
                </a:lnTo>
                <a:lnTo>
                  <a:pt x="26450" y="3396"/>
                </a:lnTo>
                <a:lnTo>
                  <a:pt x="26693" y="3396"/>
                </a:lnTo>
                <a:lnTo>
                  <a:pt x="26715" y="3473"/>
                </a:lnTo>
                <a:lnTo>
                  <a:pt x="26760" y="3628"/>
                </a:lnTo>
                <a:lnTo>
                  <a:pt x="26760" y="3628"/>
                </a:lnTo>
                <a:lnTo>
                  <a:pt x="26715" y="3666"/>
                </a:lnTo>
                <a:lnTo>
                  <a:pt x="26649" y="3743"/>
                </a:lnTo>
                <a:lnTo>
                  <a:pt x="26450" y="3821"/>
                </a:lnTo>
                <a:lnTo>
                  <a:pt x="26251" y="3821"/>
                </a:lnTo>
                <a:lnTo>
                  <a:pt x="26207" y="3821"/>
                </a:lnTo>
                <a:lnTo>
                  <a:pt x="26162" y="3975"/>
                </a:lnTo>
                <a:lnTo>
                  <a:pt x="26162" y="3975"/>
                </a:lnTo>
                <a:lnTo>
                  <a:pt x="26207" y="4052"/>
                </a:lnTo>
                <a:lnTo>
                  <a:pt x="26251" y="4091"/>
                </a:lnTo>
                <a:lnTo>
                  <a:pt x="26406" y="4052"/>
                </a:lnTo>
                <a:lnTo>
                  <a:pt x="26406" y="4052"/>
                </a:lnTo>
                <a:lnTo>
                  <a:pt x="26561" y="3975"/>
                </a:lnTo>
                <a:lnTo>
                  <a:pt x="26561" y="3975"/>
                </a:lnTo>
                <a:lnTo>
                  <a:pt x="26760" y="3975"/>
                </a:lnTo>
                <a:lnTo>
                  <a:pt x="26914" y="3975"/>
                </a:lnTo>
                <a:lnTo>
                  <a:pt x="26914" y="3975"/>
                </a:lnTo>
                <a:lnTo>
                  <a:pt x="27091" y="4091"/>
                </a:lnTo>
                <a:lnTo>
                  <a:pt x="27158" y="4091"/>
                </a:lnTo>
                <a:lnTo>
                  <a:pt x="27246" y="4052"/>
                </a:lnTo>
                <a:lnTo>
                  <a:pt x="27246" y="4052"/>
                </a:lnTo>
                <a:lnTo>
                  <a:pt x="27335" y="3898"/>
                </a:lnTo>
                <a:lnTo>
                  <a:pt x="27401" y="3975"/>
                </a:lnTo>
                <a:lnTo>
                  <a:pt x="27445" y="4052"/>
                </a:lnTo>
                <a:lnTo>
                  <a:pt x="27445" y="4052"/>
                </a:lnTo>
                <a:lnTo>
                  <a:pt x="27489" y="4168"/>
                </a:lnTo>
                <a:lnTo>
                  <a:pt x="27534" y="4245"/>
                </a:lnTo>
                <a:lnTo>
                  <a:pt x="27600" y="4322"/>
                </a:lnTo>
                <a:lnTo>
                  <a:pt x="27600" y="4322"/>
                </a:lnTo>
                <a:lnTo>
                  <a:pt x="27688" y="4400"/>
                </a:lnTo>
                <a:lnTo>
                  <a:pt x="27799" y="4322"/>
                </a:lnTo>
                <a:lnTo>
                  <a:pt x="27998" y="4168"/>
                </a:lnTo>
                <a:lnTo>
                  <a:pt x="27998" y="4168"/>
                </a:lnTo>
                <a:lnTo>
                  <a:pt x="28042" y="4052"/>
                </a:lnTo>
                <a:lnTo>
                  <a:pt x="28086" y="3975"/>
                </a:lnTo>
                <a:lnTo>
                  <a:pt x="28131" y="3898"/>
                </a:lnTo>
                <a:lnTo>
                  <a:pt x="28197" y="3821"/>
                </a:lnTo>
                <a:lnTo>
                  <a:pt x="28197" y="3821"/>
                </a:lnTo>
                <a:lnTo>
                  <a:pt x="28374" y="3898"/>
                </a:lnTo>
                <a:lnTo>
                  <a:pt x="28573" y="3975"/>
                </a:lnTo>
                <a:lnTo>
                  <a:pt x="28573" y="3975"/>
                </a:lnTo>
                <a:lnTo>
                  <a:pt x="28971" y="3975"/>
                </a:lnTo>
                <a:lnTo>
                  <a:pt x="29325" y="3975"/>
                </a:lnTo>
                <a:lnTo>
                  <a:pt x="29325" y="3975"/>
                </a:lnTo>
                <a:lnTo>
                  <a:pt x="29568" y="3898"/>
                </a:lnTo>
                <a:lnTo>
                  <a:pt x="29812" y="3743"/>
                </a:lnTo>
                <a:lnTo>
                  <a:pt x="29812" y="3743"/>
                </a:lnTo>
                <a:lnTo>
                  <a:pt x="29966" y="3628"/>
                </a:lnTo>
                <a:lnTo>
                  <a:pt x="30165" y="3473"/>
                </a:lnTo>
                <a:lnTo>
                  <a:pt x="30165" y="3473"/>
                </a:lnTo>
                <a:lnTo>
                  <a:pt x="30298" y="3396"/>
                </a:lnTo>
                <a:lnTo>
                  <a:pt x="30453" y="3396"/>
                </a:lnTo>
                <a:lnTo>
                  <a:pt x="30608" y="3396"/>
                </a:lnTo>
                <a:lnTo>
                  <a:pt x="30740" y="3473"/>
                </a:lnTo>
                <a:lnTo>
                  <a:pt x="30740" y="3473"/>
                </a:lnTo>
                <a:lnTo>
                  <a:pt x="30807" y="3628"/>
                </a:lnTo>
                <a:lnTo>
                  <a:pt x="30851" y="3743"/>
                </a:lnTo>
                <a:lnTo>
                  <a:pt x="30762" y="3821"/>
                </a:lnTo>
                <a:lnTo>
                  <a:pt x="30696" y="3898"/>
                </a:lnTo>
                <a:lnTo>
                  <a:pt x="30409" y="3975"/>
                </a:lnTo>
                <a:lnTo>
                  <a:pt x="30254" y="4052"/>
                </a:lnTo>
                <a:lnTo>
                  <a:pt x="30254" y="4052"/>
                </a:lnTo>
                <a:lnTo>
                  <a:pt x="30453" y="4091"/>
                </a:lnTo>
                <a:lnTo>
                  <a:pt x="30541" y="4245"/>
                </a:lnTo>
                <a:lnTo>
                  <a:pt x="30541" y="4245"/>
                </a:lnTo>
                <a:lnTo>
                  <a:pt x="30497" y="4400"/>
                </a:lnTo>
                <a:lnTo>
                  <a:pt x="30497" y="4400"/>
                </a:lnTo>
                <a:lnTo>
                  <a:pt x="30409" y="4400"/>
                </a:lnTo>
                <a:lnTo>
                  <a:pt x="30298" y="4400"/>
                </a:lnTo>
                <a:lnTo>
                  <a:pt x="30055" y="4400"/>
                </a:lnTo>
                <a:lnTo>
                  <a:pt x="30055" y="4400"/>
                </a:lnTo>
                <a:lnTo>
                  <a:pt x="29856" y="4400"/>
                </a:lnTo>
                <a:lnTo>
                  <a:pt x="29480" y="4400"/>
                </a:lnTo>
                <a:lnTo>
                  <a:pt x="29281" y="4477"/>
                </a:lnTo>
                <a:lnTo>
                  <a:pt x="29170" y="4515"/>
                </a:lnTo>
                <a:lnTo>
                  <a:pt x="29082" y="4670"/>
                </a:lnTo>
                <a:lnTo>
                  <a:pt x="29037" y="4747"/>
                </a:lnTo>
                <a:lnTo>
                  <a:pt x="29082" y="4824"/>
                </a:lnTo>
                <a:lnTo>
                  <a:pt x="29082" y="4824"/>
                </a:lnTo>
                <a:lnTo>
                  <a:pt x="29126" y="5017"/>
                </a:lnTo>
                <a:lnTo>
                  <a:pt x="29214" y="5172"/>
                </a:lnTo>
                <a:lnTo>
                  <a:pt x="29214" y="5172"/>
                </a:lnTo>
                <a:lnTo>
                  <a:pt x="29369" y="5249"/>
                </a:lnTo>
                <a:lnTo>
                  <a:pt x="29413" y="5249"/>
                </a:lnTo>
                <a:lnTo>
                  <a:pt x="29458" y="5326"/>
                </a:lnTo>
                <a:lnTo>
                  <a:pt x="29458" y="5326"/>
                </a:lnTo>
                <a:lnTo>
                  <a:pt x="29458" y="5442"/>
                </a:lnTo>
                <a:lnTo>
                  <a:pt x="29413" y="5442"/>
                </a:lnTo>
                <a:lnTo>
                  <a:pt x="29259" y="5442"/>
                </a:lnTo>
                <a:lnTo>
                  <a:pt x="29259" y="5442"/>
                </a:lnTo>
                <a:lnTo>
                  <a:pt x="29015" y="5326"/>
                </a:lnTo>
                <a:lnTo>
                  <a:pt x="28816" y="5094"/>
                </a:lnTo>
                <a:lnTo>
                  <a:pt x="28617" y="4824"/>
                </a:lnTo>
                <a:lnTo>
                  <a:pt x="28374" y="4515"/>
                </a:lnTo>
                <a:lnTo>
                  <a:pt x="28374" y="4515"/>
                </a:lnTo>
                <a:lnTo>
                  <a:pt x="28197" y="4477"/>
                </a:lnTo>
                <a:lnTo>
                  <a:pt x="28042" y="4477"/>
                </a:lnTo>
                <a:lnTo>
                  <a:pt x="27887" y="4477"/>
                </a:lnTo>
                <a:lnTo>
                  <a:pt x="27755" y="4515"/>
                </a:lnTo>
                <a:lnTo>
                  <a:pt x="27755" y="4515"/>
                </a:lnTo>
                <a:lnTo>
                  <a:pt x="27644" y="4593"/>
                </a:lnTo>
                <a:lnTo>
                  <a:pt x="27556" y="4824"/>
                </a:lnTo>
                <a:lnTo>
                  <a:pt x="27556" y="4824"/>
                </a:lnTo>
                <a:lnTo>
                  <a:pt x="27534" y="5094"/>
                </a:lnTo>
                <a:lnTo>
                  <a:pt x="27489" y="5172"/>
                </a:lnTo>
                <a:lnTo>
                  <a:pt x="27445" y="5249"/>
                </a:lnTo>
                <a:lnTo>
                  <a:pt x="27445" y="5249"/>
                </a:lnTo>
                <a:lnTo>
                  <a:pt x="27357" y="5249"/>
                </a:lnTo>
                <a:lnTo>
                  <a:pt x="27290" y="5172"/>
                </a:lnTo>
                <a:lnTo>
                  <a:pt x="27202" y="5017"/>
                </a:lnTo>
                <a:lnTo>
                  <a:pt x="27003" y="4593"/>
                </a:lnTo>
                <a:lnTo>
                  <a:pt x="27003" y="4593"/>
                </a:lnTo>
                <a:lnTo>
                  <a:pt x="26914" y="4515"/>
                </a:lnTo>
                <a:lnTo>
                  <a:pt x="26848" y="4515"/>
                </a:lnTo>
                <a:lnTo>
                  <a:pt x="26649" y="4515"/>
                </a:lnTo>
                <a:lnTo>
                  <a:pt x="26649" y="4515"/>
                </a:lnTo>
                <a:lnTo>
                  <a:pt x="26361" y="4593"/>
                </a:lnTo>
                <a:lnTo>
                  <a:pt x="26251" y="4593"/>
                </a:lnTo>
                <a:lnTo>
                  <a:pt x="26118" y="4515"/>
                </a:lnTo>
                <a:lnTo>
                  <a:pt x="26118" y="4515"/>
                </a:lnTo>
                <a:lnTo>
                  <a:pt x="25919" y="4322"/>
                </a:lnTo>
                <a:lnTo>
                  <a:pt x="25764" y="4052"/>
                </a:lnTo>
                <a:lnTo>
                  <a:pt x="25632" y="3666"/>
                </a:lnTo>
                <a:lnTo>
                  <a:pt x="25477" y="3396"/>
                </a:lnTo>
                <a:lnTo>
                  <a:pt x="25477" y="3396"/>
                </a:lnTo>
                <a:lnTo>
                  <a:pt x="25322" y="3242"/>
                </a:lnTo>
                <a:lnTo>
                  <a:pt x="25167" y="3203"/>
                </a:lnTo>
                <a:lnTo>
                  <a:pt x="24835" y="3049"/>
                </a:lnTo>
                <a:lnTo>
                  <a:pt x="24835" y="3049"/>
                </a:lnTo>
                <a:lnTo>
                  <a:pt x="24681" y="3049"/>
                </a:lnTo>
                <a:lnTo>
                  <a:pt x="24482" y="3203"/>
                </a:lnTo>
                <a:lnTo>
                  <a:pt x="24437" y="3203"/>
                </a:lnTo>
                <a:lnTo>
                  <a:pt x="24437" y="3242"/>
                </a:lnTo>
                <a:lnTo>
                  <a:pt x="24482" y="3319"/>
                </a:lnTo>
                <a:lnTo>
                  <a:pt x="24570" y="3396"/>
                </a:lnTo>
                <a:lnTo>
                  <a:pt x="24570" y="3396"/>
                </a:lnTo>
                <a:lnTo>
                  <a:pt x="24681" y="3396"/>
                </a:lnTo>
                <a:lnTo>
                  <a:pt x="24725" y="3473"/>
                </a:lnTo>
                <a:lnTo>
                  <a:pt x="24725" y="3628"/>
                </a:lnTo>
                <a:lnTo>
                  <a:pt x="24636" y="3628"/>
                </a:lnTo>
                <a:lnTo>
                  <a:pt x="24636" y="3628"/>
                </a:lnTo>
                <a:lnTo>
                  <a:pt x="24393" y="3628"/>
                </a:lnTo>
                <a:lnTo>
                  <a:pt x="24327" y="3666"/>
                </a:lnTo>
                <a:lnTo>
                  <a:pt x="24283" y="3743"/>
                </a:lnTo>
                <a:lnTo>
                  <a:pt x="24283" y="3821"/>
                </a:lnTo>
                <a:lnTo>
                  <a:pt x="24283" y="3821"/>
                </a:lnTo>
                <a:lnTo>
                  <a:pt x="24371" y="3975"/>
                </a:lnTo>
                <a:lnTo>
                  <a:pt x="24482" y="3975"/>
                </a:lnTo>
                <a:lnTo>
                  <a:pt x="24681" y="3975"/>
                </a:lnTo>
                <a:lnTo>
                  <a:pt x="24681" y="3975"/>
                </a:lnTo>
                <a:close/>
                <a:moveTo>
                  <a:pt x="48875" y="16905"/>
                </a:moveTo>
                <a:lnTo>
                  <a:pt x="48875" y="16905"/>
                </a:lnTo>
                <a:lnTo>
                  <a:pt x="48831" y="16789"/>
                </a:lnTo>
                <a:lnTo>
                  <a:pt x="48765" y="16712"/>
                </a:lnTo>
                <a:lnTo>
                  <a:pt x="48566" y="16635"/>
                </a:lnTo>
                <a:lnTo>
                  <a:pt x="48367" y="16635"/>
                </a:lnTo>
                <a:lnTo>
                  <a:pt x="48278" y="16635"/>
                </a:lnTo>
                <a:lnTo>
                  <a:pt x="48190" y="16558"/>
                </a:lnTo>
                <a:lnTo>
                  <a:pt x="48190" y="16558"/>
                </a:lnTo>
                <a:lnTo>
                  <a:pt x="48123" y="16481"/>
                </a:lnTo>
                <a:lnTo>
                  <a:pt x="48079" y="16442"/>
                </a:lnTo>
                <a:lnTo>
                  <a:pt x="48079" y="16133"/>
                </a:lnTo>
                <a:lnTo>
                  <a:pt x="48035" y="15940"/>
                </a:lnTo>
                <a:lnTo>
                  <a:pt x="47991" y="15709"/>
                </a:lnTo>
                <a:lnTo>
                  <a:pt x="47991" y="15709"/>
                </a:lnTo>
                <a:lnTo>
                  <a:pt x="47924" y="15632"/>
                </a:lnTo>
                <a:lnTo>
                  <a:pt x="47836" y="15632"/>
                </a:lnTo>
                <a:lnTo>
                  <a:pt x="47681" y="15632"/>
                </a:lnTo>
                <a:lnTo>
                  <a:pt x="47681" y="15632"/>
                </a:lnTo>
                <a:lnTo>
                  <a:pt x="47681" y="15439"/>
                </a:lnTo>
                <a:lnTo>
                  <a:pt x="47637" y="15284"/>
                </a:lnTo>
                <a:lnTo>
                  <a:pt x="47637" y="15284"/>
                </a:lnTo>
                <a:lnTo>
                  <a:pt x="47526" y="15168"/>
                </a:lnTo>
                <a:lnTo>
                  <a:pt x="47482" y="15091"/>
                </a:lnTo>
                <a:lnTo>
                  <a:pt x="47438" y="14937"/>
                </a:lnTo>
                <a:lnTo>
                  <a:pt x="47438" y="14937"/>
                </a:lnTo>
                <a:lnTo>
                  <a:pt x="47482" y="14860"/>
                </a:lnTo>
                <a:lnTo>
                  <a:pt x="47526" y="14782"/>
                </a:lnTo>
                <a:lnTo>
                  <a:pt x="47681" y="14667"/>
                </a:lnTo>
                <a:lnTo>
                  <a:pt x="47681" y="14667"/>
                </a:lnTo>
                <a:lnTo>
                  <a:pt x="47836" y="14667"/>
                </a:lnTo>
                <a:lnTo>
                  <a:pt x="47991" y="14744"/>
                </a:lnTo>
                <a:lnTo>
                  <a:pt x="48322" y="14937"/>
                </a:lnTo>
                <a:lnTo>
                  <a:pt x="48322" y="14937"/>
                </a:lnTo>
                <a:lnTo>
                  <a:pt x="48521" y="15207"/>
                </a:lnTo>
                <a:lnTo>
                  <a:pt x="48720" y="15516"/>
                </a:lnTo>
                <a:lnTo>
                  <a:pt x="48720" y="15516"/>
                </a:lnTo>
                <a:lnTo>
                  <a:pt x="48831" y="15786"/>
                </a:lnTo>
                <a:lnTo>
                  <a:pt x="48920" y="15863"/>
                </a:lnTo>
                <a:lnTo>
                  <a:pt x="49008" y="15940"/>
                </a:lnTo>
                <a:lnTo>
                  <a:pt x="49008" y="15940"/>
                </a:lnTo>
                <a:lnTo>
                  <a:pt x="49074" y="15940"/>
                </a:lnTo>
                <a:lnTo>
                  <a:pt x="49163" y="15940"/>
                </a:lnTo>
                <a:lnTo>
                  <a:pt x="49207" y="15863"/>
                </a:lnTo>
                <a:lnTo>
                  <a:pt x="49207" y="15632"/>
                </a:lnTo>
                <a:lnTo>
                  <a:pt x="49207" y="15632"/>
                </a:lnTo>
                <a:lnTo>
                  <a:pt x="49207" y="15593"/>
                </a:lnTo>
                <a:lnTo>
                  <a:pt x="49163" y="15439"/>
                </a:lnTo>
                <a:lnTo>
                  <a:pt x="49052" y="15207"/>
                </a:lnTo>
                <a:lnTo>
                  <a:pt x="49052" y="15207"/>
                </a:lnTo>
                <a:lnTo>
                  <a:pt x="49052" y="15091"/>
                </a:lnTo>
                <a:lnTo>
                  <a:pt x="49008" y="14937"/>
                </a:lnTo>
                <a:lnTo>
                  <a:pt x="49074" y="14667"/>
                </a:lnTo>
                <a:lnTo>
                  <a:pt x="49074" y="14667"/>
                </a:lnTo>
                <a:lnTo>
                  <a:pt x="49119" y="14435"/>
                </a:lnTo>
                <a:lnTo>
                  <a:pt x="49163" y="14165"/>
                </a:lnTo>
                <a:lnTo>
                  <a:pt x="49119" y="13895"/>
                </a:lnTo>
                <a:lnTo>
                  <a:pt x="49052" y="13663"/>
                </a:lnTo>
                <a:lnTo>
                  <a:pt x="49052" y="13663"/>
                </a:lnTo>
                <a:lnTo>
                  <a:pt x="48875" y="13470"/>
                </a:lnTo>
                <a:lnTo>
                  <a:pt x="48831" y="13316"/>
                </a:lnTo>
                <a:lnTo>
                  <a:pt x="48875" y="13238"/>
                </a:lnTo>
                <a:lnTo>
                  <a:pt x="48875" y="13238"/>
                </a:lnTo>
                <a:lnTo>
                  <a:pt x="48964" y="13161"/>
                </a:lnTo>
                <a:lnTo>
                  <a:pt x="49052" y="13084"/>
                </a:lnTo>
                <a:lnTo>
                  <a:pt x="49251" y="13084"/>
                </a:lnTo>
                <a:lnTo>
                  <a:pt x="49450" y="13084"/>
                </a:lnTo>
                <a:lnTo>
                  <a:pt x="49605" y="13084"/>
                </a:lnTo>
                <a:lnTo>
                  <a:pt x="49605" y="13084"/>
                </a:lnTo>
                <a:lnTo>
                  <a:pt x="49716" y="13007"/>
                </a:lnTo>
                <a:lnTo>
                  <a:pt x="49760" y="12968"/>
                </a:lnTo>
                <a:lnTo>
                  <a:pt x="49760" y="12891"/>
                </a:lnTo>
                <a:lnTo>
                  <a:pt x="49760" y="12891"/>
                </a:lnTo>
                <a:lnTo>
                  <a:pt x="49716" y="12737"/>
                </a:lnTo>
                <a:lnTo>
                  <a:pt x="49671" y="12660"/>
                </a:lnTo>
                <a:lnTo>
                  <a:pt x="49561" y="12544"/>
                </a:lnTo>
                <a:lnTo>
                  <a:pt x="49561" y="12544"/>
                </a:lnTo>
                <a:lnTo>
                  <a:pt x="49318" y="12389"/>
                </a:lnTo>
                <a:lnTo>
                  <a:pt x="49207" y="12312"/>
                </a:lnTo>
                <a:lnTo>
                  <a:pt x="49074" y="12158"/>
                </a:lnTo>
                <a:lnTo>
                  <a:pt x="49074" y="12158"/>
                </a:lnTo>
                <a:lnTo>
                  <a:pt x="49052" y="12042"/>
                </a:lnTo>
                <a:lnTo>
                  <a:pt x="49052" y="11888"/>
                </a:lnTo>
                <a:lnTo>
                  <a:pt x="49074" y="11810"/>
                </a:lnTo>
                <a:lnTo>
                  <a:pt x="49163" y="11733"/>
                </a:lnTo>
                <a:lnTo>
                  <a:pt x="49406" y="11695"/>
                </a:lnTo>
                <a:lnTo>
                  <a:pt x="49605" y="11695"/>
                </a:lnTo>
                <a:lnTo>
                  <a:pt x="49605" y="11695"/>
                </a:lnTo>
                <a:lnTo>
                  <a:pt x="49848" y="11733"/>
                </a:lnTo>
                <a:lnTo>
                  <a:pt x="49959" y="11810"/>
                </a:lnTo>
                <a:lnTo>
                  <a:pt x="50047" y="11733"/>
                </a:lnTo>
                <a:lnTo>
                  <a:pt x="50092" y="11733"/>
                </a:lnTo>
                <a:lnTo>
                  <a:pt x="50092" y="11733"/>
                </a:lnTo>
                <a:lnTo>
                  <a:pt x="50092" y="11617"/>
                </a:lnTo>
                <a:lnTo>
                  <a:pt x="50047" y="11540"/>
                </a:lnTo>
                <a:lnTo>
                  <a:pt x="49893" y="11309"/>
                </a:lnTo>
                <a:lnTo>
                  <a:pt x="49716" y="11193"/>
                </a:lnTo>
                <a:lnTo>
                  <a:pt x="49671" y="11038"/>
                </a:lnTo>
                <a:lnTo>
                  <a:pt x="49716" y="10884"/>
                </a:lnTo>
                <a:lnTo>
                  <a:pt x="49716" y="10884"/>
                </a:lnTo>
                <a:lnTo>
                  <a:pt x="49804" y="10691"/>
                </a:lnTo>
                <a:lnTo>
                  <a:pt x="49915" y="10537"/>
                </a:lnTo>
                <a:lnTo>
                  <a:pt x="50047" y="10344"/>
                </a:lnTo>
                <a:lnTo>
                  <a:pt x="50047" y="10189"/>
                </a:lnTo>
                <a:lnTo>
                  <a:pt x="50003" y="9996"/>
                </a:lnTo>
                <a:lnTo>
                  <a:pt x="50003" y="9996"/>
                </a:lnTo>
                <a:lnTo>
                  <a:pt x="49959" y="9842"/>
                </a:lnTo>
                <a:lnTo>
                  <a:pt x="49893" y="9765"/>
                </a:lnTo>
                <a:lnTo>
                  <a:pt x="49671" y="9765"/>
                </a:lnTo>
                <a:lnTo>
                  <a:pt x="49472" y="9765"/>
                </a:lnTo>
                <a:lnTo>
                  <a:pt x="49406" y="9688"/>
                </a:lnTo>
                <a:lnTo>
                  <a:pt x="49362" y="9572"/>
                </a:lnTo>
                <a:lnTo>
                  <a:pt x="49362" y="9572"/>
                </a:lnTo>
                <a:lnTo>
                  <a:pt x="49318" y="9186"/>
                </a:lnTo>
                <a:lnTo>
                  <a:pt x="49318" y="8993"/>
                </a:lnTo>
                <a:lnTo>
                  <a:pt x="49362" y="8916"/>
                </a:lnTo>
                <a:lnTo>
                  <a:pt x="49450" y="8838"/>
                </a:lnTo>
                <a:lnTo>
                  <a:pt x="49605" y="8838"/>
                </a:lnTo>
                <a:lnTo>
                  <a:pt x="49605" y="8838"/>
                </a:lnTo>
                <a:lnTo>
                  <a:pt x="49804" y="8993"/>
                </a:lnTo>
                <a:lnTo>
                  <a:pt x="50092" y="9263"/>
                </a:lnTo>
                <a:lnTo>
                  <a:pt x="50246" y="9340"/>
                </a:lnTo>
                <a:lnTo>
                  <a:pt x="50357" y="9417"/>
                </a:lnTo>
                <a:lnTo>
                  <a:pt x="50490" y="9417"/>
                </a:lnTo>
                <a:lnTo>
                  <a:pt x="50556" y="9263"/>
                </a:lnTo>
                <a:lnTo>
                  <a:pt x="50556" y="9263"/>
                </a:lnTo>
                <a:lnTo>
                  <a:pt x="50600" y="9147"/>
                </a:lnTo>
                <a:lnTo>
                  <a:pt x="50600" y="8993"/>
                </a:lnTo>
                <a:lnTo>
                  <a:pt x="50556" y="8838"/>
                </a:lnTo>
                <a:lnTo>
                  <a:pt x="50534" y="8723"/>
                </a:lnTo>
                <a:lnTo>
                  <a:pt x="50357" y="8491"/>
                </a:lnTo>
                <a:lnTo>
                  <a:pt x="50246" y="8337"/>
                </a:lnTo>
                <a:lnTo>
                  <a:pt x="50246" y="8337"/>
                </a:lnTo>
                <a:lnTo>
                  <a:pt x="50114" y="8337"/>
                </a:lnTo>
                <a:lnTo>
                  <a:pt x="50047" y="8298"/>
                </a:lnTo>
                <a:lnTo>
                  <a:pt x="50047" y="8298"/>
                </a:lnTo>
                <a:lnTo>
                  <a:pt x="49959" y="8144"/>
                </a:lnTo>
                <a:lnTo>
                  <a:pt x="49959" y="8066"/>
                </a:lnTo>
                <a:lnTo>
                  <a:pt x="50003" y="7912"/>
                </a:lnTo>
                <a:lnTo>
                  <a:pt x="50003" y="7912"/>
                </a:lnTo>
                <a:lnTo>
                  <a:pt x="49915" y="7796"/>
                </a:lnTo>
                <a:lnTo>
                  <a:pt x="49848" y="7642"/>
                </a:lnTo>
                <a:lnTo>
                  <a:pt x="49760" y="7565"/>
                </a:lnTo>
                <a:lnTo>
                  <a:pt x="49671" y="7372"/>
                </a:lnTo>
                <a:lnTo>
                  <a:pt x="49671" y="7372"/>
                </a:lnTo>
                <a:lnTo>
                  <a:pt x="49716" y="7217"/>
                </a:lnTo>
                <a:lnTo>
                  <a:pt x="49760" y="7063"/>
                </a:lnTo>
                <a:lnTo>
                  <a:pt x="49959" y="6870"/>
                </a:lnTo>
                <a:lnTo>
                  <a:pt x="49959" y="6870"/>
                </a:lnTo>
                <a:lnTo>
                  <a:pt x="50092" y="6638"/>
                </a:lnTo>
                <a:lnTo>
                  <a:pt x="50158" y="6291"/>
                </a:lnTo>
                <a:lnTo>
                  <a:pt x="50158" y="6291"/>
                </a:lnTo>
                <a:lnTo>
                  <a:pt x="50202" y="6098"/>
                </a:lnTo>
                <a:lnTo>
                  <a:pt x="50246" y="6021"/>
                </a:lnTo>
                <a:lnTo>
                  <a:pt x="50401" y="5866"/>
                </a:lnTo>
                <a:lnTo>
                  <a:pt x="50401" y="5866"/>
                </a:lnTo>
                <a:lnTo>
                  <a:pt x="50534" y="5751"/>
                </a:lnTo>
                <a:lnTo>
                  <a:pt x="50556" y="5519"/>
                </a:lnTo>
                <a:lnTo>
                  <a:pt x="50534" y="5326"/>
                </a:lnTo>
                <a:lnTo>
                  <a:pt x="50401" y="5172"/>
                </a:lnTo>
                <a:lnTo>
                  <a:pt x="50401" y="5172"/>
                </a:lnTo>
                <a:lnTo>
                  <a:pt x="50246" y="5094"/>
                </a:lnTo>
                <a:lnTo>
                  <a:pt x="50114" y="5017"/>
                </a:lnTo>
                <a:lnTo>
                  <a:pt x="50114" y="5017"/>
                </a:lnTo>
                <a:lnTo>
                  <a:pt x="50114" y="4940"/>
                </a:lnTo>
                <a:lnTo>
                  <a:pt x="50158" y="4901"/>
                </a:lnTo>
                <a:lnTo>
                  <a:pt x="50291" y="4901"/>
                </a:lnTo>
                <a:lnTo>
                  <a:pt x="50291" y="4901"/>
                </a:lnTo>
                <a:lnTo>
                  <a:pt x="50534" y="5017"/>
                </a:lnTo>
                <a:lnTo>
                  <a:pt x="50733" y="5094"/>
                </a:lnTo>
                <a:lnTo>
                  <a:pt x="50733" y="5094"/>
                </a:lnTo>
                <a:lnTo>
                  <a:pt x="50888" y="5094"/>
                </a:lnTo>
                <a:lnTo>
                  <a:pt x="50998" y="5017"/>
                </a:lnTo>
                <a:lnTo>
                  <a:pt x="51087" y="4824"/>
                </a:lnTo>
                <a:lnTo>
                  <a:pt x="51131" y="4747"/>
                </a:lnTo>
                <a:lnTo>
                  <a:pt x="51131" y="4593"/>
                </a:lnTo>
                <a:lnTo>
                  <a:pt x="51131" y="4593"/>
                </a:lnTo>
                <a:lnTo>
                  <a:pt x="51087" y="4477"/>
                </a:lnTo>
                <a:lnTo>
                  <a:pt x="50954" y="4400"/>
                </a:lnTo>
                <a:lnTo>
                  <a:pt x="50755" y="4477"/>
                </a:lnTo>
                <a:lnTo>
                  <a:pt x="50755" y="4477"/>
                </a:lnTo>
                <a:lnTo>
                  <a:pt x="50689" y="4400"/>
                </a:lnTo>
                <a:lnTo>
                  <a:pt x="50600" y="4245"/>
                </a:lnTo>
                <a:lnTo>
                  <a:pt x="50600" y="4091"/>
                </a:lnTo>
                <a:lnTo>
                  <a:pt x="50733" y="3975"/>
                </a:lnTo>
                <a:lnTo>
                  <a:pt x="50733" y="3975"/>
                </a:lnTo>
                <a:lnTo>
                  <a:pt x="50888" y="3898"/>
                </a:lnTo>
                <a:lnTo>
                  <a:pt x="51043" y="3975"/>
                </a:lnTo>
                <a:lnTo>
                  <a:pt x="51396" y="4052"/>
                </a:lnTo>
                <a:lnTo>
                  <a:pt x="51396" y="4052"/>
                </a:lnTo>
                <a:lnTo>
                  <a:pt x="51684" y="3898"/>
                </a:lnTo>
                <a:lnTo>
                  <a:pt x="51883" y="3821"/>
                </a:lnTo>
                <a:lnTo>
                  <a:pt x="52016" y="3666"/>
                </a:lnTo>
                <a:lnTo>
                  <a:pt x="52126" y="3473"/>
                </a:lnTo>
                <a:lnTo>
                  <a:pt x="52171" y="3242"/>
                </a:lnTo>
                <a:lnTo>
                  <a:pt x="52171" y="3049"/>
                </a:lnTo>
                <a:lnTo>
                  <a:pt x="52016" y="2817"/>
                </a:lnTo>
                <a:lnTo>
                  <a:pt x="52016" y="2817"/>
                </a:lnTo>
                <a:lnTo>
                  <a:pt x="51817" y="2701"/>
                </a:lnTo>
                <a:lnTo>
                  <a:pt x="51529" y="2624"/>
                </a:lnTo>
                <a:lnTo>
                  <a:pt x="51242" y="2624"/>
                </a:lnTo>
                <a:lnTo>
                  <a:pt x="50998" y="2701"/>
                </a:lnTo>
                <a:lnTo>
                  <a:pt x="50998" y="2701"/>
                </a:lnTo>
                <a:lnTo>
                  <a:pt x="50844" y="2779"/>
                </a:lnTo>
                <a:lnTo>
                  <a:pt x="50689" y="2894"/>
                </a:lnTo>
                <a:lnTo>
                  <a:pt x="50534" y="3049"/>
                </a:lnTo>
                <a:lnTo>
                  <a:pt x="50357" y="3126"/>
                </a:lnTo>
                <a:lnTo>
                  <a:pt x="50357" y="3126"/>
                </a:lnTo>
                <a:lnTo>
                  <a:pt x="50202" y="3126"/>
                </a:lnTo>
                <a:lnTo>
                  <a:pt x="50003" y="3126"/>
                </a:lnTo>
                <a:lnTo>
                  <a:pt x="49804" y="3126"/>
                </a:lnTo>
                <a:lnTo>
                  <a:pt x="49605" y="3203"/>
                </a:lnTo>
                <a:lnTo>
                  <a:pt x="49605" y="3203"/>
                </a:lnTo>
                <a:lnTo>
                  <a:pt x="49406" y="3473"/>
                </a:lnTo>
                <a:lnTo>
                  <a:pt x="49273" y="3550"/>
                </a:lnTo>
                <a:lnTo>
                  <a:pt x="49163" y="3628"/>
                </a:lnTo>
                <a:lnTo>
                  <a:pt x="49163" y="3628"/>
                </a:lnTo>
                <a:lnTo>
                  <a:pt x="48831" y="3666"/>
                </a:lnTo>
                <a:lnTo>
                  <a:pt x="48676" y="3743"/>
                </a:lnTo>
                <a:lnTo>
                  <a:pt x="48610" y="3666"/>
                </a:lnTo>
                <a:lnTo>
                  <a:pt x="48610" y="3666"/>
                </a:lnTo>
                <a:lnTo>
                  <a:pt x="48521" y="3628"/>
                </a:lnTo>
                <a:lnTo>
                  <a:pt x="48521" y="3550"/>
                </a:lnTo>
                <a:lnTo>
                  <a:pt x="48566" y="3473"/>
                </a:lnTo>
                <a:lnTo>
                  <a:pt x="48765" y="3319"/>
                </a:lnTo>
                <a:lnTo>
                  <a:pt x="48765" y="3319"/>
                </a:lnTo>
                <a:lnTo>
                  <a:pt x="48964" y="3203"/>
                </a:lnTo>
                <a:lnTo>
                  <a:pt x="49052" y="2972"/>
                </a:lnTo>
                <a:lnTo>
                  <a:pt x="49052" y="2894"/>
                </a:lnTo>
                <a:lnTo>
                  <a:pt x="49052" y="2779"/>
                </a:lnTo>
                <a:lnTo>
                  <a:pt x="49052" y="2779"/>
                </a:lnTo>
                <a:lnTo>
                  <a:pt x="49008" y="2701"/>
                </a:lnTo>
                <a:lnTo>
                  <a:pt x="48920" y="2624"/>
                </a:lnTo>
                <a:lnTo>
                  <a:pt x="48765" y="2547"/>
                </a:lnTo>
                <a:lnTo>
                  <a:pt x="48610" y="2624"/>
                </a:lnTo>
                <a:lnTo>
                  <a:pt x="48477" y="2701"/>
                </a:lnTo>
                <a:lnTo>
                  <a:pt x="48477" y="2701"/>
                </a:lnTo>
                <a:lnTo>
                  <a:pt x="48278" y="2894"/>
                </a:lnTo>
                <a:lnTo>
                  <a:pt x="48168" y="2972"/>
                </a:lnTo>
                <a:lnTo>
                  <a:pt x="48035" y="2972"/>
                </a:lnTo>
                <a:lnTo>
                  <a:pt x="48035" y="2972"/>
                </a:lnTo>
                <a:lnTo>
                  <a:pt x="47924" y="2894"/>
                </a:lnTo>
                <a:lnTo>
                  <a:pt x="47792" y="2817"/>
                </a:lnTo>
                <a:lnTo>
                  <a:pt x="47792" y="2817"/>
                </a:lnTo>
                <a:lnTo>
                  <a:pt x="47792" y="2624"/>
                </a:lnTo>
                <a:lnTo>
                  <a:pt x="47769" y="2547"/>
                </a:lnTo>
                <a:lnTo>
                  <a:pt x="47769" y="2470"/>
                </a:lnTo>
                <a:lnTo>
                  <a:pt x="47769" y="2470"/>
                </a:lnTo>
                <a:lnTo>
                  <a:pt x="47593" y="2470"/>
                </a:lnTo>
                <a:lnTo>
                  <a:pt x="47482" y="2393"/>
                </a:lnTo>
                <a:lnTo>
                  <a:pt x="47194" y="2470"/>
                </a:lnTo>
                <a:lnTo>
                  <a:pt x="47194" y="2470"/>
                </a:lnTo>
                <a:lnTo>
                  <a:pt x="46995" y="2624"/>
                </a:lnTo>
                <a:lnTo>
                  <a:pt x="46995" y="2624"/>
                </a:lnTo>
                <a:lnTo>
                  <a:pt x="46841" y="2624"/>
                </a:lnTo>
                <a:lnTo>
                  <a:pt x="46686" y="2547"/>
                </a:lnTo>
                <a:lnTo>
                  <a:pt x="46686" y="2547"/>
                </a:lnTo>
                <a:lnTo>
                  <a:pt x="46553" y="2470"/>
                </a:lnTo>
                <a:lnTo>
                  <a:pt x="46509" y="2393"/>
                </a:lnTo>
                <a:lnTo>
                  <a:pt x="46509" y="2354"/>
                </a:lnTo>
                <a:lnTo>
                  <a:pt x="46509" y="2354"/>
                </a:lnTo>
                <a:lnTo>
                  <a:pt x="46597" y="2277"/>
                </a:lnTo>
                <a:lnTo>
                  <a:pt x="46686" y="2200"/>
                </a:lnTo>
                <a:lnTo>
                  <a:pt x="46885" y="2200"/>
                </a:lnTo>
                <a:lnTo>
                  <a:pt x="46885" y="2200"/>
                </a:lnTo>
                <a:lnTo>
                  <a:pt x="47194" y="2200"/>
                </a:lnTo>
                <a:lnTo>
                  <a:pt x="47548" y="2200"/>
                </a:lnTo>
                <a:lnTo>
                  <a:pt x="47548" y="2200"/>
                </a:lnTo>
                <a:lnTo>
                  <a:pt x="47792" y="2045"/>
                </a:lnTo>
                <a:lnTo>
                  <a:pt x="48079" y="2045"/>
                </a:lnTo>
                <a:lnTo>
                  <a:pt x="48079" y="2045"/>
                </a:lnTo>
                <a:lnTo>
                  <a:pt x="48477" y="2122"/>
                </a:lnTo>
                <a:lnTo>
                  <a:pt x="48920" y="2200"/>
                </a:lnTo>
                <a:lnTo>
                  <a:pt x="48920" y="2200"/>
                </a:lnTo>
                <a:lnTo>
                  <a:pt x="49052" y="2200"/>
                </a:lnTo>
                <a:lnTo>
                  <a:pt x="49163" y="2200"/>
                </a:lnTo>
                <a:lnTo>
                  <a:pt x="49273" y="2122"/>
                </a:lnTo>
                <a:lnTo>
                  <a:pt x="49362" y="1968"/>
                </a:lnTo>
                <a:lnTo>
                  <a:pt x="49362" y="1968"/>
                </a:lnTo>
                <a:lnTo>
                  <a:pt x="49362" y="1775"/>
                </a:lnTo>
                <a:lnTo>
                  <a:pt x="49362" y="1698"/>
                </a:lnTo>
                <a:lnTo>
                  <a:pt x="49273" y="1543"/>
                </a:lnTo>
                <a:lnTo>
                  <a:pt x="49207" y="1505"/>
                </a:lnTo>
                <a:lnTo>
                  <a:pt x="49207" y="1505"/>
                </a:lnTo>
                <a:lnTo>
                  <a:pt x="49119" y="1505"/>
                </a:lnTo>
                <a:lnTo>
                  <a:pt x="49052" y="1428"/>
                </a:lnTo>
                <a:lnTo>
                  <a:pt x="49052" y="1428"/>
                </a:lnTo>
                <a:lnTo>
                  <a:pt x="48964" y="1350"/>
                </a:lnTo>
                <a:lnTo>
                  <a:pt x="48831" y="1196"/>
                </a:lnTo>
                <a:lnTo>
                  <a:pt x="48831" y="1196"/>
                </a:lnTo>
                <a:lnTo>
                  <a:pt x="48720" y="1273"/>
                </a:lnTo>
                <a:lnTo>
                  <a:pt x="48566" y="1273"/>
                </a:lnTo>
                <a:lnTo>
                  <a:pt x="48433" y="1350"/>
                </a:lnTo>
                <a:lnTo>
                  <a:pt x="48322" y="1350"/>
                </a:lnTo>
                <a:lnTo>
                  <a:pt x="48322" y="1350"/>
                </a:lnTo>
                <a:lnTo>
                  <a:pt x="48322" y="1119"/>
                </a:lnTo>
                <a:lnTo>
                  <a:pt x="48367" y="926"/>
                </a:lnTo>
                <a:lnTo>
                  <a:pt x="48367" y="926"/>
                </a:lnTo>
                <a:lnTo>
                  <a:pt x="48322" y="849"/>
                </a:lnTo>
                <a:lnTo>
                  <a:pt x="48278" y="694"/>
                </a:lnTo>
                <a:lnTo>
                  <a:pt x="48168" y="656"/>
                </a:lnTo>
                <a:lnTo>
                  <a:pt x="48035" y="656"/>
                </a:lnTo>
                <a:lnTo>
                  <a:pt x="47924" y="694"/>
                </a:lnTo>
                <a:lnTo>
                  <a:pt x="47924" y="694"/>
                </a:lnTo>
                <a:lnTo>
                  <a:pt x="47769" y="926"/>
                </a:lnTo>
                <a:lnTo>
                  <a:pt x="47681" y="1003"/>
                </a:lnTo>
                <a:lnTo>
                  <a:pt x="47637" y="1003"/>
                </a:lnTo>
                <a:lnTo>
                  <a:pt x="47637" y="1003"/>
                </a:lnTo>
                <a:lnTo>
                  <a:pt x="47593" y="926"/>
                </a:lnTo>
                <a:lnTo>
                  <a:pt x="47593" y="849"/>
                </a:lnTo>
                <a:lnTo>
                  <a:pt x="47637" y="656"/>
                </a:lnTo>
                <a:lnTo>
                  <a:pt x="47681" y="424"/>
                </a:lnTo>
                <a:lnTo>
                  <a:pt x="47681" y="347"/>
                </a:lnTo>
                <a:lnTo>
                  <a:pt x="47593" y="270"/>
                </a:lnTo>
                <a:lnTo>
                  <a:pt x="47593" y="270"/>
                </a:lnTo>
                <a:lnTo>
                  <a:pt x="47526" y="270"/>
                </a:lnTo>
                <a:lnTo>
                  <a:pt x="47482" y="347"/>
                </a:lnTo>
                <a:lnTo>
                  <a:pt x="47482" y="347"/>
                </a:lnTo>
                <a:lnTo>
                  <a:pt x="47349" y="347"/>
                </a:lnTo>
                <a:lnTo>
                  <a:pt x="47283" y="347"/>
                </a:lnTo>
                <a:lnTo>
                  <a:pt x="47084" y="231"/>
                </a:lnTo>
                <a:lnTo>
                  <a:pt x="47084" y="231"/>
                </a:lnTo>
                <a:lnTo>
                  <a:pt x="46951" y="231"/>
                </a:lnTo>
                <a:lnTo>
                  <a:pt x="46885" y="231"/>
                </a:lnTo>
                <a:lnTo>
                  <a:pt x="46686" y="270"/>
                </a:lnTo>
                <a:lnTo>
                  <a:pt x="46686" y="270"/>
                </a:lnTo>
                <a:lnTo>
                  <a:pt x="46398" y="424"/>
                </a:lnTo>
                <a:lnTo>
                  <a:pt x="46244" y="424"/>
                </a:lnTo>
                <a:lnTo>
                  <a:pt x="46067" y="424"/>
                </a:lnTo>
                <a:lnTo>
                  <a:pt x="46067" y="424"/>
                </a:lnTo>
                <a:lnTo>
                  <a:pt x="45868" y="231"/>
                </a:lnTo>
                <a:lnTo>
                  <a:pt x="45757" y="77"/>
                </a:lnTo>
                <a:lnTo>
                  <a:pt x="45646" y="77"/>
                </a:lnTo>
                <a:lnTo>
                  <a:pt x="45646" y="77"/>
                </a:lnTo>
                <a:lnTo>
                  <a:pt x="45027" y="0"/>
                </a:lnTo>
                <a:lnTo>
                  <a:pt x="45027" y="0"/>
                </a:lnTo>
                <a:lnTo>
                  <a:pt x="44784" y="0"/>
                </a:lnTo>
                <a:lnTo>
                  <a:pt x="44585" y="0"/>
                </a:lnTo>
                <a:lnTo>
                  <a:pt x="44585" y="0"/>
                </a:lnTo>
                <a:lnTo>
                  <a:pt x="44386" y="154"/>
                </a:lnTo>
                <a:lnTo>
                  <a:pt x="44187" y="270"/>
                </a:lnTo>
                <a:lnTo>
                  <a:pt x="44187" y="270"/>
                </a:lnTo>
                <a:lnTo>
                  <a:pt x="44032" y="270"/>
                </a:lnTo>
                <a:lnTo>
                  <a:pt x="43877" y="270"/>
                </a:lnTo>
                <a:lnTo>
                  <a:pt x="43877" y="270"/>
                </a:lnTo>
                <a:lnTo>
                  <a:pt x="43789" y="270"/>
                </a:lnTo>
                <a:lnTo>
                  <a:pt x="43744" y="347"/>
                </a:lnTo>
                <a:lnTo>
                  <a:pt x="43678" y="501"/>
                </a:lnTo>
                <a:lnTo>
                  <a:pt x="43678" y="501"/>
                </a:lnTo>
                <a:lnTo>
                  <a:pt x="43590" y="578"/>
                </a:lnTo>
                <a:lnTo>
                  <a:pt x="43501" y="578"/>
                </a:lnTo>
                <a:lnTo>
                  <a:pt x="43391" y="578"/>
                </a:lnTo>
                <a:lnTo>
                  <a:pt x="43302" y="501"/>
                </a:lnTo>
                <a:lnTo>
                  <a:pt x="43302" y="501"/>
                </a:lnTo>
                <a:lnTo>
                  <a:pt x="43236" y="578"/>
                </a:lnTo>
                <a:lnTo>
                  <a:pt x="43192" y="694"/>
                </a:lnTo>
                <a:lnTo>
                  <a:pt x="43147" y="849"/>
                </a:lnTo>
                <a:lnTo>
                  <a:pt x="43147" y="1003"/>
                </a:lnTo>
                <a:lnTo>
                  <a:pt x="43147" y="1003"/>
                </a:lnTo>
                <a:lnTo>
                  <a:pt x="43081" y="1080"/>
                </a:lnTo>
                <a:lnTo>
                  <a:pt x="42992" y="1080"/>
                </a:lnTo>
                <a:lnTo>
                  <a:pt x="42882" y="1003"/>
                </a:lnTo>
                <a:lnTo>
                  <a:pt x="42882" y="1003"/>
                </a:lnTo>
                <a:lnTo>
                  <a:pt x="42749" y="1080"/>
                </a:lnTo>
                <a:lnTo>
                  <a:pt x="42661" y="1196"/>
                </a:lnTo>
                <a:lnTo>
                  <a:pt x="42661" y="1196"/>
                </a:lnTo>
                <a:lnTo>
                  <a:pt x="42594" y="1119"/>
                </a:lnTo>
                <a:lnTo>
                  <a:pt x="42550" y="1080"/>
                </a:lnTo>
                <a:lnTo>
                  <a:pt x="42462" y="926"/>
                </a:lnTo>
                <a:lnTo>
                  <a:pt x="42462" y="926"/>
                </a:lnTo>
                <a:lnTo>
                  <a:pt x="42351" y="771"/>
                </a:lnTo>
                <a:lnTo>
                  <a:pt x="42196" y="694"/>
                </a:lnTo>
                <a:lnTo>
                  <a:pt x="42196" y="694"/>
                </a:lnTo>
                <a:lnTo>
                  <a:pt x="41953" y="656"/>
                </a:lnTo>
                <a:lnTo>
                  <a:pt x="41865" y="694"/>
                </a:lnTo>
                <a:lnTo>
                  <a:pt x="41754" y="771"/>
                </a:lnTo>
                <a:lnTo>
                  <a:pt x="41754" y="771"/>
                </a:lnTo>
                <a:lnTo>
                  <a:pt x="41666" y="926"/>
                </a:lnTo>
                <a:lnTo>
                  <a:pt x="41621" y="1119"/>
                </a:lnTo>
                <a:lnTo>
                  <a:pt x="41621" y="1119"/>
                </a:lnTo>
                <a:lnTo>
                  <a:pt x="41666" y="1350"/>
                </a:lnTo>
                <a:lnTo>
                  <a:pt x="41621" y="1428"/>
                </a:lnTo>
                <a:lnTo>
                  <a:pt x="41599" y="1505"/>
                </a:lnTo>
                <a:lnTo>
                  <a:pt x="41599" y="1505"/>
                </a:lnTo>
                <a:lnTo>
                  <a:pt x="41467" y="1543"/>
                </a:lnTo>
                <a:lnTo>
                  <a:pt x="41312" y="1505"/>
                </a:lnTo>
                <a:lnTo>
                  <a:pt x="41179" y="1428"/>
                </a:lnTo>
                <a:lnTo>
                  <a:pt x="41068" y="1505"/>
                </a:lnTo>
                <a:lnTo>
                  <a:pt x="41068" y="1505"/>
                </a:lnTo>
                <a:lnTo>
                  <a:pt x="40958" y="1543"/>
                </a:lnTo>
                <a:lnTo>
                  <a:pt x="40869" y="1698"/>
                </a:lnTo>
                <a:lnTo>
                  <a:pt x="40869" y="1698"/>
                </a:lnTo>
                <a:lnTo>
                  <a:pt x="40737" y="1698"/>
                </a:lnTo>
                <a:lnTo>
                  <a:pt x="40626" y="1852"/>
                </a:lnTo>
                <a:lnTo>
                  <a:pt x="40626" y="1852"/>
                </a:lnTo>
                <a:lnTo>
                  <a:pt x="40582" y="1929"/>
                </a:lnTo>
                <a:lnTo>
                  <a:pt x="40582" y="2045"/>
                </a:lnTo>
                <a:lnTo>
                  <a:pt x="40626" y="2200"/>
                </a:lnTo>
                <a:lnTo>
                  <a:pt x="40670" y="2277"/>
                </a:lnTo>
                <a:lnTo>
                  <a:pt x="40670" y="2277"/>
                </a:lnTo>
                <a:lnTo>
                  <a:pt x="40980" y="2624"/>
                </a:lnTo>
                <a:lnTo>
                  <a:pt x="41157" y="2817"/>
                </a:lnTo>
                <a:lnTo>
                  <a:pt x="41179" y="2972"/>
                </a:lnTo>
                <a:lnTo>
                  <a:pt x="41157" y="3126"/>
                </a:lnTo>
                <a:lnTo>
                  <a:pt x="41157" y="3126"/>
                </a:lnTo>
                <a:lnTo>
                  <a:pt x="41068" y="3203"/>
                </a:lnTo>
                <a:lnTo>
                  <a:pt x="40980" y="3203"/>
                </a:lnTo>
                <a:lnTo>
                  <a:pt x="40781" y="3203"/>
                </a:lnTo>
                <a:lnTo>
                  <a:pt x="40781" y="3203"/>
                </a:lnTo>
                <a:lnTo>
                  <a:pt x="40715" y="3126"/>
                </a:lnTo>
                <a:lnTo>
                  <a:pt x="40626" y="2972"/>
                </a:lnTo>
                <a:lnTo>
                  <a:pt x="40516" y="2701"/>
                </a:lnTo>
                <a:lnTo>
                  <a:pt x="40516" y="2701"/>
                </a:lnTo>
                <a:lnTo>
                  <a:pt x="40339" y="2354"/>
                </a:lnTo>
                <a:lnTo>
                  <a:pt x="40228" y="2122"/>
                </a:lnTo>
                <a:lnTo>
                  <a:pt x="40095" y="2045"/>
                </a:lnTo>
                <a:lnTo>
                  <a:pt x="40095" y="2045"/>
                </a:lnTo>
                <a:lnTo>
                  <a:pt x="39985" y="1968"/>
                </a:lnTo>
                <a:lnTo>
                  <a:pt x="39830" y="1968"/>
                </a:lnTo>
                <a:lnTo>
                  <a:pt x="39697" y="2045"/>
                </a:lnTo>
                <a:lnTo>
                  <a:pt x="39631" y="2200"/>
                </a:lnTo>
                <a:lnTo>
                  <a:pt x="39631" y="2200"/>
                </a:lnTo>
                <a:lnTo>
                  <a:pt x="39587" y="2354"/>
                </a:lnTo>
                <a:lnTo>
                  <a:pt x="39587" y="2470"/>
                </a:lnTo>
                <a:lnTo>
                  <a:pt x="39631" y="2779"/>
                </a:lnTo>
                <a:lnTo>
                  <a:pt x="39631" y="2779"/>
                </a:lnTo>
                <a:lnTo>
                  <a:pt x="39631" y="2972"/>
                </a:lnTo>
                <a:lnTo>
                  <a:pt x="39542" y="3126"/>
                </a:lnTo>
                <a:lnTo>
                  <a:pt x="39542" y="3126"/>
                </a:lnTo>
                <a:lnTo>
                  <a:pt x="39299" y="3203"/>
                </a:lnTo>
                <a:lnTo>
                  <a:pt x="39189" y="3203"/>
                </a:lnTo>
                <a:lnTo>
                  <a:pt x="39056" y="3203"/>
                </a:lnTo>
                <a:lnTo>
                  <a:pt x="39056" y="3203"/>
                </a:lnTo>
                <a:lnTo>
                  <a:pt x="38990" y="3049"/>
                </a:lnTo>
                <a:lnTo>
                  <a:pt x="38901" y="2894"/>
                </a:lnTo>
                <a:lnTo>
                  <a:pt x="38901" y="2894"/>
                </a:lnTo>
                <a:lnTo>
                  <a:pt x="38835" y="2817"/>
                </a:lnTo>
                <a:lnTo>
                  <a:pt x="38746" y="2817"/>
                </a:lnTo>
                <a:lnTo>
                  <a:pt x="38746" y="2817"/>
                </a:lnTo>
                <a:lnTo>
                  <a:pt x="38702" y="2894"/>
                </a:lnTo>
                <a:lnTo>
                  <a:pt x="38658" y="2972"/>
                </a:lnTo>
                <a:lnTo>
                  <a:pt x="38658" y="2972"/>
                </a:lnTo>
                <a:lnTo>
                  <a:pt x="38547" y="3049"/>
                </a:lnTo>
                <a:lnTo>
                  <a:pt x="38503" y="2972"/>
                </a:lnTo>
                <a:lnTo>
                  <a:pt x="38415" y="2894"/>
                </a:lnTo>
                <a:lnTo>
                  <a:pt x="38392" y="2779"/>
                </a:lnTo>
                <a:lnTo>
                  <a:pt x="38304" y="2470"/>
                </a:lnTo>
                <a:lnTo>
                  <a:pt x="38215" y="2277"/>
                </a:lnTo>
                <a:lnTo>
                  <a:pt x="38215" y="2277"/>
                </a:lnTo>
                <a:lnTo>
                  <a:pt x="38149" y="2200"/>
                </a:lnTo>
                <a:lnTo>
                  <a:pt x="38061" y="2277"/>
                </a:lnTo>
                <a:lnTo>
                  <a:pt x="37906" y="2393"/>
                </a:lnTo>
                <a:lnTo>
                  <a:pt x="37906" y="2393"/>
                </a:lnTo>
                <a:lnTo>
                  <a:pt x="37751" y="2393"/>
                </a:lnTo>
                <a:lnTo>
                  <a:pt x="37574" y="2393"/>
                </a:lnTo>
                <a:lnTo>
                  <a:pt x="37574" y="2393"/>
                </a:lnTo>
                <a:lnTo>
                  <a:pt x="37419" y="2470"/>
                </a:lnTo>
                <a:lnTo>
                  <a:pt x="37309" y="2547"/>
                </a:lnTo>
                <a:lnTo>
                  <a:pt x="37309" y="2547"/>
                </a:lnTo>
                <a:lnTo>
                  <a:pt x="37065" y="2470"/>
                </a:lnTo>
                <a:lnTo>
                  <a:pt x="36822" y="2393"/>
                </a:lnTo>
                <a:lnTo>
                  <a:pt x="36822" y="2393"/>
                </a:lnTo>
                <a:lnTo>
                  <a:pt x="36535" y="2470"/>
                </a:lnTo>
                <a:lnTo>
                  <a:pt x="36424" y="2547"/>
                </a:lnTo>
                <a:lnTo>
                  <a:pt x="36336" y="2701"/>
                </a:lnTo>
                <a:lnTo>
                  <a:pt x="36336" y="2701"/>
                </a:lnTo>
                <a:lnTo>
                  <a:pt x="36336" y="2817"/>
                </a:lnTo>
                <a:lnTo>
                  <a:pt x="36336" y="3049"/>
                </a:lnTo>
                <a:lnTo>
                  <a:pt x="36380" y="3203"/>
                </a:lnTo>
                <a:lnTo>
                  <a:pt x="36336" y="3319"/>
                </a:lnTo>
                <a:lnTo>
                  <a:pt x="36336" y="3319"/>
                </a:lnTo>
                <a:lnTo>
                  <a:pt x="36291" y="3396"/>
                </a:lnTo>
                <a:lnTo>
                  <a:pt x="36291" y="3396"/>
                </a:lnTo>
                <a:lnTo>
                  <a:pt x="36225" y="3319"/>
                </a:lnTo>
                <a:lnTo>
                  <a:pt x="36137" y="3049"/>
                </a:lnTo>
                <a:lnTo>
                  <a:pt x="36137" y="3049"/>
                </a:lnTo>
                <a:lnTo>
                  <a:pt x="36070" y="2817"/>
                </a:lnTo>
                <a:lnTo>
                  <a:pt x="35938" y="2817"/>
                </a:lnTo>
                <a:lnTo>
                  <a:pt x="35827" y="2894"/>
                </a:lnTo>
                <a:lnTo>
                  <a:pt x="35694" y="3049"/>
                </a:lnTo>
                <a:lnTo>
                  <a:pt x="35694" y="3049"/>
                </a:lnTo>
                <a:lnTo>
                  <a:pt x="35650" y="3203"/>
                </a:lnTo>
                <a:lnTo>
                  <a:pt x="35650" y="3242"/>
                </a:lnTo>
                <a:lnTo>
                  <a:pt x="35739" y="3550"/>
                </a:lnTo>
                <a:lnTo>
                  <a:pt x="35739" y="3550"/>
                </a:lnTo>
                <a:lnTo>
                  <a:pt x="35783" y="3666"/>
                </a:lnTo>
                <a:lnTo>
                  <a:pt x="35739" y="3743"/>
                </a:lnTo>
                <a:lnTo>
                  <a:pt x="35650" y="3743"/>
                </a:lnTo>
                <a:lnTo>
                  <a:pt x="35451" y="3743"/>
                </a:lnTo>
                <a:lnTo>
                  <a:pt x="35451" y="3743"/>
                </a:lnTo>
                <a:lnTo>
                  <a:pt x="35186" y="3821"/>
                </a:lnTo>
                <a:lnTo>
                  <a:pt x="34898" y="3975"/>
                </a:lnTo>
                <a:lnTo>
                  <a:pt x="34655" y="4091"/>
                </a:lnTo>
                <a:lnTo>
                  <a:pt x="34367" y="4168"/>
                </a:lnTo>
                <a:lnTo>
                  <a:pt x="34367" y="4168"/>
                </a:lnTo>
                <a:lnTo>
                  <a:pt x="34146" y="4245"/>
                </a:lnTo>
                <a:lnTo>
                  <a:pt x="33903" y="4322"/>
                </a:lnTo>
                <a:lnTo>
                  <a:pt x="33903" y="4322"/>
                </a:lnTo>
                <a:lnTo>
                  <a:pt x="33814" y="4477"/>
                </a:lnTo>
                <a:lnTo>
                  <a:pt x="33726" y="4593"/>
                </a:lnTo>
                <a:lnTo>
                  <a:pt x="33726" y="4747"/>
                </a:lnTo>
                <a:lnTo>
                  <a:pt x="33814" y="4901"/>
                </a:lnTo>
                <a:lnTo>
                  <a:pt x="33814" y="4901"/>
                </a:lnTo>
                <a:lnTo>
                  <a:pt x="34014" y="4940"/>
                </a:lnTo>
                <a:lnTo>
                  <a:pt x="34168" y="5017"/>
                </a:lnTo>
                <a:lnTo>
                  <a:pt x="34345" y="4940"/>
                </a:lnTo>
                <a:lnTo>
                  <a:pt x="34544" y="4901"/>
                </a:lnTo>
                <a:lnTo>
                  <a:pt x="34544" y="4901"/>
                </a:lnTo>
                <a:lnTo>
                  <a:pt x="34611" y="4824"/>
                </a:lnTo>
                <a:lnTo>
                  <a:pt x="34743" y="4824"/>
                </a:lnTo>
                <a:lnTo>
                  <a:pt x="34810" y="4901"/>
                </a:lnTo>
                <a:lnTo>
                  <a:pt x="34898" y="5017"/>
                </a:lnTo>
                <a:lnTo>
                  <a:pt x="34898" y="5017"/>
                </a:lnTo>
                <a:lnTo>
                  <a:pt x="34898" y="5326"/>
                </a:lnTo>
                <a:lnTo>
                  <a:pt x="34898" y="5596"/>
                </a:lnTo>
                <a:lnTo>
                  <a:pt x="34810" y="5866"/>
                </a:lnTo>
                <a:lnTo>
                  <a:pt x="34699" y="6098"/>
                </a:lnTo>
                <a:lnTo>
                  <a:pt x="34699" y="6098"/>
                </a:lnTo>
                <a:lnTo>
                  <a:pt x="34456" y="6175"/>
                </a:lnTo>
                <a:lnTo>
                  <a:pt x="34168" y="6175"/>
                </a:lnTo>
                <a:lnTo>
                  <a:pt x="34168" y="6175"/>
                </a:lnTo>
                <a:lnTo>
                  <a:pt x="33969" y="6175"/>
                </a:lnTo>
                <a:lnTo>
                  <a:pt x="33969" y="6175"/>
                </a:lnTo>
                <a:lnTo>
                  <a:pt x="33903" y="6214"/>
                </a:lnTo>
                <a:lnTo>
                  <a:pt x="33814" y="6368"/>
                </a:lnTo>
                <a:lnTo>
                  <a:pt x="33814" y="6368"/>
                </a:lnTo>
                <a:lnTo>
                  <a:pt x="33615" y="6522"/>
                </a:lnTo>
                <a:lnTo>
                  <a:pt x="33372" y="6600"/>
                </a:lnTo>
                <a:lnTo>
                  <a:pt x="33129" y="6638"/>
                </a:lnTo>
                <a:lnTo>
                  <a:pt x="32886" y="6600"/>
                </a:lnTo>
                <a:lnTo>
                  <a:pt x="32886" y="6600"/>
                </a:lnTo>
                <a:lnTo>
                  <a:pt x="32687" y="6600"/>
                </a:lnTo>
                <a:lnTo>
                  <a:pt x="32532" y="6715"/>
                </a:lnTo>
                <a:lnTo>
                  <a:pt x="32532" y="6715"/>
                </a:lnTo>
                <a:lnTo>
                  <a:pt x="32443" y="6870"/>
                </a:lnTo>
                <a:lnTo>
                  <a:pt x="32421" y="7024"/>
                </a:lnTo>
                <a:lnTo>
                  <a:pt x="32377" y="7140"/>
                </a:lnTo>
                <a:lnTo>
                  <a:pt x="32377" y="7372"/>
                </a:lnTo>
                <a:lnTo>
                  <a:pt x="32421" y="7565"/>
                </a:lnTo>
                <a:lnTo>
                  <a:pt x="32443" y="7719"/>
                </a:lnTo>
                <a:lnTo>
                  <a:pt x="32488" y="7912"/>
                </a:lnTo>
                <a:lnTo>
                  <a:pt x="32620" y="7989"/>
                </a:lnTo>
                <a:lnTo>
                  <a:pt x="32620" y="7989"/>
                </a:lnTo>
                <a:lnTo>
                  <a:pt x="32775" y="8144"/>
                </a:lnTo>
                <a:lnTo>
                  <a:pt x="32930" y="8144"/>
                </a:lnTo>
                <a:lnTo>
                  <a:pt x="33129" y="8066"/>
                </a:lnTo>
                <a:lnTo>
                  <a:pt x="33306" y="7912"/>
                </a:lnTo>
                <a:lnTo>
                  <a:pt x="33306" y="7912"/>
                </a:lnTo>
                <a:lnTo>
                  <a:pt x="33416" y="7873"/>
                </a:lnTo>
                <a:lnTo>
                  <a:pt x="33527" y="7873"/>
                </a:lnTo>
                <a:lnTo>
                  <a:pt x="33527" y="7873"/>
                </a:lnTo>
                <a:lnTo>
                  <a:pt x="33704" y="7796"/>
                </a:lnTo>
                <a:lnTo>
                  <a:pt x="33903" y="7796"/>
                </a:lnTo>
                <a:lnTo>
                  <a:pt x="33903" y="7796"/>
                </a:lnTo>
                <a:lnTo>
                  <a:pt x="34014" y="7912"/>
                </a:lnTo>
                <a:lnTo>
                  <a:pt x="34058" y="7989"/>
                </a:lnTo>
                <a:lnTo>
                  <a:pt x="34058" y="8144"/>
                </a:lnTo>
                <a:lnTo>
                  <a:pt x="34058" y="8144"/>
                </a:lnTo>
                <a:lnTo>
                  <a:pt x="34014" y="8298"/>
                </a:lnTo>
                <a:lnTo>
                  <a:pt x="33969" y="8337"/>
                </a:lnTo>
                <a:lnTo>
                  <a:pt x="33726" y="8414"/>
                </a:lnTo>
                <a:lnTo>
                  <a:pt x="33505" y="8337"/>
                </a:lnTo>
                <a:lnTo>
                  <a:pt x="33328" y="8337"/>
                </a:lnTo>
                <a:lnTo>
                  <a:pt x="33328" y="8337"/>
                </a:lnTo>
                <a:lnTo>
                  <a:pt x="32930" y="8414"/>
                </a:lnTo>
                <a:lnTo>
                  <a:pt x="32775" y="8568"/>
                </a:lnTo>
                <a:lnTo>
                  <a:pt x="32687" y="8645"/>
                </a:lnTo>
                <a:lnTo>
                  <a:pt x="32620" y="8761"/>
                </a:lnTo>
                <a:lnTo>
                  <a:pt x="32620" y="8761"/>
                </a:lnTo>
                <a:lnTo>
                  <a:pt x="32620" y="8993"/>
                </a:lnTo>
                <a:lnTo>
                  <a:pt x="32664" y="9263"/>
                </a:lnTo>
                <a:lnTo>
                  <a:pt x="32731" y="9417"/>
                </a:lnTo>
                <a:lnTo>
                  <a:pt x="32863" y="9610"/>
                </a:lnTo>
                <a:lnTo>
                  <a:pt x="32863" y="9610"/>
                </a:lnTo>
                <a:lnTo>
                  <a:pt x="32974" y="9688"/>
                </a:lnTo>
                <a:lnTo>
                  <a:pt x="33129" y="9842"/>
                </a:lnTo>
                <a:lnTo>
                  <a:pt x="33262" y="9842"/>
                </a:lnTo>
                <a:lnTo>
                  <a:pt x="33416" y="9842"/>
                </a:lnTo>
                <a:lnTo>
                  <a:pt x="33416" y="9842"/>
                </a:lnTo>
                <a:lnTo>
                  <a:pt x="33571" y="9688"/>
                </a:lnTo>
                <a:lnTo>
                  <a:pt x="33704" y="9572"/>
                </a:lnTo>
                <a:lnTo>
                  <a:pt x="33859" y="9417"/>
                </a:lnTo>
                <a:lnTo>
                  <a:pt x="33969" y="9263"/>
                </a:lnTo>
                <a:lnTo>
                  <a:pt x="33969" y="9263"/>
                </a:lnTo>
                <a:lnTo>
                  <a:pt x="34213" y="9186"/>
                </a:lnTo>
                <a:lnTo>
                  <a:pt x="34412" y="9186"/>
                </a:lnTo>
                <a:lnTo>
                  <a:pt x="34854" y="9186"/>
                </a:lnTo>
                <a:lnTo>
                  <a:pt x="35340" y="9340"/>
                </a:lnTo>
                <a:lnTo>
                  <a:pt x="35739" y="9572"/>
                </a:lnTo>
                <a:lnTo>
                  <a:pt x="35739" y="9572"/>
                </a:lnTo>
                <a:lnTo>
                  <a:pt x="36092" y="9765"/>
                </a:lnTo>
                <a:lnTo>
                  <a:pt x="36424" y="10112"/>
                </a:lnTo>
                <a:lnTo>
                  <a:pt x="36424" y="10112"/>
                </a:lnTo>
                <a:lnTo>
                  <a:pt x="36734" y="10459"/>
                </a:lnTo>
                <a:lnTo>
                  <a:pt x="36977" y="10845"/>
                </a:lnTo>
                <a:lnTo>
                  <a:pt x="36977" y="10845"/>
                </a:lnTo>
                <a:lnTo>
                  <a:pt x="37309" y="11386"/>
                </a:lnTo>
                <a:lnTo>
                  <a:pt x="37552" y="11965"/>
                </a:lnTo>
                <a:lnTo>
                  <a:pt x="37552" y="11965"/>
                </a:lnTo>
                <a:lnTo>
                  <a:pt x="37707" y="12467"/>
                </a:lnTo>
                <a:lnTo>
                  <a:pt x="37862" y="12891"/>
                </a:lnTo>
                <a:lnTo>
                  <a:pt x="37950" y="13161"/>
                </a:lnTo>
                <a:lnTo>
                  <a:pt x="37950" y="13393"/>
                </a:lnTo>
                <a:lnTo>
                  <a:pt x="37950" y="13663"/>
                </a:lnTo>
                <a:lnTo>
                  <a:pt x="37906" y="13933"/>
                </a:lnTo>
                <a:lnTo>
                  <a:pt x="37906" y="13933"/>
                </a:lnTo>
                <a:lnTo>
                  <a:pt x="37817" y="14088"/>
                </a:lnTo>
                <a:lnTo>
                  <a:pt x="37773" y="14165"/>
                </a:lnTo>
                <a:lnTo>
                  <a:pt x="37773" y="14242"/>
                </a:lnTo>
                <a:lnTo>
                  <a:pt x="37773" y="14242"/>
                </a:lnTo>
                <a:lnTo>
                  <a:pt x="37817" y="14435"/>
                </a:lnTo>
                <a:lnTo>
                  <a:pt x="37906" y="14589"/>
                </a:lnTo>
                <a:lnTo>
                  <a:pt x="37972" y="14667"/>
                </a:lnTo>
                <a:lnTo>
                  <a:pt x="38105" y="14667"/>
                </a:lnTo>
                <a:lnTo>
                  <a:pt x="38105" y="14667"/>
                </a:lnTo>
                <a:lnTo>
                  <a:pt x="38392" y="14667"/>
                </a:lnTo>
                <a:lnTo>
                  <a:pt x="38658" y="14744"/>
                </a:lnTo>
                <a:lnTo>
                  <a:pt x="38791" y="14782"/>
                </a:lnTo>
                <a:lnTo>
                  <a:pt x="38901" y="14937"/>
                </a:lnTo>
                <a:lnTo>
                  <a:pt x="38990" y="15091"/>
                </a:lnTo>
                <a:lnTo>
                  <a:pt x="39056" y="15284"/>
                </a:lnTo>
                <a:lnTo>
                  <a:pt x="39056" y="15284"/>
                </a:lnTo>
                <a:lnTo>
                  <a:pt x="39056" y="15632"/>
                </a:lnTo>
                <a:lnTo>
                  <a:pt x="39056" y="15786"/>
                </a:lnTo>
                <a:lnTo>
                  <a:pt x="38990" y="15863"/>
                </a:lnTo>
                <a:lnTo>
                  <a:pt x="38990" y="15863"/>
                </a:lnTo>
                <a:lnTo>
                  <a:pt x="38901" y="15863"/>
                </a:lnTo>
                <a:lnTo>
                  <a:pt x="38791" y="15786"/>
                </a:lnTo>
                <a:lnTo>
                  <a:pt x="38658" y="15709"/>
                </a:lnTo>
                <a:lnTo>
                  <a:pt x="38547" y="15632"/>
                </a:lnTo>
                <a:lnTo>
                  <a:pt x="38547" y="15632"/>
                </a:lnTo>
                <a:lnTo>
                  <a:pt x="38260" y="15632"/>
                </a:lnTo>
                <a:lnTo>
                  <a:pt x="38105" y="15632"/>
                </a:lnTo>
                <a:lnTo>
                  <a:pt x="38061" y="15709"/>
                </a:lnTo>
                <a:lnTo>
                  <a:pt x="38016" y="15786"/>
                </a:lnTo>
                <a:lnTo>
                  <a:pt x="38016" y="15786"/>
                </a:lnTo>
                <a:lnTo>
                  <a:pt x="37972" y="16018"/>
                </a:lnTo>
                <a:lnTo>
                  <a:pt x="38061" y="16056"/>
                </a:lnTo>
                <a:lnTo>
                  <a:pt x="38193" y="16288"/>
                </a:lnTo>
                <a:lnTo>
                  <a:pt x="38193" y="16288"/>
                </a:lnTo>
                <a:lnTo>
                  <a:pt x="38260" y="16442"/>
                </a:lnTo>
                <a:lnTo>
                  <a:pt x="38304" y="16558"/>
                </a:lnTo>
                <a:lnTo>
                  <a:pt x="38304" y="16558"/>
                </a:lnTo>
                <a:lnTo>
                  <a:pt x="38193" y="16712"/>
                </a:lnTo>
                <a:lnTo>
                  <a:pt x="38061" y="16789"/>
                </a:lnTo>
                <a:lnTo>
                  <a:pt x="38016" y="16867"/>
                </a:lnTo>
                <a:lnTo>
                  <a:pt x="38016" y="16867"/>
                </a:lnTo>
                <a:lnTo>
                  <a:pt x="38016" y="17060"/>
                </a:lnTo>
                <a:lnTo>
                  <a:pt x="38061" y="17214"/>
                </a:lnTo>
                <a:lnTo>
                  <a:pt x="38149" y="17291"/>
                </a:lnTo>
                <a:lnTo>
                  <a:pt x="38215" y="17407"/>
                </a:lnTo>
                <a:lnTo>
                  <a:pt x="38215" y="17407"/>
                </a:lnTo>
                <a:lnTo>
                  <a:pt x="38215" y="17561"/>
                </a:lnTo>
                <a:lnTo>
                  <a:pt x="38193" y="17639"/>
                </a:lnTo>
                <a:lnTo>
                  <a:pt x="38105" y="17716"/>
                </a:lnTo>
                <a:lnTo>
                  <a:pt x="38105" y="17832"/>
                </a:lnTo>
                <a:lnTo>
                  <a:pt x="38105" y="17832"/>
                </a:lnTo>
                <a:lnTo>
                  <a:pt x="38149" y="18063"/>
                </a:lnTo>
                <a:lnTo>
                  <a:pt x="38215" y="18140"/>
                </a:lnTo>
                <a:lnTo>
                  <a:pt x="38348" y="18179"/>
                </a:lnTo>
                <a:lnTo>
                  <a:pt x="38415" y="18179"/>
                </a:lnTo>
                <a:lnTo>
                  <a:pt x="38415" y="18179"/>
                </a:lnTo>
                <a:lnTo>
                  <a:pt x="38591" y="18140"/>
                </a:lnTo>
                <a:lnTo>
                  <a:pt x="38614" y="17986"/>
                </a:lnTo>
                <a:lnTo>
                  <a:pt x="38658" y="17754"/>
                </a:lnTo>
                <a:lnTo>
                  <a:pt x="38614" y="17561"/>
                </a:lnTo>
                <a:lnTo>
                  <a:pt x="38591" y="17137"/>
                </a:lnTo>
                <a:lnTo>
                  <a:pt x="38591" y="16905"/>
                </a:lnTo>
                <a:lnTo>
                  <a:pt x="38614" y="16789"/>
                </a:lnTo>
                <a:lnTo>
                  <a:pt x="38614" y="16789"/>
                </a:lnTo>
                <a:lnTo>
                  <a:pt x="38746" y="16635"/>
                </a:lnTo>
                <a:lnTo>
                  <a:pt x="38857" y="16558"/>
                </a:lnTo>
                <a:lnTo>
                  <a:pt x="39056" y="16635"/>
                </a:lnTo>
                <a:lnTo>
                  <a:pt x="39233" y="16712"/>
                </a:lnTo>
                <a:lnTo>
                  <a:pt x="39587" y="16867"/>
                </a:lnTo>
                <a:lnTo>
                  <a:pt x="39786" y="17060"/>
                </a:lnTo>
                <a:lnTo>
                  <a:pt x="39786" y="17060"/>
                </a:lnTo>
                <a:lnTo>
                  <a:pt x="39896" y="17214"/>
                </a:lnTo>
                <a:lnTo>
                  <a:pt x="39941" y="17407"/>
                </a:lnTo>
                <a:lnTo>
                  <a:pt x="39941" y="17639"/>
                </a:lnTo>
                <a:lnTo>
                  <a:pt x="39874" y="17909"/>
                </a:lnTo>
                <a:lnTo>
                  <a:pt x="39874" y="17909"/>
                </a:lnTo>
                <a:lnTo>
                  <a:pt x="39741" y="18140"/>
                </a:lnTo>
                <a:lnTo>
                  <a:pt x="39631" y="18256"/>
                </a:lnTo>
                <a:lnTo>
                  <a:pt x="39498" y="18488"/>
                </a:lnTo>
                <a:lnTo>
                  <a:pt x="39476" y="18758"/>
                </a:lnTo>
                <a:lnTo>
                  <a:pt x="39476" y="18758"/>
                </a:lnTo>
                <a:lnTo>
                  <a:pt x="39476" y="18912"/>
                </a:lnTo>
                <a:lnTo>
                  <a:pt x="39388" y="19028"/>
                </a:lnTo>
                <a:lnTo>
                  <a:pt x="39343" y="19183"/>
                </a:lnTo>
                <a:lnTo>
                  <a:pt x="39233" y="19260"/>
                </a:lnTo>
                <a:lnTo>
                  <a:pt x="39233" y="19260"/>
                </a:lnTo>
                <a:lnTo>
                  <a:pt x="39056" y="19337"/>
                </a:lnTo>
                <a:lnTo>
                  <a:pt x="38945" y="19337"/>
                </a:lnTo>
                <a:lnTo>
                  <a:pt x="38791" y="19337"/>
                </a:lnTo>
                <a:lnTo>
                  <a:pt x="38658" y="19414"/>
                </a:lnTo>
                <a:lnTo>
                  <a:pt x="38658" y="19414"/>
                </a:lnTo>
                <a:lnTo>
                  <a:pt x="38547" y="19530"/>
                </a:lnTo>
                <a:lnTo>
                  <a:pt x="38459" y="19684"/>
                </a:lnTo>
                <a:lnTo>
                  <a:pt x="38459" y="19684"/>
                </a:lnTo>
                <a:lnTo>
                  <a:pt x="38459" y="19839"/>
                </a:lnTo>
                <a:lnTo>
                  <a:pt x="38459" y="19954"/>
                </a:lnTo>
                <a:lnTo>
                  <a:pt x="38547" y="20263"/>
                </a:lnTo>
                <a:lnTo>
                  <a:pt x="38547" y="20263"/>
                </a:lnTo>
                <a:lnTo>
                  <a:pt x="38591" y="20533"/>
                </a:lnTo>
                <a:lnTo>
                  <a:pt x="38591" y="20804"/>
                </a:lnTo>
                <a:lnTo>
                  <a:pt x="38591" y="20804"/>
                </a:lnTo>
                <a:lnTo>
                  <a:pt x="38503" y="21035"/>
                </a:lnTo>
                <a:lnTo>
                  <a:pt x="38459" y="21112"/>
                </a:lnTo>
                <a:lnTo>
                  <a:pt x="38459" y="21228"/>
                </a:lnTo>
                <a:lnTo>
                  <a:pt x="38459" y="21228"/>
                </a:lnTo>
                <a:lnTo>
                  <a:pt x="38503" y="21460"/>
                </a:lnTo>
                <a:lnTo>
                  <a:pt x="38614" y="21653"/>
                </a:lnTo>
                <a:lnTo>
                  <a:pt x="38746" y="21807"/>
                </a:lnTo>
                <a:lnTo>
                  <a:pt x="38835" y="22000"/>
                </a:lnTo>
                <a:lnTo>
                  <a:pt x="38835" y="22000"/>
                </a:lnTo>
                <a:lnTo>
                  <a:pt x="38857" y="22309"/>
                </a:lnTo>
                <a:lnTo>
                  <a:pt x="38901" y="22579"/>
                </a:lnTo>
                <a:lnTo>
                  <a:pt x="38901" y="22579"/>
                </a:lnTo>
                <a:lnTo>
                  <a:pt x="38990" y="22733"/>
                </a:lnTo>
                <a:lnTo>
                  <a:pt x="39034" y="22733"/>
                </a:lnTo>
                <a:lnTo>
                  <a:pt x="39189" y="22811"/>
                </a:lnTo>
                <a:lnTo>
                  <a:pt x="39189" y="22811"/>
                </a:lnTo>
                <a:lnTo>
                  <a:pt x="39299" y="22849"/>
                </a:lnTo>
                <a:lnTo>
                  <a:pt x="39299" y="22926"/>
                </a:lnTo>
                <a:lnTo>
                  <a:pt x="39299" y="23081"/>
                </a:lnTo>
                <a:lnTo>
                  <a:pt x="39299" y="23081"/>
                </a:lnTo>
                <a:lnTo>
                  <a:pt x="39255" y="23158"/>
                </a:lnTo>
                <a:lnTo>
                  <a:pt x="39189" y="23235"/>
                </a:lnTo>
                <a:lnTo>
                  <a:pt x="39144" y="23274"/>
                </a:lnTo>
                <a:lnTo>
                  <a:pt x="39100" y="23428"/>
                </a:lnTo>
                <a:lnTo>
                  <a:pt x="39100" y="23428"/>
                </a:lnTo>
                <a:lnTo>
                  <a:pt x="39189" y="23698"/>
                </a:lnTo>
                <a:lnTo>
                  <a:pt x="39299" y="23930"/>
                </a:lnTo>
                <a:lnTo>
                  <a:pt x="39299" y="23930"/>
                </a:lnTo>
                <a:lnTo>
                  <a:pt x="39388" y="24007"/>
                </a:lnTo>
                <a:lnTo>
                  <a:pt x="39476" y="24084"/>
                </a:lnTo>
                <a:lnTo>
                  <a:pt x="39476" y="24084"/>
                </a:lnTo>
                <a:lnTo>
                  <a:pt x="39476" y="24200"/>
                </a:lnTo>
                <a:lnTo>
                  <a:pt x="39476" y="24277"/>
                </a:lnTo>
                <a:lnTo>
                  <a:pt x="39498" y="24548"/>
                </a:lnTo>
                <a:lnTo>
                  <a:pt x="39498" y="24548"/>
                </a:lnTo>
                <a:lnTo>
                  <a:pt x="39587" y="24779"/>
                </a:lnTo>
                <a:lnTo>
                  <a:pt x="39675" y="24856"/>
                </a:lnTo>
                <a:lnTo>
                  <a:pt x="39896" y="24856"/>
                </a:lnTo>
                <a:lnTo>
                  <a:pt x="39896" y="24856"/>
                </a:lnTo>
                <a:lnTo>
                  <a:pt x="40029" y="24972"/>
                </a:lnTo>
                <a:lnTo>
                  <a:pt x="40095" y="25127"/>
                </a:lnTo>
                <a:lnTo>
                  <a:pt x="40184" y="25551"/>
                </a:lnTo>
                <a:lnTo>
                  <a:pt x="40184" y="25551"/>
                </a:lnTo>
                <a:lnTo>
                  <a:pt x="40272" y="25821"/>
                </a:lnTo>
                <a:lnTo>
                  <a:pt x="40383" y="26053"/>
                </a:lnTo>
                <a:lnTo>
                  <a:pt x="40538" y="26246"/>
                </a:lnTo>
                <a:lnTo>
                  <a:pt x="40582" y="26246"/>
                </a:lnTo>
                <a:lnTo>
                  <a:pt x="40670" y="26246"/>
                </a:lnTo>
                <a:lnTo>
                  <a:pt x="40670" y="26246"/>
                </a:lnTo>
                <a:lnTo>
                  <a:pt x="40869" y="26207"/>
                </a:lnTo>
                <a:lnTo>
                  <a:pt x="40958" y="26207"/>
                </a:lnTo>
                <a:lnTo>
                  <a:pt x="41024" y="26246"/>
                </a:lnTo>
                <a:lnTo>
                  <a:pt x="41024" y="26246"/>
                </a:lnTo>
                <a:lnTo>
                  <a:pt x="41267" y="26555"/>
                </a:lnTo>
                <a:lnTo>
                  <a:pt x="41422" y="26825"/>
                </a:lnTo>
                <a:lnTo>
                  <a:pt x="41422" y="26825"/>
                </a:lnTo>
                <a:lnTo>
                  <a:pt x="41621" y="27056"/>
                </a:lnTo>
                <a:lnTo>
                  <a:pt x="41710" y="27134"/>
                </a:lnTo>
                <a:lnTo>
                  <a:pt x="41798" y="27134"/>
                </a:lnTo>
                <a:lnTo>
                  <a:pt x="41798" y="27134"/>
                </a:lnTo>
                <a:lnTo>
                  <a:pt x="41865" y="27056"/>
                </a:lnTo>
                <a:lnTo>
                  <a:pt x="41865" y="26979"/>
                </a:lnTo>
                <a:lnTo>
                  <a:pt x="41865" y="26709"/>
                </a:lnTo>
                <a:lnTo>
                  <a:pt x="41865" y="26709"/>
                </a:lnTo>
                <a:lnTo>
                  <a:pt x="41909" y="26555"/>
                </a:lnTo>
                <a:lnTo>
                  <a:pt x="41997" y="26477"/>
                </a:lnTo>
                <a:lnTo>
                  <a:pt x="42064" y="26246"/>
                </a:lnTo>
                <a:lnTo>
                  <a:pt x="42064" y="26246"/>
                </a:lnTo>
                <a:lnTo>
                  <a:pt x="42152" y="26130"/>
                </a:lnTo>
                <a:lnTo>
                  <a:pt x="42152" y="25976"/>
                </a:lnTo>
                <a:lnTo>
                  <a:pt x="42152" y="25628"/>
                </a:lnTo>
                <a:lnTo>
                  <a:pt x="42152" y="25628"/>
                </a:lnTo>
                <a:lnTo>
                  <a:pt x="42196" y="25397"/>
                </a:lnTo>
                <a:lnTo>
                  <a:pt x="42241" y="25358"/>
                </a:lnTo>
                <a:lnTo>
                  <a:pt x="42307" y="25049"/>
                </a:lnTo>
                <a:lnTo>
                  <a:pt x="42307" y="25049"/>
                </a:lnTo>
                <a:lnTo>
                  <a:pt x="42351" y="24702"/>
                </a:lnTo>
                <a:lnTo>
                  <a:pt x="42395" y="24509"/>
                </a:lnTo>
                <a:lnTo>
                  <a:pt x="42462" y="24355"/>
                </a:lnTo>
                <a:lnTo>
                  <a:pt x="42462" y="24355"/>
                </a:lnTo>
                <a:lnTo>
                  <a:pt x="42550" y="24123"/>
                </a:lnTo>
                <a:lnTo>
                  <a:pt x="42594" y="23853"/>
                </a:lnTo>
                <a:lnTo>
                  <a:pt x="42594" y="23853"/>
                </a:lnTo>
                <a:lnTo>
                  <a:pt x="42594" y="23660"/>
                </a:lnTo>
                <a:lnTo>
                  <a:pt x="42594" y="23351"/>
                </a:lnTo>
                <a:lnTo>
                  <a:pt x="42550" y="23081"/>
                </a:lnTo>
                <a:lnTo>
                  <a:pt x="42594" y="22849"/>
                </a:lnTo>
                <a:lnTo>
                  <a:pt x="42594" y="22849"/>
                </a:lnTo>
                <a:lnTo>
                  <a:pt x="42661" y="22656"/>
                </a:lnTo>
                <a:lnTo>
                  <a:pt x="42838" y="22579"/>
                </a:lnTo>
                <a:lnTo>
                  <a:pt x="43103" y="22386"/>
                </a:lnTo>
                <a:lnTo>
                  <a:pt x="43103" y="22386"/>
                </a:lnTo>
                <a:lnTo>
                  <a:pt x="43236" y="22155"/>
                </a:lnTo>
                <a:lnTo>
                  <a:pt x="43346" y="21962"/>
                </a:lnTo>
                <a:lnTo>
                  <a:pt x="43346" y="21962"/>
                </a:lnTo>
                <a:lnTo>
                  <a:pt x="43435" y="21653"/>
                </a:lnTo>
                <a:lnTo>
                  <a:pt x="43479" y="21537"/>
                </a:lnTo>
                <a:lnTo>
                  <a:pt x="43590" y="21383"/>
                </a:lnTo>
                <a:lnTo>
                  <a:pt x="43744" y="21383"/>
                </a:lnTo>
                <a:lnTo>
                  <a:pt x="43744" y="21383"/>
                </a:lnTo>
                <a:lnTo>
                  <a:pt x="44076" y="21383"/>
                </a:lnTo>
                <a:lnTo>
                  <a:pt x="44231" y="21383"/>
                </a:lnTo>
                <a:lnTo>
                  <a:pt x="44386" y="21305"/>
                </a:lnTo>
                <a:lnTo>
                  <a:pt x="44386" y="21305"/>
                </a:lnTo>
                <a:lnTo>
                  <a:pt x="44563" y="21112"/>
                </a:lnTo>
                <a:lnTo>
                  <a:pt x="44673" y="20881"/>
                </a:lnTo>
                <a:lnTo>
                  <a:pt x="44872" y="20379"/>
                </a:lnTo>
                <a:lnTo>
                  <a:pt x="44872" y="20379"/>
                </a:lnTo>
                <a:lnTo>
                  <a:pt x="44961" y="20186"/>
                </a:lnTo>
                <a:lnTo>
                  <a:pt x="45071" y="20032"/>
                </a:lnTo>
                <a:lnTo>
                  <a:pt x="45071" y="20032"/>
                </a:lnTo>
                <a:lnTo>
                  <a:pt x="45270" y="19877"/>
                </a:lnTo>
                <a:lnTo>
                  <a:pt x="45425" y="19684"/>
                </a:lnTo>
                <a:lnTo>
                  <a:pt x="45425" y="19684"/>
                </a:lnTo>
                <a:lnTo>
                  <a:pt x="45558" y="19453"/>
                </a:lnTo>
                <a:lnTo>
                  <a:pt x="45646" y="19260"/>
                </a:lnTo>
                <a:lnTo>
                  <a:pt x="45646" y="19260"/>
                </a:lnTo>
                <a:lnTo>
                  <a:pt x="45713" y="19105"/>
                </a:lnTo>
                <a:lnTo>
                  <a:pt x="45801" y="19028"/>
                </a:lnTo>
                <a:lnTo>
                  <a:pt x="46044" y="18912"/>
                </a:lnTo>
                <a:lnTo>
                  <a:pt x="46487" y="18912"/>
                </a:lnTo>
                <a:lnTo>
                  <a:pt x="46487" y="18912"/>
                </a:lnTo>
                <a:lnTo>
                  <a:pt x="46841" y="18912"/>
                </a:lnTo>
                <a:lnTo>
                  <a:pt x="47128" y="18758"/>
                </a:lnTo>
                <a:lnTo>
                  <a:pt x="47438" y="18565"/>
                </a:lnTo>
                <a:lnTo>
                  <a:pt x="47725" y="18333"/>
                </a:lnTo>
                <a:lnTo>
                  <a:pt x="47725" y="18333"/>
                </a:lnTo>
                <a:lnTo>
                  <a:pt x="47969" y="18063"/>
                </a:lnTo>
                <a:lnTo>
                  <a:pt x="48168" y="17832"/>
                </a:lnTo>
                <a:lnTo>
                  <a:pt x="48168" y="17832"/>
                </a:lnTo>
                <a:lnTo>
                  <a:pt x="48411" y="17639"/>
                </a:lnTo>
                <a:lnTo>
                  <a:pt x="48632" y="17484"/>
                </a:lnTo>
                <a:lnTo>
                  <a:pt x="48632" y="17484"/>
                </a:lnTo>
                <a:lnTo>
                  <a:pt x="48720" y="17407"/>
                </a:lnTo>
                <a:lnTo>
                  <a:pt x="48831" y="17291"/>
                </a:lnTo>
                <a:lnTo>
                  <a:pt x="48920" y="17060"/>
                </a:lnTo>
                <a:lnTo>
                  <a:pt x="48920" y="16982"/>
                </a:lnTo>
                <a:lnTo>
                  <a:pt x="48875" y="16905"/>
                </a:lnTo>
                <a:lnTo>
                  <a:pt x="48875" y="16905"/>
                </a:lnTo>
                <a:close/>
                <a:moveTo>
                  <a:pt x="30563" y="60521"/>
                </a:moveTo>
                <a:lnTo>
                  <a:pt x="30563" y="60521"/>
                </a:lnTo>
                <a:lnTo>
                  <a:pt x="30254" y="60328"/>
                </a:lnTo>
                <a:lnTo>
                  <a:pt x="29966" y="59980"/>
                </a:lnTo>
                <a:lnTo>
                  <a:pt x="29369" y="59324"/>
                </a:lnTo>
                <a:lnTo>
                  <a:pt x="29369" y="59324"/>
                </a:lnTo>
                <a:lnTo>
                  <a:pt x="29126" y="59131"/>
                </a:lnTo>
                <a:lnTo>
                  <a:pt x="29015" y="59054"/>
                </a:lnTo>
                <a:lnTo>
                  <a:pt x="28883" y="58977"/>
                </a:lnTo>
                <a:lnTo>
                  <a:pt x="28883" y="58977"/>
                </a:lnTo>
                <a:lnTo>
                  <a:pt x="28529" y="58899"/>
                </a:lnTo>
                <a:lnTo>
                  <a:pt x="28529" y="58899"/>
                </a:lnTo>
                <a:lnTo>
                  <a:pt x="28396" y="58977"/>
                </a:lnTo>
                <a:lnTo>
                  <a:pt x="28286" y="59131"/>
                </a:lnTo>
                <a:lnTo>
                  <a:pt x="28286" y="59131"/>
                </a:lnTo>
                <a:lnTo>
                  <a:pt x="28241" y="59247"/>
                </a:lnTo>
                <a:lnTo>
                  <a:pt x="28241" y="59401"/>
                </a:lnTo>
                <a:lnTo>
                  <a:pt x="28286" y="59478"/>
                </a:lnTo>
                <a:lnTo>
                  <a:pt x="28374" y="59478"/>
                </a:lnTo>
                <a:lnTo>
                  <a:pt x="28529" y="59478"/>
                </a:lnTo>
                <a:lnTo>
                  <a:pt x="28639" y="59478"/>
                </a:lnTo>
                <a:lnTo>
                  <a:pt x="28639" y="59478"/>
                </a:lnTo>
                <a:lnTo>
                  <a:pt x="28838" y="59401"/>
                </a:lnTo>
                <a:lnTo>
                  <a:pt x="29037" y="59324"/>
                </a:lnTo>
                <a:lnTo>
                  <a:pt x="29037" y="59324"/>
                </a:lnTo>
                <a:lnTo>
                  <a:pt x="29259" y="59478"/>
                </a:lnTo>
                <a:lnTo>
                  <a:pt x="29480" y="59749"/>
                </a:lnTo>
                <a:lnTo>
                  <a:pt x="29480" y="59749"/>
                </a:lnTo>
                <a:lnTo>
                  <a:pt x="29900" y="60405"/>
                </a:lnTo>
                <a:lnTo>
                  <a:pt x="30320" y="61100"/>
                </a:lnTo>
                <a:lnTo>
                  <a:pt x="30320" y="61100"/>
                </a:lnTo>
                <a:lnTo>
                  <a:pt x="30453" y="61293"/>
                </a:lnTo>
                <a:lnTo>
                  <a:pt x="30608" y="61447"/>
                </a:lnTo>
                <a:lnTo>
                  <a:pt x="30762" y="61524"/>
                </a:lnTo>
                <a:lnTo>
                  <a:pt x="30939" y="61524"/>
                </a:lnTo>
                <a:lnTo>
                  <a:pt x="30939" y="61524"/>
                </a:lnTo>
                <a:lnTo>
                  <a:pt x="31050" y="61447"/>
                </a:lnTo>
                <a:lnTo>
                  <a:pt x="31138" y="61293"/>
                </a:lnTo>
                <a:lnTo>
                  <a:pt x="31138" y="61177"/>
                </a:lnTo>
                <a:lnTo>
                  <a:pt x="31050" y="61022"/>
                </a:lnTo>
                <a:lnTo>
                  <a:pt x="31050" y="61022"/>
                </a:lnTo>
                <a:lnTo>
                  <a:pt x="30962" y="60829"/>
                </a:lnTo>
                <a:lnTo>
                  <a:pt x="30851" y="60752"/>
                </a:lnTo>
                <a:lnTo>
                  <a:pt x="30563" y="60521"/>
                </a:lnTo>
                <a:lnTo>
                  <a:pt x="30563" y="60521"/>
                </a:lnTo>
                <a:close/>
                <a:moveTo>
                  <a:pt x="44563" y="80862"/>
                </a:moveTo>
                <a:lnTo>
                  <a:pt x="44563" y="80862"/>
                </a:lnTo>
                <a:lnTo>
                  <a:pt x="44386" y="80553"/>
                </a:lnTo>
                <a:lnTo>
                  <a:pt x="44231" y="80283"/>
                </a:lnTo>
                <a:lnTo>
                  <a:pt x="44231" y="80283"/>
                </a:lnTo>
                <a:lnTo>
                  <a:pt x="43833" y="79704"/>
                </a:lnTo>
                <a:lnTo>
                  <a:pt x="43678" y="79511"/>
                </a:lnTo>
                <a:lnTo>
                  <a:pt x="43435" y="79202"/>
                </a:lnTo>
                <a:lnTo>
                  <a:pt x="43435" y="79202"/>
                </a:lnTo>
                <a:lnTo>
                  <a:pt x="43081" y="78932"/>
                </a:lnTo>
                <a:lnTo>
                  <a:pt x="42661" y="78739"/>
                </a:lnTo>
                <a:lnTo>
                  <a:pt x="42661" y="78739"/>
                </a:lnTo>
                <a:lnTo>
                  <a:pt x="42440" y="78661"/>
                </a:lnTo>
                <a:lnTo>
                  <a:pt x="42152" y="78584"/>
                </a:lnTo>
                <a:lnTo>
                  <a:pt x="42152" y="78584"/>
                </a:lnTo>
                <a:lnTo>
                  <a:pt x="41953" y="78507"/>
                </a:lnTo>
                <a:lnTo>
                  <a:pt x="41754" y="78353"/>
                </a:lnTo>
                <a:lnTo>
                  <a:pt x="41599" y="78160"/>
                </a:lnTo>
                <a:lnTo>
                  <a:pt x="41422" y="77889"/>
                </a:lnTo>
                <a:lnTo>
                  <a:pt x="41422" y="77889"/>
                </a:lnTo>
                <a:lnTo>
                  <a:pt x="41312" y="77581"/>
                </a:lnTo>
                <a:lnTo>
                  <a:pt x="41113" y="77388"/>
                </a:lnTo>
                <a:lnTo>
                  <a:pt x="41113" y="77388"/>
                </a:lnTo>
                <a:lnTo>
                  <a:pt x="40914" y="77156"/>
                </a:lnTo>
                <a:lnTo>
                  <a:pt x="40781" y="77040"/>
                </a:lnTo>
                <a:lnTo>
                  <a:pt x="40670" y="77040"/>
                </a:lnTo>
                <a:lnTo>
                  <a:pt x="40670" y="77040"/>
                </a:lnTo>
                <a:lnTo>
                  <a:pt x="40516" y="77040"/>
                </a:lnTo>
                <a:lnTo>
                  <a:pt x="40316" y="76963"/>
                </a:lnTo>
                <a:lnTo>
                  <a:pt x="40316" y="76963"/>
                </a:lnTo>
                <a:lnTo>
                  <a:pt x="40073" y="76732"/>
                </a:lnTo>
                <a:lnTo>
                  <a:pt x="39830" y="76384"/>
                </a:lnTo>
                <a:lnTo>
                  <a:pt x="39830" y="76384"/>
                </a:lnTo>
                <a:lnTo>
                  <a:pt x="39542" y="75882"/>
                </a:lnTo>
                <a:lnTo>
                  <a:pt x="39432" y="75612"/>
                </a:lnTo>
                <a:lnTo>
                  <a:pt x="39299" y="75265"/>
                </a:lnTo>
                <a:lnTo>
                  <a:pt x="39299" y="75265"/>
                </a:lnTo>
                <a:lnTo>
                  <a:pt x="39100" y="74107"/>
                </a:lnTo>
                <a:lnTo>
                  <a:pt x="39100" y="74107"/>
                </a:lnTo>
                <a:lnTo>
                  <a:pt x="38990" y="73644"/>
                </a:lnTo>
                <a:lnTo>
                  <a:pt x="38857" y="73142"/>
                </a:lnTo>
                <a:lnTo>
                  <a:pt x="38791" y="72833"/>
                </a:lnTo>
                <a:lnTo>
                  <a:pt x="38702" y="72640"/>
                </a:lnTo>
                <a:lnTo>
                  <a:pt x="38591" y="72486"/>
                </a:lnTo>
                <a:lnTo>
                  <a:pt x="38459" y="72370"/>
                </a:lnTo>
                <a:lnTo>
                  <a:pt x="38459" y="72370"/>
                </a:lnTo>
                <a:lnTo>
                  <a:pt x="38193" y="72138"/>
                </a:lnTo>
                <a:lnTo>
                  <a:pt x="37906" y="71868"/>
                </a:lnTo>
                <a:lnTo>
                  <a:pt x="37906" y="71868"/>
                </a:lnTo>
                <a:lnTo>
                  <a:pt x="37552" y="71637"/>
                </a:lnTo>
                <a:lnTo>
                  <a:pt x="37176" y="71444"/>
                </a:lnTo>
                <a:lnTo>
                  <a:pt x="37176" y="71444"/>
                </a:lnTo>
                <a:lnTo>
                  <a:pt x="36822" y="71096"/>
                </a:lnTo>
                <a:lnTo>
                  <a:pt x="36424" y="70672"/>
                </a:lnTo>
                <a:lnTo>
                  <a:pt x="36092" y="70093"/>
                </a:lnTo>
                <a:lnTo>
                  <a:pt x="35827" y="69514"/>
                </a:lnTo>
                <a:lnTo>
                  <a:pt x="35827" y="69514"/>
                </a:lnTo>
                <a:lnTo>
                  <a:pt x="35628" y="69089"/>
                </a:lnTo>
                <a:lnTo>
                  <a:pt x="35495" y="68896"/>
                </a:lnTo>
                <a:lnTo>
                  <a:pt x="35385" y="68742"/>
                </a:lnTo>
                <a:lnTo>
                  <a:pt x="35385" y="68742"/>
                </a:lnTo>
                <a:lnTo>
                  <a:pt x="35053" y="68549"/>
                </a:lnTo>
                <a:lnTo>
                  <a:pt x="34743" y="68394"/>
                </a:lnTo>
                <a:lnTo>
                  <a:pt x="34743" y="68394"/>
                </a:lnTo>
                <a:lnTo>
                  <a:pt x="34500" y="68317"/>
                </a:lnTo>
                <a:lnTo>
                  <a:pt x="34301" y="68317"/>
                </a:lnTo>
                <a:lnTo>
                  <a:pt x="33859" y="68317"/>
                </a:lnTo>
                <a:lnTo>
                  <a:pt x="33859" y="68317"/>
                </a:lnTo>
                <a:lnTo>
                  <a:pt x="33461" y="68317"/>
                </a:lnTo>
                <a:lnTo>
                  <a:pt x="33018" y="68240"/>
                </a:lnTo>
                <a:lnTo>
                  <a:pt x="33018" y="68240"/>
                </a:lnTo>
                <a:lnTo>
                  <a:pt x="32775" y="68163"/>
                </a:lnTo>
                <a:lnTo>
                  <a:pt x="32532" y="68240"/>
                </a:lnTo>
                <a:lnTo>
                  <a:pt x="32532" y="68240"/>
                </a:lnTo>
                <a:lnTo>
                  <a:pt x="32421" y="68317"/>
                </a:lnTo>
                <a:lnTo>
                  <a:pt x="32333" y="68472"/>
                </a:lnTo>
                <a:lnTo>
                  <a:pt x="32333" y="68472"/>
                </a:lnTo>
                <a:lnTo>
                  <a:pt x="32333" y="68587"/>
                </a:lnTo>
                <a:lnTo>
                  <a:pt x="32377" y="68742"/>
                </a:lnTo>
                <a:lnTo>
                  <a:pt x="32377" y="68742"/>
                </a:lnTo>
                <a:lnTo>
                  <a:pt x="32377" y="69012"/>
                </a:lnTo>
                <a:lnTo>
                  <a:pt x="32377" y="69012"/>
                </a:lnTo>
                <a:lnTo>
                  <a:pt x="32488" y="69437"/>
                </a:lnTo>
                <a:lnTo>
                  <a:pt x="32488" y="69437"/>
                </a:lnTo>
                <a:lnTo>
                  <a:pt x="32488" y="69668"/>
                </a:lnTo>
                <a:lnTo>
                  <a:pt x="32443" y="69745"/>
                </a:lnTo>
                <a:lnTo>
                  <a:pt x="32421" y="69823"/>
                </a:lnTo>
                <a:lnTo>
                  <a:pt x="32421" y="69823"/>
                </a:lnTo>
                <a:lnTo>
                  <a:pt x="32244" y="69823"/>
                </a:lnTo>
                <a:lnTo>
                  <a:pt x="32178" y="69668"/>
                </a:lnTo>
                <a:lnTo>
                  <a:pt x="32089" y="69514"/>
                </a:lnTo>
                <a:lnTo>
                  <a:pt x="32023" y="69321"/>
                </a:lnTo>
                <a:lnTo>
                  <a:pt x="32023" y="69321"/>
                </a:lnTo>
                <a:lnTo>
                  <a:pt x="31979" y="68896"/>
                </a:lnTo>
                <a:lnTo>
                  <a:pt x="31935" y="68665"/>
                </a:lnTo>
                <a:lnTo>
                  <a:pt x="31890" y="68472"/>
                </a:lnTo>
                <a:lnTo>
                  <a:pt x="31890" y="68472"/>
                </a:lnTo>
                <a:lnTo>
                  <a:pt x="31802" y="68317"/>
                </a:lnTo>
                <a:lnTo>
                  <a:pt x="31736" y="68240"/>
                </a:lnTo>
                <a:lnTo>
                  <a:pt x="31603" y="68240"/>
                </a:lnTo>
                <a:lnTo>
                  <a:pt x="31492" y="68394"/>
                </a:lnTo>
                <a:lnTo>
                  <a:pt x="31492" y="68394"/>
                </a:lnTo>
                <a:lnTo>
                  <a:pt x="31249" y="68665"/>
                </a:lnTo>
                <a:lnTo>
                  <a:pt x="31161" y="68819"/>
                </a:lnTo>
                <a:lnTo>
                  <a:pt x="31094" y="69012"/>
                </a:lnTo>
                <a:lnTo>
                  <a:pt x="31094" y="69012"/>
                </a:lnTo>
                <a:lnTo>
                  <a:pt x="31006" y="69437"/>
                </a:lnTo>
                <a:lnTo>
                  <a:pt x="30939" y="69668"/>
                </a:lnTo>
                <a:lnTo>
                  <a:pt x="30895" y="69861"/>
                </a:lnTo>
                <a:lnTo>
                  <a:pt x="30895" y="69861"/>
                </a:lnTo>
                <a:lnTo>
                  <a:pt x="30762" y="69938"/>
                </a:lnTo>
                <a:lnTo>
                  <a:pt x="30608" y="70016"/>
                </a:lnTo>
                <a:lnTo>
                  <a:pt x="30497" y="69938"/>
                </a:lnTo>
                <a:lnTo>
                  <a:pt x="30364" y="69861"/>
                </a:lnTo>
                <a:lnTo>
                  <a:pt x="30364" y="69861"/>
                </a:lnTo>
                <a:lnTo>
                  <a:pt x="30121" y="69514"/>
                </a:lnTo>
                <a:lnTo>
                  <a:pt x="30055" y="69398"/>
                </a:lnTo>
                <a:lnTo>
                  <a:pt x="29900" y="69244"/>
                </a:lnTo>
                <a:lnTo>
                  <a:pt x="29900" y="69244"/>
                </a:lnTo>
                <a:lnTo>
                  <a:pt x="29856" y="69244"/>
                </a:lnTo>
                <a:lnTo>
                  <a:pt x="29856" y="69244"/>
                </a:lnTo>
                <a:lnTo>
                  <a:pt x="29679" y="69244"/>
                </a:lnTo>
                <a:lnTo>
                  <a:pt x="29524" y="69321"/>
                </a:lnTo>
                <a:lnTo>
                  <a:pt x="29325" y="69398"/>
                </a:lnTo>
                <a:lnTo>
                  <a:pt x="29170" y="69437"/>
                </a:lnTo>
                <a:lnTo>
                  <a:pt x="29170" y="69437"/>
                </a:lnTo>
                <a:lnTo>
                  <a:pt x="29015" y="69437"/>
                </a:lnTo>
                <a:lnTo>
                  <a:pt x="28838" y="69398"/>
                </a:lnTo>
                <a:lnTo>
                  <a:pt x="28684" y="69321"/>
                </a:lnTo>
                <a:lnTo>
                  <a:pt x="28573" y="69089"/>
                </a:lnTo>
                <a:lnTo>
                  <a:pt x="28573" y="69089"/>
                </a:lnTo>
                <a:lnTo>
                  <a:pt x="28529" y="68896"/>
                </a:lnTo>
                <a:lnTo>
                  <a:pt x="28485" y="68587"/>
                </a:lnTo>
                <a:lnTo>
                  <a:pt x="28440" y="68124"/>
                </a:lnTo>
                <a:lnTo>
                  <a:pt x="28440" y="68124"/>
                </a:lnTo>
                <a:lnTo>
                  <a:pt x="28396" y="67893"/>
                </a:lnTo>
                <a:lnTo>
                  <a:pt x="28330" y="67738"/>
                </a:lnTo>
                <a:lnTo>
                  <a:pt x="28197" y="67391"/>
                </a:lnTo>
                <a:lnTo>
                  <a:pt x="28197" y="67391"/>
                </a:lnTo>
                <a:lnTo>
                  <a:pt x="28175" y="67198"/>
                </a:lnTo>
                <a:lnTo>
                  <a:pt x="28175" y="66966"/>
                </a:lnTo>
                <a:lnTo>
                  <a:pt x="28131" y="66542"/>
                </a:lnTo>
                <a:lnTo>
                  <a:pt x="28131" y="66542"/>
                </a:lnTo>
                <a:lnTo>
                  <a:pt x="28131" y="66040"/>
                </a:lnTo>
                <a:lnTo>
                  <a:pt x="28175" y="65693"/>
                </a:lnTo>
                <a:lnTo>
                  <a:pt x="28175" y="65268"/>
                </a:lnTo>
                <a:lnTo>
                  <a:pt x="28086" y="64844"/>
                </a:lnTo>
                <a:lnTo>
                  <a:pt x="28086" y="64844"/>
                </a:lnTo>
                <a:lnTo>
                  <a:pt x="27976" y="64573"/>
                </a:lnTo>
                <a:lnTo>
                  <a:pt x="27755" y="64342"/>
                </a:lnTo>
                <a:lnTo>
                  <a:pt x="27755" y="64342"/>
                </a:lnTo>
                <a:lnTo>
                  <a:pt x="27644" y="64265"/>
                </a:lnTo>
                <a:lnTo>
                  <a:pt x="27489" y="64265"/>
                </a:lnTo>
                <a:lnTo>
                  <a:pt x="27158" y="64419"/>
                </a:lnTo>
                <a:lnTo>
                  <a:pt x="27158" y="64419"/>
                </a:lnTo>
                <a:lnTo>
                  <a:pt x="26914" y="64496"/>
                </a:lnTo>
                <a:lnTo>
                  <a:pt x="26693" y="64573"/>
                </a:lnTo>
                <a:lnTo>
                  <a:pt x="26693" y="64573"/>
                </a:lnTo>
                <a:lnTo>
                  <a:pt x="26561" y="64496"/>
                </a:lnTo>
                <a:lnTo>
                  <a:pt x="26494" y="64419"/>
                </a:lnTo>
                <a:lnTo>
                  <a:pt x="26450" y="64265"/>
                </a:lnTo>
                <a:lnTo>
                  <a:pt x="26494" y="64072"/>
                </a:lnTo>
                <a:lnTo>
                  <a:pt x="26494" y="64072"/>
                </a:lnTo>
                <a:lnTo>
                  <a:pt x="26693" y="63647"/>
                </a:lnTo>
                <a:lnTo>
                  <a:pt x="26760" y="63415"/>
                </a:lnTo>
                <a:lnTo>
                  <a:pt x="26804" y="63145"/>
                </a:lnTo>
                <a:lnTo>
                  <a:pt x="26804" y="63145"/>
                </a:lnTo>
                <a:lnTo>
                  <a:pt x="26804" y="62991"/>
                </a:lnTo>
                <a:lnTo>
                  <a:pt x="26804" y="62875"/>
                </a:lnTo>
                <a:lnTo>
                  <a:pt x="26715" y="62643"/>
                </a:lnTo>
                <a:lnTo>
                  <a:pt x="26715" y="62643"/>
                </a:lnTo>
                <a:lnTo>
                  <a:pt x="26649" y="62450"/>
                </a:lnTo>
                <a:lnTo>
                  <a:pt x="26649" y="62373"/>
                </a:lnTo>
                <a:lnTo>
                  <a:pt x="26693" y="62296"/>
                </a:lnTo>
                <a:lnTo>
                  <a:pt x="26693" y="62296"/>
                </a:lnTo>
                <a:lnTo>
                  <a:pt x="26760" y="62373"/>
                </a:lnTo>
                <a:lnTo>
                  <a:pt x="26848" y="62450"/>
                </a:lnTo>
                <a:lnTo>
                  <a:pt x="26848" y="62450"/>
                </a:lnTo>
                <a:lnTo>
                  <a:pt x="27003" y="62450"/>
                </a:lnTo>
                <a:lnTo>
                  <a:pt x="27003" y="62450"/>
                </a:lnTo>
                <a:lnTo>
                  <a:pt x="27003" y="62296"/>
                </a:lnTo>
                <a:lnTo>
                  <a:pt x="27003" y="62142"/>
                </a:lnTo>
                <a:lnTo>
                  <a:pt x="27003" y="61794"/>
                </a:lnTo>
                <a:lnTo>
                  <a:pt x="27003" y="61794"/>
                </a:lnTo>
                <a:lnTo>
                  <a:pt x="27136" y="61254"/>
                </a:lnTo>
                <a:lnTo>
                  <a:pt x="27136" y="61254"/>
                </a:lnTo>
                <a:lnTo>
                  <a:pt x="27158" y="60829"/>
                </a:lnTo>
                <a:lnTo>
                  <a:pt x="27158" y="60521"/>
                </a:lnTo>
                <a:lnTo>
                  <a:pt x="27136" y="60328"/>
                </a:lnTo>
                <a:lnTo>
                  <a:pt x="27136" y="60328"/>
                </a:lnTo>
                <a:lnTo>
                  <a:pt x="27047" y="60173"/>
                </a:lnTo>
                <a:lnTo>
                  <a:pt x="26959" y="60096"/>
                </a:lnTo>
                <a:lnTo>
                  <a:pt x="26804" y="60019"/>
                </a:lnTo>
                <a:lnTo>
                  <a:pt x="26804" y="60019"/>
                </a:lnTo>
                <a:lnTo>
                  <a:pt x="26605" y="60019"/>
                </a:lnTo>
                <a:lnTo>
                  <a:pt x="26450" y="60173"/>
                </a:lnTo>
                <a:lnTo>
                  <a:pt x="26251" y="60405"/>
                </a:lnTo>
                <a:lnTo>
                  <a:pt x="26118" y="60598"/>
                </a:lnTo>
                <a:lnTo>
                  <a:pt x="26118" y="60598"/>
                </a:lnTo>
                <a:lnTo>
                  <a:pt x="26008" y="60829"/>
                </a:lnTo>
                <a:lnTo>
                  <a:pt x="25919" y="61100"/>
                </a:lnTo>
                <a:lnTo>
                  <a:pt x="25764" y="61678"/>
                </a:lnTo>
                <a:lnTo>
                  <a:pt x="25764" y="61678"/>
                </a:lnTo>
                <a:lnTo>
                  <a:pt x="25720" y="61871"/>
                </a:lnTo>
                <a:lnTo>
                  <a:pt x="25632" y="62026"/>
                </a:lnTo>
                <a:lnTo>
                  <a:pt x="25410" y="62142"/>
                </a:lnTo>
                <a:lnTo>
                  <a:pt x="25167" y="62296"/>
                </a:lnTo>
                <a:lnTo>
                  <a:pt x="24968" y="62373"/>
                </a:lnTo>
                <a:lnTo>
                  <a:pt x="24968" y="62373"/>
                </a:lnTo>
                <a:lnTo>
                  <a:pt x="24725" y="62528"/>
                </a:lnTo>
                <a:lnTo>
                  <a:pt x="24592" y="62528"/>
                </a:lnTo>
                <a:lnTo>
                  <a:pt x="24482" y="62528"/>
                </a:lnTo>
                <a:lnTo>
                  <a:pt x="24482" y="62528"/>
                </a:lnTo>
                <a:lnTo>
                  <a:pt x="24371" y="62373"/>
                </a:lnTo>
                <a:lnTo>
                  <a:pt x="24283" y="62142"/>
                </a:lnTo>
                <a:lnTo>
                  <a:pt x="24150" y="61717"/>
                </a:lnTo>
                <a:lnTo>
                  <a:pt x="24150" y="61717"/>
                </a:lnTo>
                <a:lnTo>
                  <a:pt x="24039" y="61370"/>
                </a:lnTo>
                <a:lnTo>
                  <a:pt x="23929" y="61100"/>
                </a:lnTo>
                <a:lnTo>
                  <a:pt x="23929" y="61100"/>
                </a:lnTo>
                <a:lnTo>
                  <a:pt x="23752" y="60675"/>
                </a:lnTo>
                <a:lnTo>
                  <a:pt x="23685" y="60096"/>
                </a:lnTo>
                <a:lnTo>
                  <a:pt x="23597" y="59594"/>
                </a:lnTo>
                <a:lnTo>
                  <a:pt x="23597" y="59131"/>
                </a:lnTo>
                <a:lnTo>
                  <a:pt x="23597" y="59131"/>
                </a:lnTo>
                <a:lnTo>
                  <a:pt x="23597" y="58552"/>
                </a:lnTo>
                <a:lnTo>
                  <a:pt x="23685" y="57973"/>
                </a:lnTo>
                <a:lnTo>
                  <a:pt x="23685" y="57973"/>
                </a:lnTo>
                <a:lnTo>
                  <a:pt x="23752" y="57626"/>
                </a:lnTo>
                <a:lnTo>
                  <a:pt x="23752" y="57433"/>
                </a:lnTo>
                <a:lnTo>
                  <a:pt x="23796" y="57201"/>
                </a:lnTo>
                <a:lnTo>
                  <a:pt x="23796" y="57201"/>
                </a:lnTo>
                <a:lnTo>
                  <a:pt x="23752" y="56699"/>
                </a:lnTo>
                <a:lnTo>
                  <a:pt x="23752" y="56506"/>
                </a:lnTo>
                <a:lnTo>
                  <a:pt x="23752" y="56198"/>
                </a:lnTo>
                <a:lnTo>
                  <a:pt x="23752" y="56198"/>
                </a:lnTo>
                <a:lnTo>
                  <a:pt x="23796" y="55850"/>
                </a:lnTo>
                <a:lnTo>
                  <a:pt x="23884" y="55580"/>
                </a:lnTo>
                <a:lnTo>
                  <a:pt x="24084" y="55001"/>
                </a:lnTo>
                <a:lnTo>
                  <a:pt x="24084" y="55001"/>
                </a:lnTo>
                <a:lnTo>
                  <a:pt x="24128" y="54885"/>
                </a:lnTo>
                <a:lnTo>
                  <a:pt x="24194" y="54731"/>
                </a:lnTo>
                <a:lnTo>
                  <a:pt x="24194" y="54731"/>
                </a:lnTo>
                <a:lnTo>
                  <a:pt x="24393" y="54499"/>
                </a:lnTo>
                <a:lnTo>
                  <a:pt x="24592" y="54306"/>
                </a:lnTo>
                <a:lnTo>
                  <a:pt x="24592" y="54306"/>
                </a:lnTo>
                <a:lnTo>
                  <a:pt x="25035" y="53882"/>
                </a:lnTo>
                <a:lnTo>
                  <a:pt x="25234" y="53805"/>
                </a:lnTo>
                <a:lnTo>
                  <a:pt x="25477" y="53727"/>
                </a:lnTo>
                <a:lnTo>
                  <a:pt x="25477" y="53727"/>
                </a:lnTo>
                <a:lnTo>
                  <a:pt x="25676" y="53882"/>
                </a:lnTo>
                <a:lnTo>
                  <a:pt x="25919" y="54075"/>
                </a:lnTo>
                <a:lnTo>
                  <a:pt x="26162" y="54229"/>
                </a:lnTo>
                <a:lnTo>
                  <a:pt x="26273" y="54229"/>
                </a:lnTo>
                <a:lnTo>
                  <a:pt x="26406" y="54229"/>
                </a:lnTo>
                <a:lnTo>
                  <a:pt x="26406" y="54229"/>
                </a:lnTo>
                <a:lnTo>
                  <a:pt x="26450" y="54075"/>
                </a:lnTo>
                <a:lnTo>
                  <a:pt x="26494" y="53959"/>
                </a:lnTo>
                <a:lnTo>
                  <a:pt x="26494" y="53805"/>
                </a:lnTo>
                <a:lnTo>
                  <a:pt x="26494" y="53612"/>
                </a:lnTo>
                <a:lnTo>
                  <a:pt x="26494" y="53612"/>
                </a:lnTo>
                <a:lnTo>
                  <a:pt x="26561" y="53457"/>
                </a:lnTo>
                <a:lnTo>
                  <a:pt x="26715" y="53303"/>
                </a:lnTo>
                <a:lnTo>
                  <a:pt x="27047" y="53303"/>
                </a:lnTo>
                <a:lnTo>
                  <a:pt x="27047" y="53303"/>
                </a:lnTo>
                <a:lnTo>
                  <a:pt x="27335" y="53303"/>
                </a:lnTo>
                <a:lnTo>
                  <a:pt x="27644" y="53380"/>
                </a:lnTo>
                <a:lnTo>
                  <a:pt x="27887" y="53612"/>
                </a:lnTo>
                <a:lnTo>
                  <a:pt x="28131" y="53959"/>
                </a:lnTo>
                <a:lnTo>
                  <a:pt x="28131" y="53959"/>
                </a:lnTo>
                <a:lnTo>
                  <a:pt x="28241" y="54152"/>
                </a:lnTo>
                <a:lnTo>
                  <a:pt x="28330" y="54384"/>
                </a:lnTo>
                <a:lnTo>
                  <a:pt x="28396" y="54885"/>
                </a:lnTo>
                <a:lnTo>
                  <a:pt x="28573" y="55850"/>
                </a:lnTo>
                <a:lnTo>
                  <a:pt x="28573" y="55850"/>
                </a:lnTo>
                <a:lnTo>
                  <a:pt x="28639" y="56198"/>
                </a:lnTo>
                <a:lnTo>
                  <a:pt x="28772" y="56584"/>
                </a:lnTo>
                <a:lnTo>
                  <a:pt x="28927" y="56931"/>
                </a:lnTo>
                <a:lnTo>
                  <a:pt x="29170" y="57047"/>
                </a:lnTo>
                <a:lnTo>
                  <a:pt x="29170" y="57047"/>
                </a:lnTo>
                <a:lnTo>
                  <a:pt x="29281" y="57124"/>
                </a:lnTo>
                <a:lnTo>
                  <a:pt x="29369" y="57047"/>
                </a:lnTo>
                <a:lnTo>
                  <a:pt x="29413" y="56931"/>
                </a:lnTo>
                <a:lnTo>
                  <a:pt x="29458" y="56777"/>
                </a:lnTo>
                <a:lnTo>
                  <a:pt x="29480" y="56429"/>
                </a:lnTo>
                <a:lnTo>
                  <a:pt x="29480" y="56082"/>
                </a:lnTo>
                <a:lnTo>
                  <a:pt x="29480" y="56082"/>
                </a:lnTo>
                <a:lnTo>
                  <a:pt x="29413" y="55657"/>
                </a:lnTo>
                <a:lnTo>
                  <a:pt x="29325" y="55233"/>
                </a:lnTo>
                <a:lnTo>
                  <a:pt x="29126" y="54384"/>
                </a:lnTo>
                <a:lnTo>
                  <a:pt x="29126" y="54384"/>
                </a:lnTo>
                <a:lnTo>
                  <a:pt x="29037" y="53959"/>
                </a:lnTo>
                <a:lnTo>
                  <a:pt x="29015" y="53457"/>
                </a:lnTo>
                <a:lnTo>
                  <a:pt x="29037" y="53033"/>
                </a:lnTo>
                <a:lnTo>
                  <a:pt x="29170" y="52531"/>
                </a:lnTo>
                <a:lnTo>
                  <a:pt x="29170" y="52531"/>
                </a:lnTo>
                <a:lnTo>
                  <a:pt x="29281" y="52183"/>
                </a:lnTo>
                <a:lnTo>
                  <a:pt x="29480" y="51759"/>
                </a:lnTo>
                <a:lnTo>
                  <a:pt x="29900" y="51026"/>
                </a:lnTo>
                <a:lnTo>
                  <a:pt x="29900" y="51026"/>
                </a:lnTo>
                <a:lnTo>
                  <a:pt x="30210" y="50601"/>
                </a:lnTo>
                <a:lnTo>
                  <a:pt x="30364" y="50331"/>
                </a:lnTo>
                <a:lnTo>
                  <a:pt x="30541" y="50061"/>
                </a:lnTo>
                <a:lnTo>
                  <a:pt x="30541" y="50061"/>
                </a:lnTo>
                <a:lnTo>
                  <a:pt x="30608" y="49636"/>
                </a:lnTo>
                <a:lnTo>
                  <a:pt x="30652" y="49211"/>
                </a:lnTo>
                <a:lnTo>
                  <a:pt x="30652" y="49211"/>
                </a:lnTo>
                <a:lnTo>
                  <a:pt x="30608" y="48710"/>
                </a:lnTo>
                <a:lnTo>
                  <a:pt x="30608" y="48710"/>
                </a:lnTo>
                <a:lnTo>
                  <a:pt x="30608" y="48054"/>
                </a:lnTo>
                <a:lnTo>
                  <a:pt x="30608" y="48054"/>
                </a:lnTo>
                <a:lnTo>
                  <a:pt x="30541" y="47436"/>
                </a:lnTo>
                <a:lnTo>
                  <a:pt x="30541" y="47089"/>
                </a:lnTo>
                <a:lnTo>
                  <a:pt x="30563" y="46780"/>
                </a:lnTo>
                <a:lnTo>
                  <a:pt x="30563" y="46780"/>
                </a:lnTo>
                <a:lnTo>
                  <a:pt x="30608" y="46587"/>
                </a:lnTo>
                <a:lnTo>
                  <a:pt x="30696" y="46355"/>
                </a:lnTo>
                <a:lnTo>
                  <a:pt x="30762" y="46239"/>
                </a:lnTo>
                <a:lnTo>
                  <a:pt x="30807" y="46239"/>
                </a:lnTo>
                <a:lnTo>
                  <a:pt x="30895" y="46317"/>
                </a:lnTo>
                <a:lnTo>
                  <a:pt x="30895" y="46317"/>
                </a:lnTo>
                <a:lnTo>
                  <a:pt x="30895" y="46432"/>
                </a:lnTo>
                <a:lnTo>
                  <a:pt x="30895" y="46510"/>
                </a:lnTo>
                <a:lnTo>
                  <a:pt x="30851" y="46780"/>
                </a:lnTo>
                <a:lnTo>
                  <a:pt x="30851" y="46780"/>
                </a:lnTo>
                <a:lnTo>
                  <a:pt x="30851" y="47089"/>
                </a:lnTo>
                <a:lnTo>
                  <a:pt x="30851" y="47166"/>
                </a:lnTo>
                <a:lnTo>
                  <a:pt x="30895" y="47282"/>
                </a:lnTo>
                <a:lnTo>
                  <a:pt x="30895" y="47282"/>
                </a:lnTo>
                <a:lnTo>
                  <a:pt x="30962" y="47436"/>
                </a:lnTo>
                <a:lnTo>
                  <a:pt x="31094" y="47436"/>
                </a:lnTo>
                <a:lnTo>
                  <a:pt x="31161" y="47436"/>
                </a:lnTo>
                <a:lnTo>
                  <a:pt x="31249" y="47282"/>
                </a:lnTo>
                <a:lnTo>
                  <a:pt x="31249" y="47282"/>
                </a:lnTo>
                <a:lnTo>
                  <a:pt x="31293" y="47089"/>
                </a:lnTo>
                <a:lnTo>
                  <a:pt x="31249" y="46934"/>
                </a:lnTo>
                <a:lnTo>
                  <a:pt x="31249" y="46587"/>
                </a:lnTo>
                <a:lnTo>
                  <a:pt x="31249" y="46587"/>
                </a:lnTo>
                <a:lnTo>
                  <a:pt x="31249" y="46355"/>
                </a:lnTo>
                <a:lnTo>
                  <a:pt x="31293" y="46239"/>
                </a:lnTo>
                <a:lnTo>
                  <a:pt x="31293" y="46239"/>
                </a:lnTo>
                <a:lnTo>
                  <a:pt x="31448" y="45892"/>
                </a:lnTo>
                <a:lnTo>
                  <a:pt x="31603" y="45506"/>
                </a:lnTo>
                <a:lnTo>
                  <a:pt x="31603" y="45506"/>
                </a:lnTo>
                <a:lnTo>
                  <a:pt x="31647" y="45390"/>
                </a:lnTo>
                <a:lnTo>
                  <a:pt x="31647" y="45159"/>
                </a:lnTo>
                <a:lnTo>
                  <a:pt x="31647" y="45159"/>
                </a:lnTo>
                <a:lnTo>
                  <a:pt x="31802" y="44657"/>
                </a:lnTo>
                <a:lnTo>
                  <a:pt x="31802" y="44657"/>
                </a:lnTo>
                <a:lnTo>
                  <a:pt x="32222" y="43808"/>
                </a:lnTo>
                <a:lnTo>
                  <a:pt x="32620" y="42959"/>
                </a:lnTo>
                <a:lnTo>
                  <a:pt x="32620" y="42959"/>
                </a:lnTo>
                <a:lnTo>
                  <a:pt x="33018" y="42341"/>
                </a:lnTo>
                <a:lnTo>
                  <a:pt x="33217" y="42110"/>
                </a:lnTo>
                <a:lnTo>
                  <a:pt x="33461" y="41994"/>
                </a:lnTo>
                <a:lnTo>
                  <a:pt x="33461" y="41994"/>
                </a:lnTo>
                <a:lnTo>
                  <a:pt x="33704" y="41917"/>
                </a:lnTo>
                <a:lnTo>
                  <a:pt x="33770" y="41839"/>
                </a:lnTo>
                <a:lnTo>
                  <a:pt x="33859" y="41685"/>
                </a:lnTo>
                <a:lnTo>
                  <a:pt x="33859" y="41685"/>
                </a:lnTo>
                <a:lnTo>
                  <a:pt x="33925" y="41415"/>
                </a:lnTo>
                <a:lnTo>
                  <a:pt x="33969" y="41338"/>
                </a:lnTo>
                <a:lnTo>
                  <a:pt x="34058" y="41260"/>
                </a:lnTo>
                <a:lnTo>
                  <a:pt x="34058" y="41260"/>
                </a:lnTo>
                <a:lnTo>
                  <a:pt x="34168" y="41145"/>
                </a:lnTo>
                <a:lnTo>
                  <a:pt x="34367" y="41067"/>
                </a:lnTo>
                <a:lnTo>
                  <a:pt x="34456" y="41067"/>
                </a:lnTo>
                <a:lnTo>
                  <a:pt x="34544" y="41145"/>
                </a:lnTo>
                <a:lnTo>
                  <a:pt x="34566" y="41222"/>
                </a:lnTo>
                <a:lnTo>
                  <a:pt x="34566" y="41338"/>
                </a:lnTo>
                <a:lnTo>
                  <a:pt x="34566" y="41338"/>
                </a:lnTo>
                <a:lnTo>
                  <a:pt x="34566" y="41415"/>
                </a:lnTo>
                <a:lnTo>
                  <a:pt x="34500" y="41569"/>
                </a:lnTo>
                <a:lnTo>
                  <a:pt x="34367" y="41762"/>
                </a:lnTo>
                <a:lnTo>
                  <a:pt x="34367" y="41762"/>
                </a:lnTo>
                <a:lnTo>
                  <a:pt x="34301" y="41839"/>
                </a:lnTo>
                <a:lnTo>
                  <a:pt x="34257" y="41994"/>
                </a:lnTo>
                <a:lnTo>
                  <a:pt x="34257" y="42187"/>
                </a:lnTo>
                <a:lnTo>
                  <a:pt x="34301" y="42341"/>
                </a:lnTo>
                <a:lnTo>
                  <a:pt x="34301" y="42341"/>
                </a:lnTo>
                <a:lnTo>
                  <a:pt x="34367" y="42495"/>
                </a:lnTo>
                <a:lnTo>
                  <a:pt x="34500" y="42534"/>
                </a:lnTo>
                <a:lnTo>
                  <a:pt x="34699" y="42611"/>
                </a:lnTo>
                <a:lnTo>
                  <a:pt x="34699" y="42611"/>
                </a:lnTo>
                <a:lnTo>
                  <a:pt x="34810" y="42611"/>
                </a:lnTo>
                <a:lnTo>
                  <a:pt x="34942" y="42534"/>
                </a:lnTo>
                <a:lnTo>
                  <a:pt x="35097" y="42264"/>
                </a:lnTo>
                <a:lnTo>
                  <a:pt x="35097" y="42264"/>
                </a:lnTo>
                <a:lnTo>
                  <a:pt x="35208" y="41917"/>
                </a:lnTo>
                <a:lnTo>
                  <a:pt x="35385" y="41646"/>
                </a:lnTo>
                <a:lnTo>
                  <a:pt x="35385" y="41646"/>
                </a:lnTo>
                <a:lnTo>
                  <a:pt x="35584" y="41415"/>
                </a:lnTo>
                <a:lnTo>
                  <a:pt x="35694" y="41338"/>
                </a:lnTo>
                <a:lnTo>
                  <a:pt x="35783" y="41222"/>
                </a:lnTo>
                <a:lnTo>
                  <a:pt x="35783" y="41222"/>
                </a:lnTo>
                <a:lnTo>
                  <a:pt x="35783" y="41067"/>
                </a:lnTo>
                <a:lnTo>
                  <a:pt x="35739" y="40913"/>
                </a:lnTo>
                <a:lnTo>
                  <a:pt x="35650" y="40836"/>
                </a:lnTo>
                <a:lnTo>
                  <a:pt x="35539" y="40836"/>
                </a:lnTo>
                <a:lnTo>
                  <a:pt x="35186" y="40836"/>
                </a:lnTo>
                <a:lnTo>
                  <a:pt x="35186" y="40836"/>
                </a:lnTo>
                <a:lnTo>
                  <a:pt x="34987" y="40720"/>
                </a:lnTo>
                <a:lnTo>
                  <a:pt x="34854" y="40411"/>
                </a:lnTo>
                <a:lnTo>
                  <a:pt x="34743" y="40218"/>
                </a:lnTo>
                <a:lnTo>
                  <a:pt x="34699" y="39871"/>
                </a:lnTo>
                <a:lnTo>
                  <a:pt x="34699" y="39871"/>
                </a:lnTo>
                <a:lnTo>
                  <a:pt x="34655" y="39446"/>
                </a:lnTo>
                <a:lnTo>
                  <a:pt x="34611" y="39215"/>
                </a:lnTo>
                <a:lnTo>
                  <a:pt x="34544" y="39022"/>
                </a:lnTo>
                <a:lnTo>
                  <a:pt x="34544" y="39022"/>
                </a:lnTo>
                <a:lnTo>
                  <a:pt x="34412" y="38944"/>
                </a:lnTo>
                <a:lnTo>
                  <a:pt x="34301" y="38790"/>
                </a:lnTo>
                <a:lnTo>
                  <a:pt x="34301" y="38790"/>
                </a:lnTo>
                <a:lnTo>
                  <a:pt x="34257" y="38713"/>
                </a:lnTo>
                <a:lnTo>
                  <a:pt x="34257" y="38597"/>
                </a:lnTo>
                <a:lnTo>
                  <a:pt x="34301" y="38520"/>
                </a:lnTo>
                <a:lnTo>
                  <a:pt x="34345" y="38443"/>
                </a:lnTo>
                <a:lnTo>
                  <a:pt x="34345" y="38443"/>
                </a:lnTo>
                <a:lnTo>
                  <a:pt x="34412" y="38366"/>
                </a:lnTo>
                <a:lnTo>
                  <a:pt x="34500" y="38366"/>
                </a:lnTo>
                <a:lnTo>
                  <a:pt x="34566" y="38366"/>
                </a:lnTo>
                <a:lnTo>
                  <a:pt x="34655" y="38288"/>
                </a:lnTo>
                <a:lnTo>
                  <a:pt x="34655" y="38288"/>
                </a:lnTo>
                <a:lnTo>
                  <a:pt x="34699" y="38211"/>
                </a:lnTo>
                <a:lnTo>
                  <a:pt x="34743" y="38095"/>
                </a:lnTo>
                <a:lnTo>
                  <a:pt x="34743" y="37941"/>
                </a:lnTo>
                <a:lnTo>
                  <a:pt x="34743" y="37787"/>
                </a:lnTo>
                <a:lnTo>
                  <a:pt x="34743" y="37787"/>
                </a:lnTo>
                <a:lnTo>
                  <a:pt x="34611" y="37516"/>
                </a:lnTo>
                <a:lnTo>
                  <a:pt x="34500" y="37323"/>
                </a:lnTo>
                <a:lnTo>
                  <a:pt x="34301" y="37323"/>
                </a:lnTo>
                <a:lnTo>
                  <a:pt x="34146" y="37362"/>
                </a:lnTo>
                <a:lnTo>
                  <a:pt x="34146" y="37362"/>
                </a:lnTo>
                <a:lnTo>
                  <a:pt x="33903" y="37594"/>
                </a:lnTo>
                <a:lnTo>
                  <a:pt x="33903" y="37594"/>
                </a:lnTo>
                <a:lnTo>
                  <a:pt x="33571" y="37864"/>
                </a:lnTo>
                <a:lnTo>
                  <a:pt x="33416" y="38095"/>
                </a:lnTo>
                <a:lnTo>
                  <a:pt x="33306" y="38366"/>
                </a:lnTo>
                <a:lnTo>
                  <a:pt x="33306" y="38366"/>
                </a:lnTo>
                <a:lnTo>
                  <a:pt x="33217" y="38520"/>
                </a:lnTo>
                <a:lnTo>
                  <a:pt x="33173" y="38597"/>
                </a:lnTo>
                <a:lnTo>
                  <a:pt x="33129" y="38597"/>
                </a:lnTo>
                <a:lnTo>
                  <a:pt x="33129" y="38597"/>
                </a:lnTo>
                <a:lnTo>
                  <a:pt x="33085" y="38443"/>
                </a:lnTo>
                <a:lnTo>
                  <a:pt x="33085" y="38288"/>
                </a:lnTo>
                <a:lnTo>
                  <a:pt x="33173" y="38018"/>
                </a:lnTo>
                <a:lnTo>
                  <a:pt x="33173" y="38018"/>
                </a:lnTo>
                <a:lnTo>
                  <a:pt x="33505" y="37362"/>
                </a:lnTo>
                <a:lnTo>
                  <a:pt x="33505" y="37362"/>
                </a:lnTo>
                <a:lnTo>
                  <a:pt x="33660" y="37092"/>
                </a:lnTo>
                <a:lnTo>
                  <a:pt x="33814" y="36899"/>
                </a:lnTo>
                <a:lnTo>
                  <a:pt x="34014" y="36744"/>
                </a:lnTo>
                <a:lnTo>
                  <a:pt x="34257" y="36590"/>
                </a:lnTo>
                <a:lnTo>
                  <a:pt x="34257" y="36590"/>
                </a:lnTo>
                <a:lnTo>
                  <a:pt x="34566" y="36590"/>
                </a:lnTo>
                <a:lnTo>
                  <a:pt x="34566" y="36590"/>
                </a:lnTo>
                <a:lnTo>
                  <a:pt x="35429" y="36590"/>
                </a:lnTo>
                <a:lnTo>
                  <a:pt x="35429" y="36590"/>
                </a:lnTo>
                <a:lnTo>
                  <a:pt x="35739" y="36590"/>
                </a:lnTo>
                <a:lnTo>
                  <a:pt x="36070" y="36513"/>
                </a:lnTo>
                <a:lnTo>
                  <a:pt x="36070" y="36513"/>
                </a:lnTo>
                <a:lnTo>
                  <a:pt x="36336" y="36320"/>
                </a:lnTo>
                <a:lnTo>
                  <a:pt x="36336" y="36320"/>
                </a:lnTo>
                <a:lnTo>
                  <a:pt x="36490" y="36165"/>
                </a:lnTo>
                <a:lnTo>
                  <a:pt x="36712" y="35972"/>
                </a:lnTo>
                <a:lnTo>
                  <a:pt x="36712" y="35972"/>
                </a:lnTo>
                <a:lnTo>
                  <a:pt x="36734" y="35818"/>
                </a:lnTo>
                <a:lnTo>
                  <a:pt x="36778" y="35625"/>
                </a:lnTo>
                <a:lnTo>
                  <a:pt x="36778" y="35471"/>
                </a:lnTo>
                <a:lnTo>
                  <a:pt x="36822" y="35239"/>
                </a:lnTo>
                <a:lnTo>
                  <a:pt x="36822" y="35239"/>
                </a:lnTo>
                <a:lnTo>
                  <a:pt x="36933" y="35123"/>
                </a:lnTo>
                <a:lnTo>
                  <a:pt x="37065" y="35046"/>
                </a:lnTo>
                <a:lnTo>
                  <a:pt x="37309" y="35123"/>
                </a:lnTo>
                <a:lnTo>
                  <a:pt x="37552" y="35201"/>
                </a:lnTo>
                <a:lnTo>
                  <a:pt x="37663" y="35123"/>
                </a:lnTo>
                <a:lnTo>
                  <a:pt x="37773" y="35046"/>
                </a:lnTo>
                <a:lnTo>
                  <a:pt x="37773" y="35046"/>
                </a:lnTo>
                <a:lnTo>
                  <a:pt x="37862" y="34815"/>
                </a:lnTo>
                <a:lnTo>
                  <a:pt x="37950" y="34622"/>
                </a:lnTo>
                <a:lnTo>
                  <a:pt x="37972" y="34390"/>
                </a:lnTo>
                <a:lnTo>
                  <a:pt x="37972" y="34197"/>
                </a:lnTo>
                <a:lnTo>
                  <a:pt x="37972" y="34197"/>
                </a:lnTo>
                <a:lnTo>
                  <a:pt x="37950" y="33965"/>
                </a:lnTo>
                <a:lnTo>
                  <a:pt x="37906" y="33850"/>
                </a:lnTo>
                <a:lnTo>
                  <a:pt x="37707" y="33772"/>
                </a:lnTo>
                <a:lnTo>
                  <a:pt x="37707" y="33772"/>
                </a:lnTo>
                <a:lnTo>
                  <a:pt x="37574" y="33618"/>
                </a:lnTo>
                <a:lnTo>
                  <a:pt x="37508" y="33541"/>
                </a:lnTo>
                <a:lnTo>
                  <a:pt x="37419" y="33541"/>
                </a:lnTo>
                <a:lnTo>
                  <a:pt x="37419" y="33541"/>
                </a:lnTo>
                <a:lnTo>
                  <a:pt x="37265" y="33618"/>
                </a:lnTo>
                <a:lnTo>
                  <a:pt x="37132" y="33772"/>
                </a:lnTo>
                <a:lnTo>
                  <a:pt x="37132" y="33772"/>
                </a:lnTo>
                <a:lnTo>
                  <a:pt x="36866" y="34043"/>
                </a:lnTo>
                <a:lnTo>
                  <a:pt x="36712" y="34120"/>
                </a:lnTo>
                <a:lnTo>
                  <a:pt x="36535" y="34120"/>
                </a:lnTo>
                <a:lnTo>
                  <a:pt x="36535" y="34120"/>
                </a:lnTo>
                <a:lnTo>
                  <a:pt x="36424" y="34120"/>
                </a:lnTo>
                <a:lnTo>
                  <a:pt x="36336" y="33965"/>
                </a:lnTo>
                <a:lnTo>
                  <a:pt x="36291" y="33850"/>
                </a:lnTo>
                <a:lnTo>
                  <a:pt x="36269" y="33618"/>
                </a:lnTo>
                <a:lnTo>
                  <a:pt x="36269" y="33618"/>
                </a:lnTo>
                <a:lnTo>
                  <a:pt x="36336" y="33425"/>
                </a:lnTo>
                <a:lnTo>
                  <a:pt x="36424" y="33271"/>
                </a:lnTo>
                <a:lnTo>
                  <a:pt x="36667" y="33000"/>
                </a:lnTo>
                <a:lnTo>
                  <a:pt x="36667" y="33000"/>
                </a:lnTo>
                <a:lnTo>
                  <a:pt x="36734" y="32846"/>
                </a:lnTo>
                <a:lnTo>
                  <a:pt x="36778" y="32692"/>
                </a:lnTo>
                <a:lnTo>
                  <a:pt x="36778" y="32576"/>
                </a:lnTo>
                <a:lnTo>
                  <a:pt x="36712" y="32422"/>
                </a:lnTo>
                <a:lnTo>
                  <a:pt x="36712" y="32422"/>
                </a:lnTo>
                <a:lnTo>
                  <a:pt x="36535" y="32344"/>
                </a:lnTo>
                <a:lnTo>
                  <a:pt x="36424" y="32267"/>
                </a:lnTo>
                <a:lnTo>
                  <a:pt x="36137" y="32229"/>
                </a:lnTo>
                <a:lnTo>
                  <a:pt x="36137" y="32229"/>
                </a:lnTo>
                <a:lnTo>
                  <a:pt x="35982" y="32151"/>
                </a:lnTo>
                <a:lnTo>
                  <a:pt x="35893" y="31920"/>
                </a:lnTo>
                <a:lnTo>
                  <a:pt x="35893" y="31727"/>
                </a:lnTo>
                <a:lnTo>
                  <a:pt x="35893" y="31418"/>
                </a:lnTo>
                <a:lnTo>
                  <a:pt x="35893" y="31418"/>
                </a:lnTo>
                <a:lnTo>
                  <a:pt x="35849" y="30955"/>
                </a:lnTo>
                <a:lnTo>
                  <a:pt x="35849" y="30955"/>
                </a:lnTo>
                <a:lnTo>
                  <a:pt x="35783" y="30646"/>
                </a:lnTo>
                <a:lnTo>
                  <a:pt x="35739" y="30376"/>
                </a:lnTo>
                <a:lnTo>
                  <a:pt x="35739" y="30376"/>
                </a:lnTo>
                <a:lnTo>
                  <a:pt x="35694" y="29681"/>
                </a:lnTo>
                <a:lnTo>
                  <a:pt x="35694" y="29681"/>
                </a:lnTo>
                <a:lnTo>
                  <a:pt x="35650" y="29372"/>
                </a:lnTo>
                <a:lnTo>
                  <a:pt x="35628" y="29256"/>
                </a:lnTo>
                <a:lnTo>
                  <a:pt x="35584" y="29025"/>
                </a:lnTo>
                <a:lnTo>
                  <a:pt x="35584" y="29025"/>
                </a:lnTo>
                <a:lnTo>
                  <a:pt x="35340" y="28678"/>
                </a:lnTo>
                <a:lnTo>
                  <a:pt x="35097" y="28330"/>
                </a:lnTo>
                <a:lnTo>
                  <a:pt x="35097" y="28330"/>
                </a:lnTo>
                <a:lnTo>
                  <a:pt x="35009" y="28099"/>
                </a:lnTo>
                <a:lnTo>
                  <a:pt x="35009" y="27983"/>
                </a:lnTo>
                <a:lnTo>
                  <a:pt x="34987" y="27597"/>
                </a:lnTo>
                <a:lnTo>
                  <a:pt x="34987" y="27597"/>
                </a:lnTo>
                <a:lnTo>
                  <a:pt x="34898" y="27404"/>
                </a:lnTo>
                <a:lnTo>
                  <a:pt x="34810" y="27172"/>
                </a:lnTo>
                <a:lnTo>
                  <a:pt x="34699" y="27172"/>
                </a:lnTo>
                <a:lnTo>
                  <a:pt x="34566" y="27249"/>
                </a:lnTo>
                <a:lnTo>
                  <a:pt x="34566" y="27249"/>
                </a:lnTo>
                <a:lnTo>
                  <a:pt x="34500" y="27404"/>
                </a:lnTo>
                <a:lnTo>
                  <a:pt x="34412" y="27558"/>
                </a:lnTo>
                <a:lnTo>
                  <a:pt x="34301" y="27983"/>
                </a:lnTo>
                <a:lnTo>
                  <a:pt x="34301" y="27983"/>
                </a:lnTo>
                <a:lnTo>
                  <a:pt x="34146" y="28176"/>
                </a:lnTo>
                <a:lnTo>
                  <a:pt x="33925" y="28330"/>
                </a:lnTo>
                <a:lnTo>
                  <a:pt x="33704" y="28330"/>
                </a:lnTo>
                <a:lnTo>
                  <a:pt x="33505" y="28253"/>
                </a:lnTo>
                <a:lnTo>
                  <a:pt x="33505" y="28253"/>
                </a:lnTo>
                <a:lnTo>
                  <a:pt x="33328" y="28021"/>
                </a:lnTo>
                <a:lnTo>
                  <a:pt x="33173" y="27828"/>
                </a:lnTo>
                <a:lnTo>
                  <a:pt x="33085" y="27481"/>
                </a:lnTo>
                <a:lnTo>
                  <a:pt x="33063" y="27172"/>
                </a:lnTo>
                <a:lnTo>
                  <a:pt x="33063" y="27172"/>
                </a:lnTo>
                <a:lnTo>
                  <a:pt x="33018" y="26555"/>
                </a:lnTo>
                <a:lnTo>
                  <a:pt x="32930" y="26246"/>
                </a:lnTo>
                <a:lnTo>
                  <a:pt x="32819" y="25976"/>
                </a:lnTo>
                <a:lnTo>
                  <a:pt x="32819" y="25976"/>
                </a:lnTo>
                <a:lnTo>
                  <a:pt x="32664" y="25783"/>
                </a:lnTo>
                <a:lnTo>
                  <a:pt x="32443" y="25628"/>
                </a:lnTo>
                <a:lnTo>
                  <a:pt x="32288" y="25397"/>
                </a:lnTo>
                <a:lnTo>
                  <a:pt x="32134" y="25204"/>
                </a:lnTo>
                <a:lnTo>
                  <a:pt x="32134" y="25204"/>
                </a:lnTo>
                <a:lnTo>
                  <a:pt x="31890" y="24856"/>
                </a:lnTo>
                <a:lnTo>
                  <a:pt x="31780" y="24625"/>
                </a:lnTo>
                <a:lnTo>
                  <a:pt x="31647" y="24548"/>
                </a:lnTo>
                <a:lnTo>
                  <a:pt x="31647" y="24548"/>
                </a:lnTo>
                <a:lnTo>
                  <a:pt x="31492" y="24509"/>
                </a:lnTo>
                <a:lnTo>
                  <a:pt x="31293" y="24548"/>
                </a:lnTo>
                <a:lnTo>
                  <a:pt x="30962" y="24856"/>
                </a:lnTo>
                <a:lnTo>
                  <a:pt x="30962" y="24856"/>
                </a:lnTo>
                <a:lnTo>
                  <a:pt x="30851" y="24934"/>
                </a:lnTo>
                <a:lnTo>
                  <a:pt x="30696" y="24972"/>
                </a:lnTo>
                <a:lnTo>
                  <a:pt x="30541" y="24972"/>
                </a:lnTo>
                <a:lnTo>
                  <a:pt x="30409" y="25049"/>
                </a:lnTo>
                <a:lnTo>
                  <a:pt x="30409" y="25049"/>
                </a:lnTo>
                <a:lnTo>
                  <a:pt x="30320" y="25127"/>
                </a:lnTo>
                <a:lnTo>
                  <a:pt x="30254" y="25281"/>
                </a:lnTo>
                <a:lnTo>
                  <a:pt x="30254" y="25397"/>
                </a:lnTo>
                <a:lnTo>
                  <a:pt x="30254" y="25628"/>
                </a:lnTo>
                <a:lnTo>
                  <a:pt x="30298" y="26053"/>
                </a:lnTo>
                <a:lnTo>
                  <a:pt x="30298" y="26207"/>
                </a:lnTo>
                <a:lnTo>
                  <a:pt x="30254" y="26400"/>
                </a:lnTo>
                <a:lnTo>
                  <a:pt x="30254" y="26400"/>
                </a:lnTo>
                <a:lnTo>
                  <a:pt x="30210" y="26555"/>
                </a:lnTo>
                <a:lnTo>
                  <a:pt x="30165" y="26632"/>
                </a:lnTo>
                <a:lnTo>
                  <a:pt x="30210" y="26748"/>
                </a:lnTo>
                <a:lnTo>
                  <a:pt x="30210" y="26748"/>
                </a:lnTo>
                <a:lnTo>
                  <a:pt x="30254" y="26902"/>
                </a:lnTo>
                <a:lnTo>
                  <a:pt x="30298" y="27056"/>
                </a:lnTo>
                <a:lnTo>
                  <a:pt x="30298" y="27056"/>
                </a:lnTo>
                <a:lnTo>
                  <a:pt x="30298" y="27172"/>
                </a:lnTo>
                <a:lnTo>
                  <a:pt x="30254" y="27327"/>
                </a:lnTo>
                <a:lnTo>
                  <a:pt x="30165" y="27558"/>
                </a:lnTo>
                <a:lnTo>
                  <a:pt x="30165" y="27558"/>
                </a:lnTo>
                <a:lnTo>
                  <a:pt x="30099" y="27751"/>
                </a:lnTo>
                <a:lnTo>
                  <a:pt x="29966" y="27906"/>
                </a:lnTo>
                <a:lnTo>
                  <a:pt x="29900" y="28021"/>
                </a:lnTo>
                <a:lnTo>
                  <a:pt x="29856" y="28253"/>
                </a:lnTo>
                <a:lnTo>
                  <a:pt x="29856" y="28253"/>
                </a:lnTo>
                <a:lnTo>
                  <a:pt x="29856" y="28407"/>
                </a:lnTo>
                <a:lnTo>
                  <a:pt x="29900" y="28523"/>
                </a:lnTo>
                <a:lnTo>
                  <a:pt x="30011" y="28678"/>
                </a:lnTo>
                <a:lnTo>
                  <a:pt x="30121" y="28832"/>
                </a:lnTo>
                <a:lnTo>
                  <a:pt x="30254" y="28948"/>
                </a:lnTo>
                <a:lnTo>
                  <a:pt x="30254" y="28948"/>
                </a:lnTo>
                <a:lnTo>
                  <a:pt x="30320" y="29256"/>
                </a:lnTo>
                <a:lnTo>
                  <a:pt x="30364" y="29449"/>
                </a:lnTo>
                <a:lnTo>
                  <a:pt x="30364" y="29449"/>
                </a:lnTo>
                <a:lnTo>
                  <a:pt x="30497" y="29874"/>
                </a:lnTo>
                <a:lnTo>
                  <a:pt x="30563" y="30221"/>
                </a:lnTo>
                <a:lnTo>
                  <a:pt x="30563" y="30221"/>
                </a:lnTo>
                <a:lnTo>
                  <a:pt x="30608" y="30723"/>
                </a:lnTo>
                <a:lnTo>
                  <a:pt x="30652" y="30955"/>
                </a:lnTo>
                <a:lnTo>
                  <a:pt x="30608" y="31148"/>
                </a:lnTo>
                <a:lnTo>
                  <a:pt x="30608" y="31148"/>
                </a:lnTo>
                <a:lnTo>
                  <a:pt x="30497" y="31572"/>
                </a:lnTo>
                <a:lnTo>
                  <a:pt x="30409" y="31804"/>
                </a:lnTo>
                <a:lnTo>
                  <a:pt x="30298" y="31920"/>
                </a:lnTo>
                <a:lnTo>
                  <a:pt x="30298" y="31920"/>
                </a:lnTo>
                <a:lnTo>
                  <a:pt x="30099" y="32151"/>
                </a:lnTo>
                <a:lnTo>
                  <a:pt x="29966" y="32267"/>
                </a:lnTo>
                <a:lnTo>
                  <a:pt x="29900" y="32499"/>
                </a:lnTo>
                <a:lnTo>
                  <a:pt x="29900" y="32499"/>
                </a:lnTo>
                <a:lnTo>
                  <a:pt x="29812" y="32692"/>
                </a:lnTo>
                <a:lnTo>
                  <a:pt x="29812" y="33000"/>
                </a:lnTo>
                <a:lnTo>
                  <a:pt x="29900" y="33618"/>
                </a:lnTo>
                <a:lnTo>
                  <a:pt x="29900" y="33618"/>
                </a:lnTo>
                <a:lnTo>
                  <a:pt x="29900" y="33850"/>
                </a:lnTo>
                <a:lnTo>
                  <a:pt x="29900" y="34043"/>
                </a:lnTo>
                <a:lnTo>
                  <a:pt x="29856" y="34351"/>
                </a:lnTo>
                <a:lnTo>
                  <a:pt x="29812" y="34467"/>
                </a:lnTo>
                <a:lnTo>
                  <a:pt x="29812" y="34467"/>
                </a:lnTo>
                <a:lnTo>
                  <a:pt x="29679" y="34699"/>
                </a:lnTo>
                <a:lnTo>
                  <a:pt x="29568" y="34776"/>
                </a:lnTo>
                <a:lnTo>
                  <a:pt x="29413" y="34815"/>
                </a:lnTo>
                <a:lnTo>
                  <a:pt x="29281" y="34815"/>
                </a:lnTo>
                <a:lnTo>
                  <a:pt x="29281" y="34815"/>
                </a:lnTo>
                <a:lnTo>
                  <a:pt x="29170" y="34776"/>
                </a:lnTo>
                <a:lnTo>
                  <a:pt x="29126" y="34699"/>
                </a:lnTo>
                <a:lnTo>
                  <a:pt x="29015" y="34390"/>
                </a:lnTo>
                <a:lnTo>
                  <a:pt x="28927" y="34043"/>
                </a:lnTo>
                <a:lnTo>
                  <a:pt x="28883" y="33772"/>
                </a:lnTo>
                <a:lnTo>
                  <a:pt x="28883" y="33772"/>
                </a:lnTo>
                <a:lnTo>
                  <a:pt x="28838" y="33425"/>
                </a:lnTo>
                <a:lnTo>
                  <a:pt x="28838" y="33000"/>
                </a:lnTo>
                <a:lnTo>
                  <a:pt x="28838" y="32576"/>
                </a:lnTo>
                <a:lnTo>
                  <a:pt x="28816" y="32422"/>
                </a:lnTo>
                <a:lnTo>
                  <a:pt x="28728" y="32267"/>
                </a:lnTo>
                <a:lnTo>
                  <a:pt x="28728" y="32267"/>
                </a:lnTo>
                <a:lnTo>
                  <a:pt x="28573" y="32074"/>
                </a:lnTo>
                <a:lnTo>
                  <a:pt x="28374" y="31920"/>
                </a:lnTo>
                <a:lnTo>
                  <a:pt x="27976" y="31804"/>
                </a:lnTo>
                <a:lnTo>
                  <a:pt x="27976" y="31804"/>
                </a:lnTo>
                <a:lnTo>
                  <a:pt x="27733" y="31727"/>
                </a:lnTo>
                <a:lnTo>
                  <a:pt x="27534" y="31495"/>
                </a:lnTo>
                <a:lnTo>
                  <a:pt x="27136" y="30993"/>
                </a:lnTo>
                <a:lnTo>
                  <a:pt x="27136" y="30993"/>
                </a:lnTo>
                <a:lnTo>
                  <a:pt x="26914" y="30723"/>
                </a:lnTo>
                <a:lnTo>
                  <a:pt x="26693" y="30530"/>
                </a:lnTo>
                <a:lnTo>
                  <a:pt x="26693" y="30530"/>
                </a:lnTo>
                <a:lnTo>
                  <a:pt x="26406" y="30376"/>
                </a:lnTo>
                <a:lnTo>
                  <a:pt x="26118" y="30221"/>
                </a:lnTo>
                <a:lnTo>
                  <a:pt x="26118" y="30221"/>
                </a:lnTo>
                <a:lnTo>
                  <a:pt x="25809" y="30106"/>
                </a:lnTo>
                <a:lnTo>
                  <a:pt x="25477" y="29720"/>
                </a:lnTo>
                <a:lnTo>
                  <a:pt x="25366" y="29604"/>
                </a:lnTo>
                <a:lnTo>
                  <a:pt x="25234" y="29295"/>
                </a:lnTo>
                <a:lnTo>
                  <a:pt x="25167" y="29025"/>
                </a:lnTo>
                <a:lnTo>
                  <a:pt x="25123" y="28755"/>
                </a:lnTo>
                <a:lnTo>
                  <a:pt x="25123" y="28755"/>
                </a:lnTo>
                <a:lnTo>
                  <a:pt x="25035" y="28446"/>
                </a:lnTo>
                <a:lnTo>
                  <a:pt x="24924" y="28176"/>
                </a:lnTo>
                <a:lnTo>
                  <a:pt x="24835" y="27906"/>
                </a:lnTo>
                <a:lnTo>
                  <a:pt x="24725" y="27597"/>
                </a:lnTo>
                <a:lnTo>
                  <a:pt x="24725" y="27597"/>
                </a:lnTo>
                <a:lnTo>
                  <a:pt x="24681" y="27172"/>
                </a:lnTo>
                <a:lnTo>
                  <a:pt x="24681" y="26748"/>
                </a:lnTo>
                <a:lnTo>
                  <a:pt x="24769" y="26400"/>
                </a:lnTo>
                <a:lnTo>
                  <a:pt x="24880" y="26053"/>
                </a:lnTo>
                <a:lnTo>
                  <a:pt x="24880" y="26053"/>
                </a:lnTo>
                <a:lnTo>
                  <a:pt x="25079" y="25628"/>
                </a:lnTo>
                <a:lnTo>
                  <a:pt x="25322" y="25358"/>
                </a:lnTo>
                <a:lnTo>
                  <a:pt x="25322" y="25358"/>
                </a:lnTo>
                <a:lnTo>
                  <a:pt x="25521" y="25049"/>
                </a:lnTo>
                <a:lnTo>
                  <a:pt x="25676" y="24779"/>
                </a:lnTo>
                <a:lnTo>
                  <a:pt x="25676" y="24779"/>
                </a:lnTo>
                <a:lnTo>
                  <a:pt x="25764" y="24548"/>
                </a:lnTo>
                <a:lnTo>
                  <a:pt x="25809" y="24355"/>
                </a:lnTo>
                <a:lnTo>
                  <a:pt x="25853" y="24123"/>
                </a:lnTo>
                <a:lnTo>
                  <a:pt x="25875" y="24007"/>
                </a:lnTo>
                <a:lnTo>
                  <a:pt x="25875" y="24007"/>
                </a:lnTo>
                <a:lnTo>
                  <a:pt x="25963" y="23853"/>
                </a:lnTo>
                <a:lnTo>
                  <a:pt x="26074" y="23698"/>
                </a:lnTo>
                <a:lnTo>
                  <a:pt x="26074" y="23698"/>
                </a:lnTo>
                <a:lnTo>
                  <a:pt x="26450" y="23505"/>
                </a:lnTo>
                <a:lnTo>
                  <a:pt x="26760" y="23274"/>
                </a:lnTo>
                <a:lnTo>
                  <a:pt x="26760" y="23274"/>
                </a:lnTo>
                <a:lnTo>
                  <a:pt x="26914" y="23158"/>
                </a:lnTo>
                <a:lnTo>
                  <a:pt x="26959" y="23081"/>
                </a:lnTo>
                <a:lnTo>
                  <a:pt x="27003" y="22926"/>
                </a:lnTo>
                <a:lnTo>
                  <a:pt x="27003" y="22926"/>
                </a:lnTo>
                <a:lnTo>
                  <a:pt x="26914" y="22656"/>
                </a:lnTo>
                <a:lnTo>
                  <a:pt x="26848" y="22425"/>
                </a:lnTo>
                <a:lnTo>
                  <a:pt x="26848" y="22425"/>
                </a:lnTo>
                <a:lnTo>
                  <a:pt x="26760" y="22309"/>
                </a:lnTo>
                <a:lnTo>
                  <a:pt x="26693" y="22232"/>
                </a:lnTo>
                <a:lnTo>
                  <a:pt x="26494" y="22155"/>
                </a:lnTo>
                <a:lnTo>
                  <a:pt x="26494" y="22155"/>
                </a:lnTo>
                <a:lnTo>
                  <a:pt x="26361" y="22155"/>
                </a:lnTo>
                <a:lnTo>
                  <a:pt x="26207" y="22155"/>
                </a:lnTo>
                <a:lnTo>
                  <a:pt x="26162" y="22077"/>
                </a:lnTo>
                <a:lnTo>
                  <a:pt x="26118" y="22000"/>
                </a:lnTo>
                <a:lnTo>
                  <a:pt x="26118" y="21962"/>
                </a:lnTo>
                <a:lnTo>
                  <a:pt x="26162" y="21807"/>
                </a:lnTo>
                <a:lnTo>
                  <a:pt x="26162" y="21807"/>
                </a:lnTo>
                <a:lnTo>
                  <a:pt x="26207" y="21730"/>
                </a:lnTo>
                <a:lnTo>
                  <a:pt x="26251" y="21653"/>
                </a:lnTo>
                <a:lnTo>
                  <a:pt x="26406" y="21576"/>
                </a:lnTo>
                <a:lnTo>
                  <a:pt x="26693" y="21653"/>
                </a:lnTo>
                <a:lnTo>
                  <a:pt x="26693" y="21653"/>
                </a:lnTo>
                <a:lnTo>
                  <a:pt x="26892" y="21807"/>
                </a:lnTo>
                <a:lnTo>
                  <a:pt x="27003" y="21884"/>
                </a:lnTo>
                <a:lnTo>
                  <a:pt x="27091" y="21884"/>
                </a:lnTo>
                <a:lnTo>
                  <a:pt x="27091" y="21884"/>
                </a:lnTo>
                <a:lnTo>
                  <a:pt x="27158" y="21807"/>
                </a:lnTo>
                <a:lnTo>
                  <a:pt x="27246" y="21730"/>
                </a:lnTo>
                <a:lnTo>
                  <a:pt x="27335" y="21537"/>
                </a:lnTo>
                <a:lnTo>
                  <a:pt x="27401" y="21228"/>
                </a:lnTo>
                <a:lnTo>
                  <a:pt x="27489" y="21112"/>
                </a:lnTo>
                <a:lnTo>
                  <a:pt x="27556" y="21035"/>
                </a:lnTo>
                <a:lnTo>
                  <a:pt x="27556" y="21035"/>
                </a:lnTo>
                <a:lnTo>
                  <a:pt x="27644" y="21035"/>
                </a:lnTo>
                <a:lnTo>
                  <a:pt x="27733" y="21035"/>
                </a:lnTo>
                <a:lnTo>
                  <a:pt x="27843" y="21151"/>
                </a:lnTo>
                <a:lnTo>
                  <a:pt x="27843" y="21151"/>
                </a:lnTo>
                <a:lnTo>
                  <a:pt x="27976" y="21151"/>
                </a:lnTo>
                <a:lnTo>
                  <a:pt x="28042" y="21151"/>
                </a:lnTo>
                <a:lnTo>
                  <a:pt x="28241" y="21112"/>
                </a:lnTo>
                <a:lnTo>
                  <a:pt x="28573" y="20726"/>
                </a:lnTo>
                <a:lnTo>
                  <a:pt x="28573" y="20726"/>
                </a:lnTo>
                <a:lnTo>
                  <a:pt x="28883" y="20533"/>
                </a:lnTo>
                <a:lnTo>
                  <a:pt x="29214" y="20379"/>
                </a:lnTo>
                <a:lnTo>
                  <a:pt x="29214" y="20379"/>
                </a:lnTo>
                <a:lnTo>
                  <a:pt x="29325" y="20302"/>
                </a:lnTo>
                <a:lnTo>
                  <a:pt x="29413" y="20186"/>
                </a:lnTo>
                <a:lnTo>
                  <a:pt x="29458" y="20032"/>
                </a:lnTo>
                <a:lnTo>
                  <a:pt x="29458" y="19839"/>
                </a:lnTo>
                <a:lnTo>
                  <a:pt x="29458" y="19839"/>
                </a:lnTo>
                <a:lnTo>
                  <a:pt x="29413" y="19530"/>
                </a:lnTo>
                <a:lnTo>
                  <a:pt x="29281" y="19414"/>
                </a:lnTo>
                <a:lnTo>
                  <a:pt x="29214" y="19260"/>
                </a:lnTo>
                <a:lnTo>
                  <a:pt x="29082" y="19028"/>
                </a:lnTo>
                <a:lnTo>
                  <a:pt x="29082" y="19028"/>
                </a:lnTo>
                <a:lnTo>
                  <a:pt x="29037" y="18758"/>
                </a:lnTo>
                <a:lnTo>
                  <a:pt x="29037" y="18758"/>
                </a:lnTo>
                <a:lnTo>
                  <a:pt x="29037" y="18488"/>
                </a:lnTo>
                <a:lnTo>
                  <a:pt x="29037" y="18179"/>
                </a:lnTo>
                <a:lnTo>
                  <a:pt x="29037" y="18179"/>
                </a:lnTo>
                <a:lnTo>
                  <a:pt x="29082" y="17986"/>
                </a:lnTo>
                <a:lnTo>
                  <a:pt x="29082" y="17909"/>
                </a:lnTo>
                <a:lnTo>
                  <a:pt x="29082" y="17832"/>
                </a:lnTo>
                <a:lnTo>
                  <a:pt x="29082" y="17832"/>
                </a:lnTo>
                <a:lnTo>
                  <a:pt x="29037" y="17716"/>
                </a:lnTo>
                <a:lnTo>
                  <a:pt x="28971" y="17639"/>
                </a:lnTo>
                <a:lnTo>
                  <a:pt x="28816" y="17484"/>
                </a:lnTo>
                <a:lnTo>
                  <a:pt x="28816" y="17484"/>
                </a:lnTo>
                <a:lnTo>
                  <a:pt x="28728" y="17291"/>
                </a:lnTo>
                <a:lnTo>
                  <a:pt x="28617" y="17137"/>
                </a:lnTo>
                <a:lnTo>
                  <a:pt x="28617" y="17137"/>
                </a:lnTo>
                <a:lnTo>
                  <a:pt x="28330" y="17137"/>
                </a:lnTo>
                <a:lnTo>
                  <a:pt x="28042" y="17137"/>
                </a:lnTo>
                <a:lnTo>
                  <a:pt x="28042" y="17137"/>
                </a:lnTo>
                <a:lnTo>
                  <a:pt x="27976" y="17214"/>
                </a:lnTo>
                <a:lnTo>
                  <a:pt x="27887" y="17330"/>
                </a:lnTo>
                <a:lnTo>
                  <a:pt x="27843" y="17484"/>
                </a:lnTo>
                <a:lnTo>
                  <a:pt x="27887" y="17639"/>
                </a:lnTo>
                <a:lnTo>
                  <a:pt x="27887" y="17639"/>
                </a:lnTo>
                <a:lnTo>
                  <a:pt x="27932" y="17754"/>
                </a:lnTo>
                <a:lnTo>
                  <a:pt x="27998" y="17909"/>
                </a:lnTo>
                <a:lnTo>
                  <a:pt x="28086" y="18063"/>
                </a:lnTo>
                <a:lnTo>
                  <a:pt x="28086" y="18140"/>
                </a:lnTo>
                <a:lnTo>
                  <a:pt x="28042" y="18179"/>
                </a:lnTo>
                <a:lnTo>
                  <a:pt x="28042" y="18179"/>
                </a:lnTo>
                <a:lnTo>
                  <a:pt x="27976" y="18179"/>
                </a:lnTo>
                <a:lnTo>
                  <a:pt x="27887" y="18256"/>
                </a:lnTo>
                <a:lnTo>
                  <a:pt x="27887" y="18256"/>
                </a:lnTo>
                <a:lnTo>
                  <a:pt x="27799" y="18333"/>
                </a:lnTo>
                <a:lnTo>
                  <a:pt x="27755" y="18565"/>
                </a:lnTo>
                <a:lnTo>
                  <a:pt x="27755" y="18565"/>
                </a:lnTo>
                <a:lnTo>
                  <a:pt x="27733" y="18604"/>
                </a:lnTo>
                <a:lnTo>
                  <a:pt x="27733" y="18758"/>
                </a:lnTo>
                <a:lnTo>
                  <a:pt x="27755" y="19028"/>
                </a:lnTo>
                <a:lnTo>
                  <a:pt x="27755" y="19028"/>
                </a:lnTo>
                <a:lnTo>
                  <a:pt x="27733" y="19183"/>
                </a:lnTo>
                <a:lnTo>
                  <a:pt x="27644" y="19337"/>
                </a:lnTo>
                <a:lnTo>
                  <a:pt x="27644" y="19337"/>
                </a:lnTo>
                <a:lnTo>
                  <a:pt x="27445" y="19839"/>
                </a:lnTo>
                <a:lnTo>
                  <a:pt x="27335" y="19954"/>
                </a:lnTo>
                <a:lnTo>
                  <a:pt x="27246" y="20032"/>
                </a:lnTo>
                <a:lnTo>
                  <a:pt x="27158" y="20032"/>
                </a:lnTo>
                <a:lnTo>
                  <a:pt x="27158" y="20032"/>
                </a:lnTo>
                <a:lnTo>
                  <a:pt x="27091" y="19954"/>
                </a:lnTo>
                <a:lnTo>
                  <a:pt x="27003" y="19877"/>
                </a:lnTo>
                <a:lnTo>
                  <a:pt x="26914" y="19607"/>
                </a:lnTo>
                <a:lnTo>
                  <a:pt x="26914" y="19607"/>
                </a:lnTo>
                <a:lnTo>
                  <a:pt x="26848" y="19260"/>
                </a:lnTo>
                <a:lnTo>
                  <a:pt x="26848" y="18912"/>
                </a:lnTo>
                <a:lnTo>
                  <a:pt x="26892" y="18179"/>
                </a:lnTo>
                <a:lnTo>
                  <a:pt x="26892" y="18179"/>
                </a:lnTo>
                <a:lnTo>
                  <a:pt x="26848" y="17986"/>
                </a:lnTo>
                <a:lnTo>
                  <a:pt x="26804" y="17754"/>
                </a:lnTo>
                <a:lnTo>
                  <a:pt x="26715" y="17716"/>
                </a:lnTo>
                <a:lnTo>
                  <a:pt x="26693" y="17639"/>
                </a:lnTo>
                <a:lnTo>
                  <a:pt x="26605" y="17716"/>
                </a:lnTo>
                <a:lnTo>
                  <a:pt x="26516" y="17754"/>
                </a:lnTo>
                <a:lnTo>
                  <a:pt x="26516" y="17754"/>
                </a:lnTo>
                <a:lnTo>
                  <a:pt x="26494" y="17909"/>
                </a:lnTo>
                <a:lnTo>
                  <a:pt x="26494" y="18063"/>
                </a:lnTo>
                <a:lnTo>
                  <a:pt x="26450" y="18411"/>
                </a:lnTo>
                <a:lnTo>
                  <a:pt x="26406" y="18565"/>
                </a:lnTo>
                <a:lnTo>
                  <a:pt x="26361" y="18604"/>
                </a:lnTo>
                <a:lnTo>
                  <a:pt x="26317" y="18681"/>
                </a:lnTo>
                <a:lnTo>
                  <a:pt x="26207" y="18604"/>
                </a:lnTo>
                <a:lnTo>
                  <a:pt x="26207" y="18604"/>
                </a:lnTo>
                <a:lnTo>
                  <a:pt x="26118" y="18488"/>
                </a:lnTo>
                <a:lnTo>
                  <a:pt x="26074" y="18256"/>
                </a:lnTo>
                <a:lnTo>
                  <a:pt x="26074" y="18256"/>
                </a:lnTo>
                <a:lnTo>
                  <a:pt x="26008" y="17832"/>
                </a:lnTo>
                <a:lnTo>
                  <a:pt x="25963" y="17716"/>
                </a:lnTo>
                <a:lnTo>
                  <a:pt x="25853" y="17639"/>
                </a:lnTo>
                <a:lnTo>
                  <a:pt x="25853" y="17639"/>
                </a:lnTo>
                <a:lnTo>
                  <a:pt x="25764" y="17561"/>
                </a:lnTo>
                <a:lnTo>
                  <a:pt x="25676" y="17407"/>
                </a:lnTo>
                <a:lnTo>
                  <a:pt x="25565" y="17137"/>
                </a:lnTo>
                <a:lnTo>
                  <a:pt x="25565" y="17137"/>
                </a:lnTo>
                <a:lnTo>
                  <a:pt x="25565" y="16982"/>
                </a:lnTo>
                <a:lnTo>
                  <a:pt x="25565" y="16867"/>
                </a:lnTo>
                <a:lnTo>
                  <a:pt x="25565" y="16867"/>
                </a:lnTo>
                <a:lnTo>
                  <a:pt x="25610" y="16712"/>
                </a:lnTo>
                <a:lnTo>
                  <a:pt x="25610" y="16635"/>
                </a:lnTo>
                <a:lnTo>
                  <a:pt x="25610" y="16558"/>
                </a:lnTo>
                <a:lnTo>
                  <a:pt x="25610" y="16558"/>
                </a:lnTo>
                <a:lnTo>
                  <a:pt x="25565" y="16481"/>
                </a:lnTo>
                <a:lnTo>
                  <a:pt x="25477" y="16481"/>
                </a:lnTo>
                <a:lnTo>
                  <a:pt x="25477" y="16481"/>
                </a:lnTo>
                <a:lnTo>
                  <a:pt x="25433" y="16442"/>
                </a:lnTo>
                <a:lnTo>
                  <a:pt x="25433" y="16365"/>
                </a:lnTo>
                <a:lnTo>
                  <a:pt x="25477" y="16288"/>
                </a:lnTo>
                <a:lnTo>
                  <a:pt x="25477" y="16288"/>
                </a:lnTo>
                <a:lnTo>
                  <a:pt x="25565" y="16288"/>
                </a:lnTo>
                <a:lnTo>
                  <a:pt x="25610" y="16288"/>
                </a:lnTo>
                <a:lnTo>
                  <a:pt x="25676" y="16365"/>
                </a:lnTo>
                <a:lnTo>
                  <a:pt x="25720" y="16288"/>
                </a:lnTo>
                <a:lnTo>
                  <a:pt x="25720" y="16288"/>
                </a:lnTo>
                <a:lnTo>
                  <a:pt x="25764" y="16211"/>
                </a:lnTo>
                <a:lnTo>
                  <a:pt x="25764" y="16056"/>
                </a:lnTo>
                <a:lnTo>
                  <a:pt x="25676" y="15863"/>
                </a:lnTo>
                <a:lnTo>
                  <a:pt x="25676" y="15863"/>
                </a:lnTo>
                <a:lnTo>
                  <a:pt x="25610" y="15709"/>
                </a:lnTo>
                <a:lnTo>
                  <a:pt x="25477" y="15632"/>
                </a:lnTo>
                <a:lnTo>
                  <a:pt x="25278" y="15516"/>
                </a:lnTo>
                <a:lnTo>
                  <a:pt x="25278" y="15516"/>
                </a:lnTo>
                <a:lnTo>
                  <a:pt x="24968" y="15091"/>
                </a:lnTo>
                <a:lnTo>
                  <a:pt x="24968" y="15091"/>
                </a:lnTo>
                <a:lnTo>
                  <a:pt x="24880" y="15014"/>
                </a:lnTo>
                <a:lnTo>
                  <a:pt x="24791" y="14782"/>
                </a:lnTo>
                <a:lnTo>
                  <a:pt x="24725" y="14589"/>
                </a:lnTo>
                <a:lnTo>
                  <a:pt x="24725" y="14435"/>
                </a:lnTo>
                <a:lnTo>
                  <a:pt x="24725" y="14435"/>
                </a:lnTo>
                <a:lnTo>
                  <a:pt x="24791" y="14319"/>
                </a:lnTo>
                <a:lnTo>
                  <a:pt x="24880" y="14242"/>
                </a:lnTo>
                <a:lnTo>
                  <a:pt x="24880" y="14165"/>
                </a:lnTo>
                <a:lnTo>
                  <a:pt x="24880" y="14165"/>
                </a:lnTo>
                <a:lnTo>
                  <a:pt x="24880" y="13933"/>
                </a:lnTo>
                <a:lnTo>
                  <a:pt x="24835" y="13817"/>
                </a:lnTo>
                <a:lnTo>
                  <a:pt x="24835" y="13817"/>
                </a:lnTo>
                <a:lnTo>
                  <a:pt x="24835" y="13740"/>
                </a:lnTo>
                <a:lnTo>
                  <a:pt x="24924" y="13663"/>
                </a:lnTo>
                <a:lnTo>
                  <a:pt x="25123" y="13586"/>
                </a:lnTo>
                <a:lnTo>
                  <a:pt x="25123" y="13586"/>
                </a:lnTo>
                <a:lnTo>
                  <a:pt x="25278" y="13509"/>
                </a:lnTo>
                <a:lnTo>
                  <a:pt x="25433" y="13470"/>
                </a:lnTo>
                <a:lnTo>
                  <a:pt x="25433" y="13470"/>
                </a:lnTo>
                <a:lnTo>
                  <a:pt x="25610" y="13509"/>
                </a:lnTo>
                <a:lnTo>
                  <a:pt x="25676" y="13509"/>
                </a:lnTo>
                <a:lnTo>
                  <a:pt x="25764" y="13470"/>
                </a:lnTo>
                <a:lnTo>
                  <a:pt x="25764" y="13470"/>
                </a:lnTo>
                <a:lnTo>
                  <a:pt x="25875" y="13316"/>
                </a:lnTo>
                <a:lnTo>
                  <a:pt x="25963" y="13084"/>
                </a:lnTo>
                <a:lnTo>
                  <a:pt x="26008" y="12814"/>
                </a:lnTo>
                <a:lnTo>
                  <a:pt x="26008" y="12660"/>
                </a:lnTo>
                <a:lnTo>
                  <a:pt x="25963" y="12544"/>
                </a:lnTo>
                <a:lnTo>
                  <a:pt x="25963" y="12544"/>
                </a:lnTo>
                <a:lnTo>
                  <a:pt x="25875" y="12389"/>
                </a:lnTo>
                <a:lnTo>
                  <a:pt x="25720" y="12158"/>
                </a:lnTo>
                <a:lnTo>
                  <a:pt x="25477" y="11965"/>
                </a:lnTo>
                <a:lnTo>
                  <a:pt x="25477" y="11965"/>
                </a:lnTo>
                <a:lnTo>
                  <a:pt x="25123" y="11888"/>
                </a:lnTo>
                <a:lnTo>
                  <a:pt x="24924" y="11888"/>
                </a:lnTo>
                <a:lnTo>
                  <a:pt x="24769" y="11888"/>
                </a:lnTo>
                <a:lnTo>
                  <a:pt x="24769" y="11888"/>
                </a:lnTo>
                <a:lnTo>
                  <a:pt x="24526" y="12119"/>
                </a:lnTo>
                <a:lnTo>
                  <a:pt x="24526" y="12119"/>
                </a:lnTo>
                <a:lnTo>
                  <a:pt x="24393" y="12158"/>
                </a:lnTo>
                <a:lnTo>
                  <a:pt x="24327" y="12235"/>
                </a:lnTo>
                <a:lnTo>
                  <a:pt x="24327" y="12235"/>
                </a:lnTo>
                <a:lnTo>
                  <a:pt x="24238" y="12467"/>
                </a:lnTo>
                <a:lnTo>
                  <a:pt x="24238" y="12737"/>
                </a:lnTo>
                <a:lnTo>
                  <a:pt x="24283" y="12968"/>
                </a:lnTo>
                <a:lnTo>
                  <a:pt x="24327" y="13161"/>
                </a:lnTo>
                <a:lnTo>
                  <a:pt x="24327" y="13161"/>
                </a:lnTo>
                <a:lnTo>
                  <a:pt x="24371" y="13316"/>
                </a:lnTo>
                <a:lnTo>
                  <a:pt x="24393" y="13509"/>
                </a:lnTo>
                <a:lnTo>
                  <a:pt x="24393" y="13509"/>
                </a:lnTo>
                <a:lnTo>
                  <a:pt x="24393" y="13740"/>
                </a:lnTo>
                <a:lnTo>
                  <a:pt x="24371" y="13895"/>
                </a:lnTo>
                <a:lnTo>
                  <a:pt x="24393" y="13933"/>
                </a:lnTo>
                <a:lnTo>
                  <a:pt x="24393" y="13933"/>
                </a:lnTo>
                <a:lnTo>
                  <a:pt x="24482" y="14088"/>
                </a:lnTo>
                <a:lnTo>
                  <a:pt x="24526" y="14165"/>
                </a:lnTo>
                <a:lnTo>
                  <a:pt x="24570" y="14242"/>
                </a:lnTo>
                <a:lnTo>
                  <a:pt x="24570" y="14242"/>
                </a:lnTo>
                <a:lnTo>
                  <a:pt x="24570" y="14435"/>
                </a:lnTo>
                <a:lnTo>
                  <a:pt x="24526" y="14589"/>
                </a:lnTo>
                <a:lnTo>
                  <a:pt x="24371" y="14782"/>
                </a:lnTo>
                <a:lnTo>
                  <a:pt x="24371" y="14782"/>
                </a:lnTo>
                <a:lnTo>
                  <a:pt x="24283" y="15091"/>
                </a:lnTo>
                <a:lnTo>
                  <a:pt x="24238" y="15439"/>
                </a:lnTo>
                <a:lnTo>
                  <a:pt x="24238" y="15439"/>
                </a:lnTo>
                <a:lnTo>
                  <a:pt x="24194" y="15593"/>
                </a:lnTo>
                <a:lnTo>
                  <a:pt x="24128" y="15709"/>
                </a:lnTo>
                <a:lnTo>
                  <a:pt x="24128" y="15709"/>
                </a:lnTo>
                <a:lnTo>
                  <a:pt x="24039" y="15940"/>
                </a:lnTo>
                <a:lnTo>
                  <a:pt x="23951" y="16288"/>
                </a:lnTo>
                <a:lnTo>
                  <a:pt x="23951" y="16288"/>
                </a:lnTo>
                <a:lnTo>
                  <a:pt x="23951" y="16442"/>
                </a:lnTo>
                <a:lnTo>
                  <a:pt x="23995" y="16635"/>
                </a:lnTo>
                <a:lnTo>
                  <a:pt x="24039" y="16712"/>
                </a:lnTo>
                <a:lnTo>
                  <a:pt x="24128" y="16867"/>
                </a:lnTo>
                <a:lnTo>
                  <a:pt x="24128" y="16867"/>
                </a:lnTo>
                <a:lnTo>
                  <a:pt x="24238" y="16905"/>
                </a:lnTo>
                <a:lnTo>
                  <a:pt x="24371" y="16905"/>
                </a:lnTo>
                <a:lnTo>
                  <a:pt x="24592" y="16905"/>
                </a:lnTo>
                <a:lnTo>
                  <a:pt x="24592" y="16905"/>
                </a:lnTo>
                <a:lnTo>
                  <a:pt x="24791" y="16982"/>
                </a:lnTo>
                <a:lnTo>
                  <a:pt x="24880" y="17137"/>
                </a:lnTo>
                <a:lnTo>
                  <a:pt x="24968" y="17291"/>
                </a:lnTo>
                <a:lnTo>
                  <a:pt x="24968" y="17291"/>
                </a:lnTo>
                <a:lnTo>
                  <a:pt x="24990" y="17407"/>
                </a:lnTo>
                <a:lnTo>
                  <a:pt x="24990" y="17484"/>
                </a:lnTo>
                <a:lnTo>
                  <a:pt x="24968" y="17639"/>
                </a:lnTo>
                <a:lnTo>
                  <a:pt x="24880" y="17716"/>
                </a:lnTo>
                <a:lnTo>
                  <a:pt x="24880" y="17716"/>
                </a:lnTo>
                <a:lnTo>
                  <a:pt x="24725" y="17754"/>
                </a:lnTo>
                <a:lnTo>
                  <a:pt x="24681" y="17909"/>
                </a:lnTo>
                <a:lnTo>
                  <a:pt x="24681" y="18063"/>
                </a:lnTo>
                <a:lnTo>
                  <a:pt x="24681" y="18063"/>
                </a:lnTo>
                <a:lnTo>
                  <a:pt x="24725" y="18179"/>
                </a:lnTo>
                <a:lnTo>
                  <a:pt x="24791" y="18256"/>
                </a:lnTo>
                <a:lnTo>
                  <a:pt x="24835" y="18333"/>
                </a:lnTo>
                <a:lnTo>
                  <a:pt x="24880" y="18488"/>
                </a:lnTo>
                <a:lnTo>
                  <a:pt x="24880" y="18488"/>
                </a:lnTo>
                <a:lnTo>
                  <a:pt x="24880" y="18565"/>
                </a:lnTo>
                <a:lnTo>
                  <a:pt x="24835" y="18681"/>
                </a:lnTo>
                <a:lnTo>
                  <a:pt x="24636" y="18912"/>
                </a:lnTo>
                <a:lnTo>
                  <a:pt x="24437" y="19028"/>
                </a:lnTo>
                <a:lnTo>
                  <a:pt x="24327" y="19260"/>
                </a:lnTo>
                <a:lnTo>
                  <a:pt x="24327" y="19260"/>
                </a:lnTo>
                <a:lnTo>
                  <a:pt x="24283" y="19453"/>
                </a:lnTo>
                <a:lnTo>
                  <a:pt x="24283" y="19607"/>
                </a:lnTo>
                <a:lnTo>
                  <a:pt x="24283" y="19839"/>
                </a:lnTo>
                <a:lnTo>
                  <a:pt x="24238" y="20032"/>
                </a:lnTo>
                <a:lnTo>
                  <a:pt x="24238" y="20032"/>
                </a:lnTo>
                <a:lnTo>
                  <a:pt x="24194" y="20109"/>
                </a:lnTo>
                <a:lnTo>
                  <a:pt x="24128" y="20109"/>
                </a:lnTo>
                <a:lnTo>
                  <a:pt x="24039" y="20109"/>
                </a:lnTo>
                <a:lnTo>
                  <a:pt x="23995" y="19954"/>
                </a:lnTo>
                <a:lnTo>
                  <a:pt x="23995" y="19954"/>
                </a:lnTo>
                <a:lnTo>
                  <a:pt x="23929" y="19839"/>
                </a:lnTo>
                <a:lnTo>
                  <a:pt x="23884" y="19684"/>
                </a:lnTo>
                <a:lnTo>
                  <a:pt x="23840" y="19260"/>
                </a:lnTo>
                <a:lnTo>
                  <a:pt x="23796" y="18912"/>
                </a:lnTo>
                <a:lnTo>
                  <a:pt x="23730" y="18835"/>
                </a:lnTo>
                <a:lnTo>
                  <a:pt x="23597" y="18758"/>
                </a:lnTo>
                <a:lnTo>
                  <a:pt x="23597" y="18758"/>
                </a:lnTo>
                <a:lnTo>
                  <a:pt x="23486" y="18681"/>
                </a:lnTo>
                <a:lnTo>
                  <a:pt x="23442" y="18758"/>
                </a:lnTo>
                <a:lnTo>
                  <a:pt x="23354" y="18912"/>
                </a:lnTo>
                <a:lnTo>
                  <a:pt x="23354" y="19105"/>
                </a:lnTo>
                <a:lnTo>
                  <a:pt x="23354" y="19105"/>
                </a:lnTo>
                <a:lnTo>
                  <a:pt x="23287" y="19337"/>
                </a:lnTo>
                <a:lnTo>
                  <a:pt x="23155" y="19453"/>
                </a:lnTo>
                <a:lnTo>
                  <a:pt x="23000" y="19607"/>
                </a:lnTo>
                <a:lnTo>
                  <a:pt x="22867" y="19607"/>
                </a:lnTo>
                <a:lnTo>
                  <a:pt x="22867" y="19607"/>
                </a:lnTo>
                <a:lnTo>
                  <a:pt x="22602" y="19453"/>
                </a:lnTo>
                <a:lnTo>
                  <a:pt x="22469" y="19414"/>
                </a:lnTo>
                <a:lnTo>
                  <a:pt x="22359" y="19414"/>
                </a:lnTo>
                <a:lnTo>
                  <a:pt x="22359" y="19414"/>
                </a:lnTo>
                <a:lnTo>
                  <a:pt x="22226" y="19453"/>
                </a:lnTo>
                <a:lnTo>
                  <a:pt x="22115" y="19453"/>
                </a:lnTo>
                <a:lnTo>
                  <a:pt x="22115" y="19453"/>
                </a:lnTo>
                <a:lnTo>
                  <a:pt x="22027" y="19337"/>
                </a:lnTo>
                <a:lnTo>
                  <a:pt x="21960" y="19183"/>
                </a:lnTo>
                <a:lnTo>
                  <a:pt x="21872" y="19028"/>
                </a:lnTo>
                <a:lnTo>
                  <a:pt x="21806" y="18912"/>
                </a:lnTo>
                <a:lnTo>
                  <a:pt x="21806" y="18912"/>
                </a:lnTo>
                <a:lnTo>
                  <a:pt x="21673" y="18912"/>
                </a:lnTo>
                <a:lnTo>
                  <a:pt x="21518" y="18912"/>
                </a:lnTo>
                <a:lnTo>
                  <a:pt x="21518" y="18912"/>
                </a:lnTo>
                <a:lnTo>
                  <a:pt x="21363" y="18912"/>
                </a:lnTo>
                <a:lnTo>
                  <a:pt x="21186" y="18758"/>
                </a:lnTo>
                <a:lnTo>
                  <a:pt x="20921" y="18333"/>
                </a:lnTo>
                <a:lnTo>
                  <a:pt x="20921" y="18333"/>
                </a:lnTo>
                <a:lnTo>
                  <a:pt x="20788" y="18256"/>
                </a:lnTo>
                <a:lnTo>
                  <a:pt x="20722" y="18179"/>
                </a:lnTo>
                <a:lnTo>
                  <a:pt x="20479" y="18179"/>
                </a:lnTo>
                <a:lnTo>
                  <a:pt x="20479" y="18179"/>
                </a:lnTo>
                <a:lnTo>
                  <a:pt x="20324" y="18179"/>
                </a:lnTo>
                <a:lnTo>
                  <a:pt x="20081" y="18179"/>
                </a:lnTo>
                <a:lnTo>
                  <a:pt x="19948" y="18256"/>
                </a:lnTo>
                <a:lnTo>
                  <a:pt x="19882" y="18333"/>
                </a:lnTo>
                <a:lnTo>
                  <a:pt x="19837" y="18488"/>
                </a:lnTo>
                <a:lnTo>
                  <a:pt x="19882" y="18681"/>
                </a:lnTo>
                <a:lnTo>
                  <a:pt x="19882" y="18681"/>
                </a:lnTo>
                <a:lnTo>
                  <a:pt x="19904" y="18835"/>
                </a:lnTo>
                <a:lnTo>
                  <a:pt x="19992" y="18835"/>
                </a:lnTo>
                <a:lnTo>
                  <a:pt x="20191" y="18758"/>
                </a:lnTo>
                <a:lnTo>
                  <a:pt x="20191" y="18758"/>
                </a:lnTo>
                <a:lnTo>
                  <a:pt x="20280" y="18681"/>
                </a:lnTo>
                <a:lnTo>
                  <a:pt x="20346" y="18758"/>
                </a:lnTo>
                <a:lnTo>
                  <a:pt x="20390" y="18912"/>
                </a:lnTo>
                <a:lnTo>
                  <a:pt x="20346" y="19028"/>
                </a:lnTo>
                <a:lnTo>
                  <a:pt x="20346" y="19028"/>
                </a:lnTo>
                <a:lnTo>
                  <a:pt x="20280" y="19183"/>
                </a:lnTo>
                <a:lnTo>
                  <a:pt x="20191" y="19260"/>
                </a:lnTo>
                <a:lnTo>
                  <a:pt x="19992" y="19414"/>
                </a:lnTo>
                <a:lnTo>
                  <a:pt x="19992" y="19414"/>
                </a:lnTo>
                <a:lnTo>
                  <a:pt x="19904" y="19530"/>
                </a:lnTo>
                <a:lnTo>
                  <a:pt x="19904" y="19839"/>
                </a:lnTo>
                <a:lnTo>
                  <a:pt x="19904" y="20032"/>
                </a:lnTo>
                <a:lnTo>
                  <a:pt x="19948" y="20263"/>
                </a:lnTo>
                <a:lnTo>
                  <a:pt x="19948" y="20263"/>
                </a:lnTo>
                <a:lnTo>
                  <a:pt x="19948" y="20456"/>
                </a:lnTo>
                <a:lnTo>
                  <a:pt x="19948" y="20533"/>
                </a:lnTo>
                <a:lnTo>
                  <a:pt x="19904" y="20533"/>
                </a:lnTo>
                <a:lnTo>
                  <a:pt x="19904" y="20533"/>
                </a:lnTo>
                <a:lnTo>
                  <a:pt x="19793" y="20533"/>
                </a:lnTo>
                <a:lnTo>
                  <a:pt x="19683" y="20456"/>
                </a:lnTo>
                <a:lnTo>
                  <a:pt x="19683" y="20456"/>
                </a:lnTo>
                <a:lnTo>
                  <a:pt x="19638" y="20263"/>
                </a:lnTo>
                <a:lnTo>
                  <a:pt x="19594" y="20032"/>
                </a:lnTo>
                <a:lnTo>
                  <a:pt x="19594" y="19839"/>
                </a:lnTo>
                <a:lnTo>
                  <a:pt x="19550" y="19607"/>
                </a:lnTo>
                <a:lnTo>
                  <a:pt x="19550" y="19607"/>
                </a:lnTo>
                <a:lnTo>
                  <a:pt x="19461" y="19414"/>
                </a:lnTo>
                <a:lnTo>
                  <a:pt x="19395" y="19337"/>
                </a:lnTo>
                <a:lnTo>
                  <a:pt x="19152" y="19183"/>
                </a:lnTo>
                <a:lnTo>
                  <a:pt x="19152" y="19183"/>
                </a:lnTo>
                <a:lnTo>
                  <a:pt x="18864" y="19183"/>
                </a:lnTo>
                <a:lnTo>
                  <a:pt x="18621" y="19337"/>
                </a:lnTo>
                <a:lnTo>
                  <a:pt x="18621" y="19337"/>
                </a:lnTo>
                <a:lnTo>
                  <a:pt x="18466" y="19337"/>
                </a:lnTo>
                <a:lnTo>
                  <a:pt x="18311" y="19414"/>
                </a:lnTo>
                <a:lnTo>
                  <a:pt x="18311" y="19414"/>
                </a:lnTo>
                <a:lnTo>
                  <a:pt x="18201" y="19414"/>
                </a:lnTo>
                <a:lnTo>
                  <a:pt x="18112" y="19337"/>
                </a:lnTo>
                <a:lnTo>
                  <a:pt x="18068" y="19260"/>
                </a:lnTo>
                <a:lnTo>
                  <a:pt x="18068" y="19260"/>
                </a:lnTo>
                <a:lnTo>
                  <a:pt x="17980" y="18912"/>
                </a:lnTo>
                <a:lnTo>
                  <a:pt x="17957" y="18604"/>
                </a:lnTo>
                <a:lnTo>
                  <a:pt x="17957" y="18604"/>
                </a:lnTo>
                <a:lnTo>
                  <a:pt x="17825" y="18411"/>
                </a:lnTo>
                <a:lnTo>
                  <a:pt x="17714" y="18256"/>
                </a:lnTo>
                <a:lnTo>
                  <a:pt x="17714" y="18256"/>
                </a:lnTo>
                <a:lnTo>
                  <a:pt x="17559" y="18256"/>
                </a:lnTo>
                <a:lnTo>
                  <a:pt x="17382" y="18256"/>
                </a:lnTo>
                <a:lnTo>
                  <a:pt x="17228" y="18256"/>
                </a:lnTo>
                <a:lnTo>
                  <a:pt x="17073" y="18256"/>
                </a:lnTo>
                <a:lnTo>
                  <a:pt x="17073" y="18256"/>
                </a:lnTo>
                <a:lnTo>
                  <a:pt x="16830" y="18140"/>
                </a:lnTo>
                <a:lnTo>
                  <a:pt x="16631" y="17909"/>
                </a:lnTo>
                <a:lnTo>
                  <a:pt x="16631" y="17909"/>
                </a:lnTo>
                <a:lnTo>
                  <a:pt x="16431" y="17561"/>
                </a:lnTo>
                <a:lnTo>
                  <a:pt x="16144" y="17291"/>
                </a:lnTo>
                <a:lnTo>
                  <a:pt x="15856" y="17060"/>
                </a:lnTo>
                <a:lnTo>
                  <a:pt x="15591" y="16982"/>
                </a:lnTo>
                <a:lnTo>
                  <a:pt x="15591" y="16982"/>
                </a:lnTo>
                <a:lnTo>
                  <a:pt x="15414" y="17060"/>
                </a:lnTo>
                <a:lnTo>
                  <a:pt x="15304" y="17137"/>
                </a:lnTo>
                <a:lnTo>
                  <a:pt x="15060" y="17291"/>
                </a:lnTo>
                <a:lnTo>
                  <a:pt x="15060" y="17291"/>
                </a:lnTo>
                <a:lnTo>
                  <a:pt x="14994" y="17291"/>
                </a:lnTo>
                <a:lnTo>
                  <a:pt x="14950" y="17214"/>
                </a:lnTo>
                <a:lnTo>
                  <a:pt x="14906" y="16905"/>
                </a:lnTo>
                <a:lnTo>
                  <a:pt x="14906" y="16905"/>
                </a:lnTo>
                <a:lnTo>
                  <a:pt x="14817" y="16789"/>
                </a:lnTo>
                <a:lnTo>
                  <a:pt x="14795" y="16712"/>
                </a:lnTo>
                <a:lnTo>
                  <a:pt x="14751" y="16712"/>
                </a:lnTo>
                <a:lnTo>
                  <a:pt x="14751" y="16712"/>
                </a:lnTo>
                <a:lnTo>
                  <a:pt x="14662" y="16712"/>
                </a:lnTo>
                <a:lnTo>
                  <a:pt x="14662" y="16789"/>
                </a:lnTo>
                <a:lnTo>
                  <a:pt x="14618" y="16982"/>
                </a:lnTo>
                <a:lnTo>
                  <a:pt x="14618" y="16982"/>
                </a:lnTo>
                <a:lnTo>
                  <a:pt x="14618" y="17407"/>
                </a:lnTo>
                <a:lnTo>
                  <a:pt x="14574" y="17484"/>
                </a:lnTo>
                <a:lnTo>
                  <a:pt x="14507" y="17639"/>
                </a:lnTo>
                <a:lnTo>
                  <a:pt x="14507" y="17639"/>
                </a:lnTo>
                <a:lnTo>
                  <a:pt x="14308" y="17639"/>
                </a:lnTo>
                <a:lnTo>
                  <a:pt x="14154" y="17561"/>
                </a:lnTo>
                <a:lnTo>
                  <a:pt x="14154" y="17561"/>
                </a:lnTo>
                <a:lnTo>
                  <a:pt x="14021" y="17330"/>
                </a:lnTo>
                <a:lnTo>
                  <a:pt x="13977" y="17137"/>
                </a:lnTo>
                <a:lnTo>
                  <a:pt x="13932" y="16558"/>
                </a:lnTo>
                <a:lnTo>
                  <a:pt x="13932" y="16558"/>
                </a:lnTo>
                <a:lnTo>
                  <a:pt x="13866" y="16211"/>
                </a:lnTo>
                <a:lnTo>
                  <a:pt x="13866" y="16211"/>
                </a:lnTo>
                <a:lnTo>
                  <a:pt x="13778" y="15940"/>
                </a:lnTo>
                <a:lnTo>
                  <a:pt x="13667" y="15709"/>
                </a:lnTo>
                <a:lnTo>
                  <a:pt x="13667" y="15709"/>
                </a:lnTo>
                <a:lnTo>
                  <a:pt x="13534" y="15632"/>
                </a:lnTo>
                <a:lnTo>
                  <a:pt x="13424" y="15593"/>
                </a:lnTo>
                <a:lnTo>
                  <a:pt x="13291" y="15709"/>
                </a:lnTo>
                <a:lnTo>
                  <a:pt x="13225" y="15863"/>
                </a:lnTo>
                <a:lnTo>
                  <a:pt x="13225" y="15863"/>
                </a:lnTo>
                <a:lnTo>
                  <a:pt x="13180" y="16133"/>
                </a:lnTo>
                <a:lnTo>
                  <a:pt x="13136" y="16442"/>
                </a:lnTo>
                <a:lnTo>
                  <a:pt x="13092" y="16712"/>
                </a:lnTo>
                <a:lnTo>
                  <a:pt x="13070" y="16905"/>
                </a:lnTo>
                <a:lnTo>
                  <a:pt x="13070" y="16905"/>
                </a:lnTo>
                <a:lnTo>
                  <a:pt x="12937" y="16905"/>
                </a:lnTo>
                <a:lnTo>
                  <a:pt x="12827" y="16905"/>
                </a:lnTo>
                <a:lnTo>
                  <a:pt x="12827" y="16905"/>
                </a:lnTo>
                <a:lnTo>
                  <a:pt x="12628" y="17060"/>
                </a:lnTo>
                <a:lnTo>
                  <a:pt x="12539" y="17137"/>
                </a:lnTo>
                <a:lnTo>
                  <a:pt x="12451" y="17291"/>
                </a:lnTo>
                <a:lnTo>
                  <a:pt x="12451" y="17291"/>
                </a:lnTo>
                <a:lnTo>
                  <a:pt x="12429" y="17407"/>
                </a:lnTo>
                <a:lnTo>
                  <a:pt x="12429" y="17561"/>
                </a:lnTo>
                <a:lnTo>
                  <a:pt x="12384" y="17832"/>
                </a:lnTo>
                <a:lnTo>
                  <a:pt x="12384" y="17832"/>
                </a:lnTo>
                <a:lnTo>
                  <a:pt x="12296" y="17909"/>
                </a:lnTo>
                <a:lnTo>
                  <a:pt x="12230" y="17909"/>
                </a:lnTo>
                <a:lnTo>
                  <a:pt x="12053" y="17986"/>
                </a:lnTo>
                <a:lnTo>
                  <a:pt x="12053" y="17986"/>
                </a:lnTo>
                <a:lnTo>
                  <a:pt x="11986" y="18063"/>
                </a:lnTo>
                <a:lnTo>
                  <a:pt x="11898" y="18063"/>
                </a:lnTo>
                <a:lnTo>
                  <a:pt x="11809" y="18063"/>
                </a:lnTo>
                <a:lnTo>
                  <a:pt x="11809" y="17832"/>
                </a:lnTo>
                <a:lnTo>
                  <a:pt x="11809" y="17832"/>
                </a:lnTo>
                <a:lnTo>
                  <a:pt x="11809" y="17561"/>
                </a:lnTo>
                <a:lnTo>
                  <a:pt x="11898" y="17330"/>
                </a:lnTo>
                <a:lnTo>
                  <a:pt x="12030" y="17137"/>
                </a:lnTo>
                <a:lnTo>
                  <a:pt x="12141" y="16982"/>
                </a:lnTo>
                <a:lnTo>
                  <a:pt x="12141" y="16982"/>
                </a:lnTo>
                <a:lnTo>
                  <a:pt x="12429" y="16867"/>
                </a:lnTo>
                <a:lnTo>
                  <a:pt x="12539" y="16789"/>
                </a:lnTo>
                <a:lnTo>
                  <a:pt x="12628" y="16635"/>
                </a:lnTo>
                <a:lnTo>
                  <a:pt x="12628" y="16635"/>
                </a:lnTo>
                <a:lnTo>
                  <a:pt x="12628" y="16481"/>
                </a:lnTo>
                <a:lnTo>
                  <a:pt x="12583" y="16442"/>
                </a:lnTo>
                <a:lnTo>
                  <a:pt x="12495" y="16365"/>
                </a:lnTo>
                <a:lnTo>
                  <a:pt x="12384" y="16288"/>
                </a:lnTo>
                <a:lnTo>
                  <a:pt x="12296" y="16365"/>
                </a:lnTo>
                <a:lnTo>
                  <a:pt x="12296" y="16365"/>
                </a:lnTo>
                <a:lnTo>
                  <a:pt x="12141" y="16481"/>
                </a:lnTo>
                <a:lnTo>
                  <a:pt x="12030" y="16635"/>
                </a:lnTo>
                <a:lnTo>
                  <a:pt x="11854" y="16867"/>
                </a:lnTo>
                <a:lnTo>
                  <a:pt x="11699" y="16905"/>
                </a:lnTo>
                <a:lnTo>
                  <a:pt x="11699" y="16905"/>
                </a:lnTo>
                <a:lnTo>
                  <a:pt x="11500" y="16905"/>
                </a:lnTo>
                <a:lnTo>
                  <a:pt x="11345" y="16905"/>
                </a:lnTo>
                <a:lnTo>
                  <a:pt x="11345" y="16905"/>
                </a:lnTo>
                <a:lnTo>
                  <a:pt x="11212" y="16982"/>
                </a:lnTo>
                <a:lnTo>
                  <a:pt x="11146" y="17060"/>
                </a:lnTo>
                <a:lnTo>
                  <a:pt x="10969" y="17291"/>
                </a:lnTo>
                <a:lnTo>
                  <a:pt x="10969" y="17291"/>
                </a:lnTo>
                <a:lnTo>
                  <a:pt x="10770" y="17639"/>
                </a:lnTo>
                <a:lnTo>
                  <a:pt x="10659" y="17754"/>
                </a:lnTo>
                <a:lnTo>
                  <a:pt x="10527" y="17754"/>
                </a:lnTo>
                <a:lnTo>
                  <a:pt x="10527" y="17754"/>
                </a:lnTo>
                <a:lnTo>
                  <a:pt x="10261" y="17639"/>
                </a:lnTo>
                <a:lnTo>
                  <a:pt x="9974" y="17407"/>
                </a:lnTo>
                <a:lnTo>
                  <a:pt x="9974" y="17407"/>
                </a:lnTo>
                <a:lnTo>
                  <a:pt x="9819" y="17291"/>
                </a:lnTo>
                <a:lnTo>
                  <a:pt x="9620" y="17137"/>
                </a:lnTo>
                <a:lnTo>
                  <a:pt x="9620" y="17137"/>
                </a:lnTo>
                <a:lnTo>
                  <a:pt x="9178" y="16905"/>
                </a:lnTo>
                <a:lnTo>
                  <a:pt x="8735" y="16867"/>
                </a:lnTo>
                <a:lnTo>
                  <a:pt x="8293" y="16789"/>
                </a:lnTo>
                <a:lnTo>
                  <a:pt x="7851" y="16789"/>
                </a:lnTo>
                <a:lnTo>
                  <a:pt x="7851" y="16789"/>
                </a:lnTo>
                <a:lnTo>
                  <a:pt x="7497" y="16789"/>
                </a:lnTo>
                <a:lnTo>
                  <a:pt x="7165" y="16712"/>
                </a:lnTo>
                <a:lnTo>
                  <a:pt x="6479" y="16481"/>
                </a:lnTo>
                <a:lnTo>
                  <a:pt x="6479" y="16481"/>
                </a:lnTo>
                <a:lnTo>
                  <a:pt x="5860" y="16288"/>
                </a:lnTo>
                <a:lnTo>
                  <a:pt x="5219" y="16018"/>
                </a:lnTo>
                <a:lnTo>
                  <a:pt x="5219" y="16018"/>
                </a:lnTo>
                <a:lnTo>
                  <a:pt x="4688" y="15863"/>
                </a:lnTo>
                <a:lnTo>
                  <a:pt x="4201" y="15709"/>
                </a:lnTo>
                <a:lnTo>
                  <a:pt x="4201" y="15709"/>
                </a:lnTo>
                <a:lnTo>
                  <a:pt x="3715" y="15709"/>
                </a:lnTo>
                <a:lnTo>
                  <a:pt x="3715" y="15709"/>
                </a:lnTo>
                <a:lnTo>
                  <a:pt x="3295" y="15709"/>
                </a:lnTo>
                <a:lnTo>
                  <a:pt x="3074" y="15786"/>
                </a:lnTo>
                <a:lnTo>
                  <a:pt x="2875" y="15863"/>
                </a:lnTo>
                <a:lnTo>
                  <a:pt x="2875" y="15863"/>
                </a:lnTo>
                <a:lnTo>
                  <a:pt x="2366" y="16211"/>
                </a:lnTo>
                <a:lnTo>
                  <a:pt x="2123" y="16442"/>
                </a:lnTo>
                <a:lnTo>
                  <a:pt x="1835" y="16635"/>
                </a:lnTo>
                <a:lnTo>
                  <a:pt x="1835" y="16635"/>
                </a:lnTo>
                <a:lnTo>
                  <a:pt x="1592" y="16982"/>
                </a:lnTo>
                <a:lnTo>
                  <a:pt x="1525" y="17214"/>
                </a:lnTo>
                <a:lnTo>
                  <a:pt x="1437" y="17407"/>
                </a:lnTo>
                <a:lnTo>
                  <a:pt x="1437" y="17407"/>
                </a:lnTo>
                <a:lnTo>
                  <a:pt x="1393" y="17561"/>
                </a:lnTo>
                <a:lnTo>
                  <a:pt x="1393" y="17754"/>
                </a:lnTo>
                <a:lnTo>
                  <a:pt x="1393" y="17754"/>
                </a:lnTo>
                <a:lnTo>
                  <a:pt x="1371" y="17909"/>
                </a:lnTo>
                <a:lnTo>
                  <a:pt x="1282" y="17909"/>
                </a:lnTo>
                <a:lnTo>
                  <a:pt x="1127" y="17909"/>
                </a:lnTo>
                <a:lnTo>
                  <a:pt x="751" y="17639"/>
                </a:lnTo>
                <a:lnTo>
                  <a:pt x="751" y="17639"/>
                </a:lnTo>
                <a:lnTo>
                  <a:pt x="552" y="17561"/>
                </a:lnTo>
                <a:lnTo>
                  <a:pt x="442" y="17639"/>
                </a:lnTo>
                <a:lnTo>
                  <a:pt x="309" y="17716"/>
                </a:lnTo>
                <a:lnTo>
                  <a:pt x="309" y="17716"/>
                </a:lnTo>
                <a:lnTo>
                  <a:pt x="243" y="17909"/>
                </a:lnTo>
                <a:lnTo>
                  <a:pt x="154" y="18140"/>
                </a:lnTo>
                <a:lnTo>
                  <a:pt x="44" y="18604"/>
                </a:lnTo>
                <a:lnTo>
                  <a:pt x="44" y="18604"/>
                </a:lnTo>
                <a:lnTo>
                  <a:pt x="0" y="18912"/>
                </a:lnTo>
                <a:lnTo>
                  <a:pt x="44" y="19183"/>
                </a:lnTo>
                <a:lnTo>
                  <a:pt x="88" y="19453"/>
                </a:lnTo>
                <a:lnTo>
                  <a:pt x="154" y="19684"/>
                </a:lnTo>
                <a:lnTo>
                  <a:pt x="287" y="19877"/>
                </a:lnTo>
                <a:lnTo>
                  <a:pt x="442" y="19954"/>
                </a:lnTo>
                <a:lnTo>
                  <a:pt x="552" y="20109"/>
                </a:lnTo>
                <a:lnTo>
                  <a:pt x="751" y="20109"/>
                </a:lnTo>
                <a:lnTo>
                  <a:pt x="751" y="20109"/>
                </a:lnTo>
                <a:lnTo>
                  <a:pt x="995" y="20032"/>
                </a:lnTo>
                <a:lnTo>
                  <a:pt x="1282" y="19954"/>
                </a:lnTo>
                <a:lnTo>
                  <a:pt x="1570" y="19877"/>
                </a:lnTo>
                <a:lnTo>
                  <a:pt x="1680" y="19954"/>
                </a:lnTo>
                <a:lnTo>
                  <a:pt x="1835" y="20032"/>
                </a:lnTo>
                <a:lnTo>
                  <a:pt x="1835" y="20032"/>
                </a:lnTo>
                <a:lnTo>
                  <a:pt x="2012" y="20109"/>
                </a:lnTo>
                <a:lnTo>
                  <a:pt x="2167" y="20263"/>
                </a:lnTo>
                <a:lnTo>
                  <a:pt x="2233" y="20456"/>
                </a:lnTo>
                <a:lnTo>
                  <a:pt x="2277" y="20611"/>
                </a:lnTo>
                <a:lnTo>
                  <a:pt x="2233" y="20726"/>
                </a:lnTo>
                <a:lnTo>
                  <a:pt x="2233" y="20726"/>
                </a:lnTo>
                <a:lnTo>
                  <a:pt x="2211" y="20958"/>
                </a:lnTo>
                <a:lnTo>
                  <a:pt x="2078" y="21112"/>
                </a:lnTo>
                <a:lnTo>
                  <a:pt x="1968" y="21151"/>
                </a:lnTo>
                <a:lnTo>
                  <a:pt x="1813" y="21151"/>
                </a:lnTo>
                <a:lnTo>
                  <a:pt x="1813" y="21151"/>
                </a:lnTo>
                <a:lnTo>
                  <a:pt x="1680" y="21151"/>
                </a:lnTo>
                <a:lnTo>
                  <a:pt x="1592" y="21035"/>
                </a:lnTo>
                <a:lnTo>
                  <a:pt x="1393" y="20804"/>
                </a:lnTo>
                <a:lnTo>
                  <a:pt x="1393" y="20804"/>
                </a:lnTo>
                <a:lnTo>
                  <a:pt x="1194" y="20726"/>
                </a:lnTo>
                <a:lnTo>
                  <a:pt x="1039" y="20726"/>
                </a:lnTo>
                <a:lnTo>
                  <a:pt x="1039" y="20726"/>
                </a:lnTo>
                <a:lnTo>
                  <a:pt x="950" y="20804"/>
                </a:lnTo>
                <a:lnTo>
                  <a:pt x="884" y="20881"/>
                </a:lnTo>
                <a:lnTo>
                  <a:pt x="729" y="21035"/>
                </a:lnTo>
                <a:lnTo>
                  <a:pt x="729" y="21035"/>
                </a:lnTo>
                <a:lnTo>
                  <a:pt x="530" y="21035"/>
                </a:lnTo>
                <a:lnTo>
                  <a:pt x="309" y="21035"/>
                </a:lnTo>
                <a:lnTo>
                  <a:pt x="309" y="21035"/>
                </a:lnTo>
                <a:lnTo>
                  <a:pt x="199" y="21151"/>
                </a:lnTo>
                <a:lnTo>
                  <a:pt x="110" y="21305"/>
                </a:lnTo>
                <a:lnTo>
                  <a:pt x="88" y="21576"/>
                </a:lnTo>
                <a:lnTo>
                  <a:pt x="88" y="21807"/>
                </a:lnTo>
                <a:lnTo>
                  <a:pt x="88" y="21807"/>
                </a:lnTo>
                <a:lnTo>
                  <a:pt x="154" y="22077"/>
                </a:lnTo>
                <a:lnTo>
                  <a:pt x="243" y="22309"/>
                </a:lnTo>
                <a:lnTo>
                  <a:pt x="398" y="22386"/>
                </a:lnTo>
                <a:lnTo>
                  <a:pt x="552" y="22425"/>
                </a:lnTo>
                <a:lnTo>
                  <a:pt x="884" y="22425"/>
                </a:lnTo>
                <a:lnTo>
                  <a:pt x="1172" y="22386"/>
                </a:lnTo>
                <a:lnTo>
                  <a:pt x="1172" y="22386"/>
                </a:lnTo>
                <a:lnTo>
                  <a:pt x="1326" y="22386"/>
                </a:lnTo>
                <a:lnTo>
                  <a:pt x="1481" y="22386"/>
                </a:lnTo>
                <a:lnTo>
                  <a:pt x="1481" y="22386"/>
                </a:lnTo>
                <a:lnTo>
                  <a:pt x="1592" y="22579"/>
                </a:lnTo>
                <a:lnTo>
                  <a:pt x="1592" y="22579"/>
                </a:lnTo>
                <a:lnTo>
                  <a:pt x="1725" y="22579"/>
                </a:lnTo>
                <a:lnTo>
                  <a:pt x="1879" y="22579"/>
                </a:lnTo>
                <a:lnTo>
                  <a:pt x="1879" y="22579"/>
                </a:lnTo>
                <a:lnTo>
                  <a:pt x="2034" y="22579"/>
                </a:lnTo>
                <a:lnTo>
                  <a:pt x="2211" y="22579"/>
                </a:lnTo>
                <a:lnTo>
                  <a:pt x="2366" y="22733"/>
                </a:lnTo>
                <a:lnTo>
                  <a:pt x="2454" y="22849"/>
                </a:lnTo>
                <a:lnTo>
                  <a:pt x="2454" y="22849"/>
                </a:lnTo>
                <a:lnTo>
                  <a:pt x="2521" y="23081"/>
                </a:lnTo>
                <a:lnTo>
                  <a:pt x="2476" y="23274"/>
                </a:lnTo>
                <a:lnTo>
                  <a:pt x="2454" y="23505"/>
                </a:lnTo>
                <a:lnTo>
                  <a:pt x="2366" y="23660"/>
                </a:lnTo>
                <a:lnTo>
                  <a:pt x="2366" y="23660"/>
                </a:lnTo>
                <a:lnTo>
                  <a:pt x="2277" y="23776"/>
                </a:lnTo>
                <a:lnTo>
                  <a:pt x="2211" y="23930"/>
                </a:lnTo>
                <a:lnTo>
                  <a:pt x="2211" y="23930"/>
                </a:lnTo>
                <a:lnTo>
                  <a:pt x="2123" y="23930"/>
                </a:lnTo>
                <a:lnTo>
                  <a:pt x="2034" y="23930"/>
                </a:lnTo>
                <a:lnTo>
                  <a:pt x="1835" y="23930"/>
                </a:lnTo>
                <a:lnTo>
                  <a:pt x="1835" y="23930"/>
                </a:lnTo>
                <a:lnTo>
                  <a:pt x="1725" y="24007"/>
                </a:lnTo>
                <a:lnTo>
                  <a:pt x="1636" y="24007"/>
                </a:lnTo>
                <a:lnTo>
                  <a:pt x="1636" y="24007"/>
                </a:lnTo>
                <a:lnTo>
                  <a:pt x="1393" y="23930"/>
                </a:lnTo>
                <a:lnTo>
                  <a:pt x="1282" y="23853"/>
                </a:lnTo>
                <a:lnTo>
                  <a:pt x="1172" y="24007"/>
                </a:lnTo>
                <a:lnTo>
                  <a:pt x="1172" y="24007"/>
                </a:lnTo>
                <a:lnTo>
                  <a:pt x="1127" y="24123"/>
                </a:lnTo>
                <a:lnTo>
                  <a:pt x="1127" y="24277"/>
                </a:lnTo>
                <a:lnTo>
                  <a:pt x="1172" y="24432"/>
                </a:lnTo>
                <a:lnTo>
                  <a:pt x="1172" y="24625"/>
                </a:lnTo>
                <a:lnTo>
                  <a:pt x="1172" y="24625"/>
                </a:lnTo>
                <a:lnTo>
                  <a:pt x="1127" y="24779"/>
                </a:lnTo>
                <a:lnTo>
                  <a:pt x="1039" y="24856"/>
                </a:lnTo>
                <a:lnTo>
                  <a:pt x="884" y="24934"/>
                </a:lnTo>
                <a:lnTo>
                  <a:pt x="884" y="24934"/>
                </a:lnTo>
                <a:lnTo>
                  <a:pt x="685" y="25127"/>
                </a:lnTo>
                <a:lnTo>
                  <a:pt x="641" y="25281"/>
                </a:lnTo>
                <a:lnTo>
                  <a:pt x="597" y="25474"/>
                </a:lnTo>
                <a:lnTo>
                  <a:pt x="597" y="25474"/>
                </a:lnTo>
                <a:lnTo>
                  <a:pt x="641" y="25628"/>
                </a:lnTo>
                <a:lnTo>
                  <a:pt x="729" y="25783"/>
                </a:lnTo>
                <a:lnTo>
                  <a:pt x="928" y="25899"/>
                </a:lnTo>
                <a:lnTo>
                  <a:pt x="928" y="25899"/>
                </a:lnTo>
                <a:lnTo>
                  <a:pt x="1083" y="25976"/>
                </a:lnTo>
                <a:lnTo>
                  <a:pt x="1194" y="25976"/>
                </a:lnTo>
                <a:lnTo>
                  <a:pt x="1238" y="26053"/>
                </a:lnTo>
                <a:lnTo>
                  <a:pt x="1238" y="26053"/>
                </a:lnTo>
                <a:lnTo>
                  <a:pt x="1194" y="26207"/>
                </a:lnTo>
                <a:lnTo>
                  <a:pt x="1172" y="26323"/>
                </a:lnTo>
                <a:lnTo>
                  <a:pt x="1039" y="26555"/>
                </a:lnTo>
                <a:lnTo>
                  <a:pt x="1039" y="26555"/>
                </a:lnTo>
                <a:lnTo>
                  <a:pt x="995" y="26902"/>
                </a:lnTo>
                <a:lnTo>
                  <a:pt x="1039" y="27172"/>
                </a:lnTo>
                <a:lnTo>
                  <a:pt x="1127" y="27327"/>
                </a:lnTo>
                <a:lnTo>
                  <a:pt x="1194" y="27404"/>
                </a:lnTo>
                <a:lnTo>
                  <a:pt x="1282" y="27404"/>
                </a:lnTo>
                <a:lnTo>
                  <a:pt x="1371" y="27404"/>
                </a:lnTo>
                <a:lnTo>
                  <a:pt x="1371" y="27404"/>
                </a:lnTo>
                <a:lnTo>
                  <a:pt x="1481" y="27249"/>
                </a:lnTo>
                <a:lnTo>
                  <a:pt x="1636" y="27134"/>
                </a:lnTo>
                <a:lnTo>
                  <a:pt x="1680" y="27134"/>
                </a:lnTo>
                <a:lnTo>
                  <a:pt x="1725" y="27134"/>
                </a:lnTo>
                <a:lnTo>
                  <a:pt x="1769" y="27172"/>
                </a:lnTo>
                <a:lnTo>
                  <a:pt x="1813" y="27327"/>
                </a:lnTo>
                <a:lnTo>
                  <a:pt x="1813" y="27327"/>
                </a:lnTo>
                <a:lnTo>
                  <a:pt x="1835" y="27828"/>
                </a:lnTo>
                <a:lnTo>
                  <a:pt x="1879" y="28021"/>
                </a:lnTo>
                <a:lnTo>
                  <a:pt x="1924" y="28176"/>
                </a:lnTo>
                <a:lnTo>
                  <a:pt x="1924" y="28176"/>
                </a:lnTo>
                <a:lnTo>
                  <a:pt x="2034" y="28330"/>
                </a:lnTo>
                <a:lnTo>
                  <a:pt x="2167" y="28253"/>
                </a:lnTo>
                <a:lnTo>
                  <a:pt x="2233" y="28176"/>
                </a:lnTo>
                <a:lnTo>
                  <a:pt x="2322" y="28099"/>
                </a:lnTo>
                <a:lnTo>
                  <a:pt x="2322" y="28099"/>
                </a:lnTo>
                <a:lnTo>
                  <a:pt x="2454" y="28099"/>
                </a:lnTo>
                <a:lnTo>
                  <a:pt x="2521" y="28176"/>
                </a:lnTo>
                <a:lnTo>
                  <a:pt x="2676" y="28407"/>
                </a:lnTo>
                <a:lnTo>
                  <a:pt x="2676" y="28407"/>
                </a:lnTo>
                <a:lnTo>
                  <a:pt x="2808" y="28446"/>
                </a:lnTo>
                <a:lnTo>
                  <a:pt x="2919" y="28523"/>
                </a:lnTo>
                <a:lnTo>
                  <a:pt x="2919" y="28523"/>
                </a:lnTo>
                <a:lnTo>
                  <a:pt x="3051" y="28407"/>
                </a:lnTo>
                <a:lnTo>
                  <a:pt x="3206" y="28253"/>
                </a:lnTo>
                <a:lnTo>
                  <a:pt x="3206" y="28253"/>
                </a:lnTo>
                <a:lnTo>
                  <a:pt x="3361" y="28176"/>
                </a:lnTo>
                <a:lnTo>
                  <a:pt x="3361" y="28176"/>
                </a:lnTo>
                <a:lnTo>
                  <a:pt x="3516" y="28176"/>
                </a:lnTo>
                <a:lnTo>
                  <a:pt x="3604" y="28176"/>
                </a:lnTo>
                <a:lnTo>
                  <a:pt x="3649" y="28253"/>
                </a:lnTo>
                <a:lnTo>
                  <a:pt x="3649" y="28253"/>
                </a:lnTo>
                <a:lnTo>
                  <a:pt x="3693" y="28407"/>
                </a:lnTo>
                <a:lnTo>
                  <a:pt x="3693" y="28523"/>
                </a:lnTo>
                <a:lnTo>
                  <a:pt x="3649" y="28832"/>
                </a:lnTo>
                <a:lnTo>
                  <a:pt x="3649" y="28832"/>
                </a:lnTo>
                <a:lnTo>
                  <a:pt x="3560" y="28948"/>
                </a:lnTo>
                <a:lnTo>
                  <a:pt x="3494" y="29025"/>
                </a:lnTo>
                <a:lnTo>
                  <a:pt x="3494" y="29025"/>
                </a:lnTo>
                <a:lnTo>
                  <a:pt x="3317" y="29295"/>
                </a:lnTo>
                <a:lnTo>
                  <a:pt x="3295" y="29604"/>
                </a:lnTo>
                <a:lnTo>
                  <a:pt x="3295" y="29604"/>
                </a:lnTo>
                <a:lnTo>
                  <a:pt x="3206" y="29951"/>
                </a:lnTo>
                <a:lnTo>
                  <a:pt x="3074" y="30144"/>
                </a:lnTo>
                <a:lnTo>
                  <a:pt x="2919" y="30376"/>
                </a:lnTo>
                <a:lnTo>
                  <a:pt x="2720" y="30569"/>
                </a:lnTo>
                <a:lnTo>
                  <a:pt x="2720" y="30569"/>
                </a:lnTo>
                <a:lnTo>
                  <a:pt x="2167" y="31071"/>
                </a:lnTo>
                <a:lnTo>
                  <a:pt x="1924" y="31302"/>
                </a:lnTo>
                <a:lnTo>
                  <a:pt x="1680" y="31650"/>
                </a:lnTo>
                <a:lnTo>
                  <a:pt x="1680" y="31650"/>
                </a:lnTo>
                <a:lnTo>
                  <a:pt x="1592" y="31727"/>
                </a:lnTo>
                <a:lnTo>
                  <a:pt x="1592" y="31843"/>
                </a:lnTo>
                <a:lnTo>
                  <a:pt x="1592" y="32151"/>
                </a:lnTo>
                <a:lnTo>
                  <a:pt x="1636" y="32267"/>
                </a:lnTo>
                <a:lnTo>
                  <a:pt x="1680" y="32344"/>
                </a:lnTo>
                <a:lnTo>
                  <a:pt x="1769" y="32422"/>
                </a:lnTo>
                <a:lnTo>
                  <a:pt x="1835" y="32344"/>
                </a:lnTo>
                <a:lnTo>
                  <a:pt x="1835" y="32344"/>
                </a:lnTo>
                <a:lnTo>
                  <a:pt x="1968" y="32267"/>
                </a:lnTo>
                <a:lnTo>
                  <a:pt x="2012" y="32074"/>
                </a:lnTo>
                <a:lnTo>
                  <a:pt x="2123" y="31727"/>
                </a:lnTo>
                <a:lnTo>
                  <a:pt x="2123" y="31727"/>
                </a:lnTo>
                <a:lnTo>
                  <a:pt x="2233" y="31495"/>
                </a:lnTo>
                <a:lnTo>
                  <a:pt x="2410" y="31302"/>
                </a:lnTo>
                <a:lnTo>
                  <a:pt x="2764" y="30993"/>
                </a:lnTo>
                <a:lnTo>
                  <a:pt x="3118" y="30723"/>
                </a:lnTo>
                <a:lnTo>
                  <a:pt x="3450" y="30376"/>
                </a:lnTo>
                <a:lnTo>
                  <a:pt x="3450" y="30376"/>
                </a:lnTo>
                <a:lnTo>
                  <a:pt x="3560" y="30106"/>
                </a:lnTo>
                <a:lnTo>
                  <a:pt x="3693" y="29797"/>
                </a:lnTo>
                <a:lnTo>
                  <a:pt x="3693" y="29797"/>
                </a:lnTo>
                <a:lnTo>
                  <a:pt x="3803" y="29527"/>
                </a:lnTo>
                <a:lnTo>
                  <a:pt x="3936" y="29295"/>
                </a:lnTo>
                <a:lnTo>
                  <a:pt x="4201" y="28948"/>
                </a:lnTo>
                <a:lnTo>
                  <a:pt x="4201" y="28948"/>
                </a:lnTo>
                <a:lnTo>
                  <a:pt x="4489" y="28446"/>
                </a:lnTo>
                <a:lnTo>
                  <a:pt x="4577" y="28176"/>
                </a:lnTo>
                <a:lnTo>
                  <a:pt x="4644" y="27828"/>
                </a:lnTo>
                <a:lnTo>
                  <a:pt x="4644" y="27828"/>
                </a:lnTo>
                <a:lnTo>
                  <a:pt x="4644" y="27597"/>
                </a:lnTo>
                <a:lnTo>
                  <a:pt x="4732" y="27404"/>
                </a:lnTo>
                <a:lnTo>
                  <a:pt x="4799" y="27249"/>
                </a:lnTo>
                <a:lnTo>
                  <a:pt x="4931" y="27134"/>
                </a:lnTo>
                <a:lnTo>
                  <a:pt x="4931" y="27134"/>
                </a:lnTo>
                <a:lnTo>
                  <a:pt x="4931" y="26979"/>
                </a:lnTo>
                <a:lnTo>
                  <a:pt x="4976" y="26902"/>
                </a:lnTo>
                <a:lnTo>
                  <a:pt x="5130" y="26825"/>
                </a:lnTo>
                <a:lnTo>
                  <a:pt x="5130" y="26825"/>
                </a:lnTo>
                <a:lnTo>
                  <a:pt x="5219" y="26748"/>
                </a:lnTo>
                <a:lnTo>
                  <a:pt x="5241" y="26632"/>
                </a:lnTo>
                <a:lnTo>
                  <a:pt x="5285" y="26400"/>
                </a:lnTo>
                <a:lnTo>
                  <a:pt x="5285" y="26400"/>
                </a:lnTo>
                <a:lnTo>
                  <a:pt x="5329" y="26207"/>
                </a:lnTo>
                <a:lnTo>
                  <a:pt x="5418" y="26053"/>
                </a:lnTo>
                <a:lnTo>
                  <a:pt x="5528" y="25899"/>
                </a:lnTo>
                <a:lnTo>
                  <a:pt x="5573" y="25976"/>
                </a:lnTo>
                <a:lnTo>
                  <a:pt x="5617" y="26053"/>
                </a:lnTo>
                <a:lnTo>
                  <a:pt x="5617" y="26053"/>
                </a:lnTo>
                <a:lnTo>
                  <a:pt x="5639" y="26207"/>
                </a:lnTo>
                <a:lnTo>
                  <a:pt x="5617" y="26477"/>
                </a:lnTo>
                <a:lnTo>
                  <a:pt x="5528" y="26825"/>
                </a:lnTo>
                <a:lnTo>
                  <a:pt x="5528" y="26825"/>
                </a:lnTo>
                <a:lnTo>
                  <a:pt x="5329" y="27327"/>
                </a:lnTo>
                <a:lnTo>
                  <a:pt x="5241" y="27674"/>
                </a:lnTo>
                <a:lnTo>
                  <a:pt x="5219" y="27983"/>
                </a:lnTo>
                <a:lnTo>
                  <a:pt x="5219" y="27983"/>
                </a:lnTo>
                <a:lnTo>
                  <a:pt x="5219" y="28099"/>
                </a:lnTo>
                <a:lnTo>
                  <a:pt x="5241" y="28176"/>
                </a:lnTo>
                <a:lnTo>
                  <a:pt x="5285" y="28253"/>
                </a:lnTo>
                <a:lnTo>
                  <a:pt x="5329" y="28330"/>
                </a:lnTo>
                <a:lnTo>
                  <a:pt x="5484" y="28253"/>
                </a:lnTo>
                <a:lnTo>
                  <a:pt x="5617" y="28176"/>
                </a:lnTo>
                <a:lnTo>
                  <a:pt x="5617" y="28176"/>
                </a:lnTo>
                <a:lnTo>
                  <a:pt x="5816" y="27983"/>
                </a:lnTo>
                <a:lnTo>
                  <a:pt x="6015" y="27751"/>
                </a:lnTo>
                <a:lnTo>
                  <a:pt x="6015" y="27751"/>
                </a:lnTo>
                <a:lnTo>
                  <a:pt x="6325" y="27249"/>
                </a:lnTo>
                <a:lnTo>
                  <a:pt x="6325" y="27249"/>
                </a:lnTo>
                <a:lnTo>
                  <a:pt x="6457" y="27134"/>
                </a:lnTo>
                <a:lnTo>
                  <a:pt x="6479" y="27134"/>
                </a:lnTo>
                <a:lnTo>
                  <a:pt x="6479" y="26979"/>
                </a:lnTo>
                <a:lnTo>
                  <a:pt x="6479" y="26979"/>
                </a:lnTo>
                <a:lnTo>
                  <a:pt x="6479" y="26825"/>
                </a:lnTo>
                <a:lnTo>
                  <a:pt x="6457" y="26709"/>
                </a:lnTo>
                <a:lnTo>
                  <a:pt x="6457" y="26555"/>
                </a:lnTo>
                <a:lnTo>
                  <a:pt x="6413" y="26477"/>
                </a:lnTo>
                <a:lnTo>
                  <a:pt x="6413" y="26477"/>
                </a:lnTo>
                <a:lnTo>
                  <a:pt x="6457" y="26323"/>
                </a:lnTo>
                <a:lnTo>
                  <a:pt x="6524" y="26246"/>
                </a:lnTo>
                <a:lnTo>
                  <a:pt x="6701" y="26246"/>
                </a:lnTo>
                <a:lnTo>
                  <a:pt x="6701" y="26246"/>
                </a:lnTo>
                <a:lnTo>
                  <a:pt x="6922" y="26207"/>
                </a:lnTo>
                <a:lnTo>
                  <a:pt x="7165" y="26207"/>
                </a:lnTo>
                <a:lnTo>
                  <a:pt x="7165" y="26207"/>
                </a:lnTo>
                <a:lnTo>
                  <a:pt x="7408" y="26246"/>
                </a:lnTo>
                <a:lnTo>
                  <a:pt x="7607" y="26400"/>
                </a:lnTo>
                <a:lnTo>
                  <a:pt x="7806" y="26709"/>
                </a:lnTo>
                <a:lnTo>
                  <a:pt x="7939" y="26979"/>
                </a:lnTo>
                <a:lnTo>
                  <a:pt x="7939" y="26979"/>
                </a:lnTo>
                <a:lnTo>
                  <a:pt x="8005" y="27134"/>
                </a:lnTo>
                <a:lnTo>
                  <a:pt x="8094" y="27172"/>
                </a:lnTo>
                <a:lnTo>
                  <a:pt x="8249" y="27172"/>
                </a:lnTo>
                <a:lnTo>
                  <a:pt x="8403" y="27134"/>
                </a:lnTo>
                <a:lnTo>
                  <a:pt x="8580" y="27134"/>
                </a:lnTo>
                <a:lnTo>
                  <a:pt x="8580" y="27134"/>
                </a:lnTo>
                <a:lnTo>
                  <a:pt x="8779" y="27172"/>
                </a:lnTo>
                <a:lnTo>
                  <a:pt x="8934" y="27327"/>
                </a:lnTo>
                <a:lnTo>
                  <a:pt x="9244" y="27597"/>
                </a:lnTo>
                <a:lnTo>
                  <a:pt x="9244" y="27597"/>
                </a:lnTo>
                <a:lnTo>
                  <a:pt x="9620" y="27828"/>
                </a:lnTo>
                <a:lnTo>
                  <a:pt x="9929" y="28099"/>
                </a:lnTo>
                <a:lnTo>
                  <a:pt x="9929" y="28099"/>
                </a:lnTo>
                <a:lnTo>
                  <a:pt x="10129" y="28407"/>
                </a:lnTo>
                <a:lnTo>
                  <a:pt x="10372" y="28678"/>
                </a:lnTo>
                <a:lnTo>
                  <a:pt x="10372" y="28678"/>
                </a:lnTo>
                <a:lnTo>
                  <a:pt x="10504" y="28948"/>
                </a:lnTo>
                <a:lnTo>
                  <a:pt x="10571" y="29256"/>
                </a:lnTo>
                <a:lnTo>
                  <a:pt x="10770" y="29797"/>
                </a:lnTo>
                <a:lnTo>
                  <a:pt x="10770" y="29797"/>
                </a:lnTo>
                <a:lnTo>
                  <a:pt x="10858" y="30106"/>
                </a:lnTo>
                <a:lnTo>
                  <a:pt x="10969" y="30376"/>
                </a:lnTo>
                <a:lnTo>
                  <a:pt x="10969" y="30376"/>
                </a:lnTo>
                <a:lnTo>
                  <a:pt x="11146" y="30646"/>
                </a:lnTo>
                <a:lnTo>
                  <a:pt x="11146" y="30646"/>
                </a:lnTo>
                <a:lnTo>
                  <a:pt x="11212" y="30800"/>
                </a:lnTo>
                <a:lnTo>
                  <a:pt x="11301" y="30878"/>
                </a:lnTo>
                <a:lnTo>
                  <a:pt x="11389" y="30878"/>
                </a:lnTo>
                <a:lnTo>
                  <a:pt x="11389" y="30878"/>
                </a:lnTo>
                <a:lnTo>
                  <a:pt x="11411" y="30878"/>
                </a:lnTo>
                <a:lnTo>
                  <a:pt x="11455" y="30723"/>
                </a:lnTo>
                <a:lnTo>
                  <a:pt x="11500" y="30569"/>
                </a:lnTo>
                <a:lnTo>
                  <a:pt x="11455" y="30453"/>
                </a:lnTo>
                <a:lnTo>
                  <a:pt x="11455" y="30453"/>
                </a:lnTo>
                <a:lnTo>
                  <a:pt x="11345" y="30144"/>
                </a:lnTo>
                <a:lnTo>
                  <a:pt x="11212" y="29874"/>
                </a:lnTo>
                <a:lnTo>
                  <a:pt x="11212" y="29874"/>
                </a:lnTo>
                <a:lnTo>
                  <a:pt x="11146" y="29681"/>
                </a:lnTo>
                <a:lnTo>
                  <a:pt x="11146" y="29527"/>
                </a:lnTo>
                <a:lnTo>
                  <a:pt x="11146" y="29372"/>
                </a:lnTo>
                <a:lnTo>
                  <a:pt x="11146" y="29372"/>
                </a:lnTo>
                <a:lnTo>
                  <a:pt x="11212" y="29295"/>
                </a:lnTo>
                <a:lnTo>
                  <a:pt x="11301" y="29295"/>
                </a:lnTo>
                <a:lnTo>
                  <a:pt x="11389" y="29295"/>
                </a:lnTo>
                <a:lnTo>
                  <a:pt x="11455" y="29449"/>
                </a:lnTo>
                <a:lnTo>
                  <a:pt x="11455" y="29449"/>
                </a:lnTo>
                <a:lnTo>
                  <a:pt x="11699" y="30144"/>
                </a:lnTo>
                <a:lnTo>
                  <a:pt x="11699" y="30144"/>
                </a:lnTo>
                <a:lnTo>
                  <a:pt x="12030" y="31225"/>
                </a:lnTo>
                <a:lnTo>
                  <a:pt x="12030" y="31225"/>
                </a:lnTo>
                <a:lnTo>
                  <a:pt x="12252" y="32151"/>
                </a:lnTo>
                <a:lnTo>
                  <a:pt x="12495" y="33000"/>
                </a:lnTo>
                <a:lnTo>
                  <a:pt x="12495" y="33000"/>
                </a:lnTo>
                <a:lnTo>
                  <a:pt x="12694" y="33425"/>
                </a:lnTo>
                <a:lnTo>
                  <a:pt x="12871" y="33850"/>
                </a:lnTo>
                <a:lnTo>
                  <a:pt x="13070" y="34274"/>
                </a:lnTo>
                <a:lnTo>
                  <a:pt x="13180" y="34776"/>
                </a:lnTo>
                <a:lnTo>
                  <a:pt x="13180" y="34776"/>
                </a:lnTo>
                <a:lnTo>
                  <a:pt x="13468" y="35895"/>
                </a:lnTo>
                <a:lnTo>
                  <a:pt x="13468" y="35895"/>
                </a:lnTo>
                <a:lnTo>
                  <a:pt x="13534" y="36320"/>
                </a:lnTo>
                <a:lnTo>
                  <a:pt x="13579" y="36513"/>
                </a:lnTo>
                <a:lnTo>
                  <a:pt x="13667" y="36744"/>
                </a:lnTo>
                <a:lnTo>
                  <a:pt x="13667" y="36744"/>
                </a:lnTo>
                <a:lnTo>
                  <a:pt x="13778" y="36899"/>
                </a:lnTo>
                <a:lnTo>
                  <a:pt x="13910" y="36899"/>
                </a:lnTo>
                <a:lnTo>
                  <a:pt x="14021" y="36822"/>
                </a:lnTo>
                <a:lnTo>
                  <a:pt x="14176" y="36667"/>
                </a:lnTo>
                <a:lnTo>
                  <a:pt x="14176" y="36667"/>
                </a:lnTo>
                <a:lnTo>
                  <a:pt x="14264" y="36590"/>
                </a:lnTo>
                <a:lnTo>
                  <a:pt x="14419" y="36513"/>
                </a:lnTo>
                <a:lnTo>
                  <a:pt x="14552" y="36513"/>
                </a:lnTo>
                <a:lnTo>
                  <a:pt x="14706" y="36590"/>
                </a:lnTo>
                <a:lnTo>
                  <a:pt x="14817" y="36667"/>
                </a:lnTo>
                <a:lnTo>
                  <a:pt x="14950" y="36822"/>
                </a:lnTo>
                <a:lnTo>
                  <a:pt x="15060" y="36937"/>
                </a:lnTo>
                <a:lnTo>
                  <a:pt x="15149" y="37169"/>
                </a:lnTo>
                <a:lnTo>
                  <a:pt x="15149" y="37169"/>
                </a:lnTo>
                <a:lnTo>
                  <a:pt x="15193" y="37439"/>
                </a:lnTo>
                <a:lnTo>
                  <a:pt x="15149" y="37748"/>
                </a:lnTo>
                <a:lnTo>
                  <a:pt x="15105" y="38018"/>
                </a:lnTo>
                <a:lnTo>
                  <a:pt x="14994" y="38173"/>
                </a:lnTo>
                <a:lnTo>
                  <a:pt x="14994" y="38173"/>
                </a:lnTo>
                <a:lnTo>
                  <a:pt x="14861" y="38288"/>
                </a:lnTo>
                <a:lnTo>
                  <a:pt x="14706" y="38288"/>
                </a:lnTo>
                <a:lnTo>
                  <a:pt x="14552" y="38211"/>
                </a:lnTo>
                <a:lnTo>
                  <a:pt x="14375" y="38211"/>
                </a:lnTo>
                <a:lnTo>
                  <a:pt x="14375" y="38211"/>
                </a:lnTo>
                <a:lnTo>
                  <a:pt x="14308" y="38288"/>
                </a:lnTo>
                <a:lnTo>
                  <a:pt x="14264" y="38366"/>
                </a:lnTo>
                <a:lnTo>
                  <a:pt x="14176" y="38597"/>
                </a:lnTo>
                <a:lnTo>
                  <a:pt x="14154" y="38944"/>
                </a:lnTo>
                <a:lnTo>
                  <a:pt x="14154" y="39215"/>
                </a:lnTo>
                <a:lnTo>
                  <a:pt x="14154" y="39215"/>
                </a:lnTo>
                <a:lnTo>
                  <a:pt x="14220" y="39639"/>
                </a:lnTo>
                <a:lnTo>
                  <a:pt x="14353" y="39987"/>
                </a:lnTo>
                <a:lnTo>
                  <a:pt x="14662" y="40643"/>
                </a:lnTo>
                <a:lnTo>
                  <a:pt x="14662" y="40643"/>
                </a:lnTo>
                <a:lnTo>
                  <a:pt x="14861" y="41067"/>
                </a:lnTo>
                <a:lnTo>
                  <a:pt x="14906" y="41338"/>
                </a:lnTo>
                <a:lnTo>
                  <a:pt x="14950" y="41646"/>
                </a:lnTo>
                <a:lnTo>
                  <a:pt x="14950" y="41646"/>
                </a:lnTo>
                <a:lnTo>
                  <a:pt x="14994" y="42341"/>
                </a:lnTo>
                <a:lnTo>
                  <a:pt x="14950" y="42959"/>
                </a:lnTo>
                <a:lnTo>
                  <a:pt x="14861" y="44310"/>
                </a:lnTo>
                <a:lnTo>
                  <a:pt x="14861" y="44310"/>
                </a:lnTo>
                <a:lnTo>
                  <a:pt x="14817" y="44966"/>
                </a:lnTo>
                <a:lnTo>
                  <a:pt x="14817" y="45236"/>
                </a:lnTo>
                <a:lnTo>
                  <a:pt x="14861" y="45583"/>
                </a:lnTo>
                <a:lnTo>
                  <a:pt x="14861" y="45583"/>
                </a:lnTo>
                <a:lnTo>
                  <a:pt x="15105" y="46587"/>
                </a:lnTo>
                <a:lnTo>
                  <a:pt x="15193" y="47011"/>
                </a:lnTo>
                <a:lnTo>
                  <a:pt x="15259" y="47590"/>
                </a:lnTo>
                <a:lnTo>
                  <a:pt x="15259" y="47590"/>
                </a:lnTo>
                <a:lnTo>
                  <a:pt x="15392" y="48054"/>
                </a:lnTo>
                <a:lnTo>
                  <a:pt x="15503" y="48478"/>
                </a:lnTo>
                <a:lnTo>
                  <a:pt x="15503" y="48478"/>
                </a:lnTo>
                <a:lnTo>
                  <a:pt x="15790" y="49636"/>
                </a:lnTo>
                <a:lnTo>
                  <a:pt x="15790" y="49636"/>
                </a:lnTo>
                <a:lnTo>
                  <a:pt x="16056" y="50331"/>
                </a:lnTo>
                <a:lnTo>
                  <a:pt x="16387" y="50987"/>
                </a:lnTo>
                <a:lnTo>
                  <a:pt x="16387" y="50987"/>
                </a:lnTo>
                <a:lnTo>
                  <a:pt x="16631" y="51257"/>
                </a:lnTo>
                <a:lnTo>
                  <a:pt x="16830" y="51527"/>
                </a:lnTo>
                <a:lnTo>
                  <a:pt x="17073" y="51759"/>
                </a:lnTo>
                <a:lnTo>
                  <a:pt x="17228" y="52106"/>
                </a:lnTo>
                <a:lnTo>
                  <a:pt x="17228" y="52106"/>
                </a:lnTo>
                <a:lnTo>
                  <a:pt x="17338" y="52376"/>
                </a:lnTo>
                <a:lnTo>
                  <a:pt x="17382" y="52685"/>
                </a:lnTo>
                <a:lnTo>
                  <a:pt x="17559" y="53226"/>
                </a:lnTo>
                <a:lnTo>
                  <a:pt x="17559" y="53226"/>
                </a:lnTo>
                <a:lnTo>
                  <a:pt x="17781" y="53805"/>
                </a:lnTo>
                <a:lnTo>
                  <a:pt x="17980" y="54384"/>
                </a:lnTo>
                <a:lnTo>
                  <a:pt x="17980" y="54384"/>
                </a:lnTo>
                <a:lnTo>
                  <a:pt x="18024" y="54577"/>
                </a:lnTo>
                <a:lnTo>
                  <a:pt x="18024" y="54885"/>
                </a:lnTo>
                <a:lnTo>
                  <a:pt x="17913" y="55310"/>
                </a:lnTo>
                <a:lnTo>
                  <a:pt x="17913" y="55310"/>
                </a:lnTo>
                <a:lnTo>
                  <a:pt x="17913" y="55426"/>
                </a:lnTo>
                <a:lnTo>
                  <a:pt x="17957" y="55580"/>
                </a:lnTo>
                <a:lnTo>
                  <a:pt x="18024" y="55850"/>
                </a:lnTo>
                <a:lnTo>
                  <a:pt x="18311" y="56198"/>
                </a:lnTo>
                <a:lnTo>
                  <a:pt x="18311" y="56198"/>
                </a:lnTo>
                <a:lnTo>
                  <a:pt x="18510" y="56622"/>
                </a:lnTo>
                <a:lnTo>
                  <a:pt x="18709" y="57047"/>
                </a:lnTo>
                <a:lnTo>
                  <a:pt x="18709" y="57047"/>
                </a:lnTo>
                <a:lnTo>
                  <a:pt x="18864" y="57626"/>
                </a:lnTo>
                <a:lnTo>
                  <a:pt x="18997" y="58205"/>
                </a:lnTo>
                <a:lnTo>
                  <a:pt x="18997" y="58205"/>
                </a:lnTo>
                <a:lnTo>
                  <a:pt x="19063" y="58398"/>
                </a:lnTo>
                <a:lnTo>
                  <a:pt x="19107" y="58552"/>
                </a:lnTo>
                <a:lnTo>
                  <a:pt x="19196" y="58706"/>
                </a:lnTo>
                <a:lnTo>
                  <a:pt x="19307" y="58706"/>
                </a:lnTo>
                <a:lnTo>
                  <a:pt x="19307" y="58706"/>
                </a:lnTo>
                <a:lnTo>
                  <a:pt x="19395" y="58706"/>
                </a:lnTo>
                <a:lnTo>
                  <a:pt x="19461" y="58552"/>
                </a:lnTo>
                <a:lnTo>
                  <a:pt x="19461" y="58398"/>
                </a:lnTo>
                <a:lnTo>
                  <a:pt x="19461" y="58282"/>
                </a:lnTo>
                <a:lnTo>
                  <a:pt x="19461" y="58282"/>
                </a:lnTo>
                <a:lnTo>
                  <a:pt x="19395" y="57973"/>
                </a:lnTo>
                <a:lnTo>
                  <a:pt x="19307" y="57703"/>
                </a:lnTo>
                <a:lnTo>
                  <a:pt x="19307" y="57703"/>
                </a:lnTo>
                <a:lnTo>
                  <a:pt x="19041" y="57008"/>
                </a:lnTo>
                <a:lnTo>
                  <a:pt x="19041" y="57008"/>
                </a:lnTo>
                <a:lnTo>
                  <a:pt x="18908" y="56699"/>
                </a:lnTo>
                <a:lnTo>
                  <a:pt x="18754" y="56352"/>
                </a:lnTo>
                <a:lnTo>
                  <a:pt x="18754" y="56352"/>
                </a:lnTo>
                <a:lnTo>
                  <a:pt x="18599" y="55850"/>
                </a:lnTo>
                <a:lnTo>
                  <a:pt x="18422" y="55310"/>
                </a:lnTo>
                <a:lnTo>
                  <a:pt x="18422" y="55310"/>
                </a:lnTo>
                <a:lnTo>
                  <a:pt x="18311" y="54731"/>
                </a:lnTo>
                <a:lnTo>
                  <a:pt x="18201" y="54075"/>
                </a:lnTo>
                <a:lnTo>
                  <a:pt x="18201" y="54075"/>
                </a:lnTo>
                <a:lnTo>
                  <a:pt x="18112" y="53612"/>
                </a:lnTo>
                <a:lnTo>
                  <a:pt x="18112" y="53110"/>
                </a:lnTo>
                <a:lnTo>
                  <a:pt x="18112" y="53110"/>
                </a:lnTo>
                <a:lnTo>
                  <a:pt x="18157" y="52955"/>
                </a:lnTo>
                <a:lnTo>
                  <a:pt x="18157" y="52801"/>
                </a:lnTo>
                <a:lnTo>
                  <a:pt x="18223" y="52685"/>
                </a:lnTo>
                <a:lnTo>
                  <a:pt x="18267" y="52608"/>
                </a:lnTo>
                <a:lnTo>
                  <a:pt x="18422" y="52608"/>
                </a:lnTo>
                <a:lnTo>
                  <a:pt x="18599" y="52724"/>
                </a:lnTo>
                <a:lnTo>
                  <a:pt x="18599" y="52724"/>
                </a:lnTo>
                <a:lnTo>
                  <a:pt x="18709" y="52955"/>
                </a:lnTo>
                <a:lnTo>
                  <a:pt x="18820" y="53226"/>
                </a:lnTo>
                <a:lnTo>
                  <a:pt x="18997" y="53805"/>
                </a:lnTo>
                <a:lnTo>
                  <a:pt x="18997" y="53805"/>
                </a:lnTo>
                <a:lnTo>
                  <a:pt x="19439" y="55001"/>
                </a:lnTo>
                <a:lnTo>
                  <a:pt x="19439" y="55001"/>
                </a:lnTo>
                <a:lnTo>
                  <a:pt x="20434" y="58050"/>
                </a:lnTo>
                <a:lnTo>
                  <a:pt x="20434" y="58050"/>
                </a:lnTo>
                <a:lnTo>
                  <a:pt x="20722" y="58745"/>
                </a:lnTo>
                <a:lnTo>
                  <a:pt x="20722" y="58745"/>
                </a:lnTo>
                <a:lnTo>
                  <a:pt x="20877" y="59247"/>
                </a:lnTo>
                <a:lnTo>
                  <a:pt x="20877" y="59247"/>
                </a:lnTo>
                <a:lnTo>
                  <a:pt x="21032" y="59671"/>
                </a:lnTo>
                <a:lnTo>
                  <a:pt x="21076" y="59903"/>
                </a:lnTo>
                <a:lnTo>
                  <a:pt x="21120" y="60096"/>
                </a:lnTo>
                <a:lnTo>
                  <a:pt x="21120" y="60096"/>
                </a:lnTo>
                <a:lnTo>
                  <a:pt x="21120" y="60752"/>
                </a:lnTo>
                <a:lnTo>
                  <a:pt x="21120" y="61293"/>
                </a:lnTo>
                <a:lnTo>
                  <a:pt x="21120" y="61293"/>
                </a:lnTo>
                <a:lnTo>
                  <a:pt x="21186" y="62026"/>
                </a:lnTo>
                <a:lnTo>
                  <a:pt x="21275" y="62296"/>
                </a:lnTo>
                <a:lnTo>
                  <a:pt x="21363" y="62566"/>
                </a:lnTo>
                <a:lnTo>
                  <a:pt x="21363" y="62566"/>
                </a:lnTo>
                <a:lnTo>
                  <a:pt x="21518" y="62721"/>
                </a:lnTo>
                <a:lnTo>
                  <a:pt x="21673" y="62798"/>
                </a:lnTo>
                <a:lnTo>
                  <a:pt x="21806" y="62952"/>
                </a:lnTo>
                <a:lnTo>
                  <a:pt x="21960" y="62991"/>
                </a:lnTo>
                <a:lnTo>
                  <a:pt x="21960" y="62991"/>
                </a:lnTo>
                <a:lnTo>
                  <a:pt x="22115" y="63300"/>
                </a:lnTo>
                <a:lnTo>
                  <a:pt x="22204" y="63415"/>
                </a:lnTo>
                <a:lnTo>
                  <a:pt x="22314" y="63493"/>
                </a:lnTo>
                <a:lnTo>
                  <a:pt x="22314" y="63493"/>
                </a:lnTo>
                <a:lnTo>
                  <a:pt x="22513" y="63570"/>
                </a:lnTo>
                <a:lnTo>
                  <a:pt x="22602" y="63570"/>
                </a:lnTo>
                <a:lnTo>
                  <a:pt x="22668" y="63647"/>
                </a:lnTo>
                <a:lnTo>
                  <a:pt x="22668" y="63647"/>
                </a:lnTo>
                <a:lnTo>
                  <a:pt x="22845" y="63917"/>
                </a:lnTo>
                <a:lnTo>
                  <a:pt x="22845" y="63917"/>
                </a:lnTo>
                <a:lnTo>
                  <a:pt x="23088" y="64265"/>
                </a:lnTo>
                <a:lnTo>
                  <a:pt x="23309" y="64573"/>
                </a:lnTo>
                <a:lnTo>
                  <a:pt x="23309" y="64573"/>
                </a:lnTo>
                <a:lnTo>
                  <a:pt x="23553" y="64689"/>
                </a:lnTo>
                <a:lnTo>
                  <a:pt x="23796" y="64766"/>
                </a:lnTo>
                <a:lnTo>
                  <a:pt x="24084" y="64689"/>
                </a:lnTo>
                <a:lnTo>
                  <a:pt x="24327" y="64651"/>
                </a:lnTo>
                <a:lnTo>
                  <a:pt x="24327" y="64651"/>
                </a:lnTo>
                <a:lnTo>
                  <a:pt x="24636" y="64419"/>
                </a:lnTo>
                <a:lnTo>
                  <a:pt x="24835" y="64419"/>
                </a:lnTo>
                <a:lnTo>
                  <a:pt x="24990" y="64496"/>
                </a:lnTo>
                <a:lnTo>
                  <a:pt x="24990" y="64496"/>
                </a:lnTo>
                <a:lnTo>
                  <a:pt x="25234" y="64844"/>
                </a:lnTo>
                <a:lnTo>
                  <a:pt x="25477" y="65191"/>
                </a:lnTo>
                <a:lnTo>
                  <a:pt x="25477" y="65191"/>
                </a:lnTo>
                <a:lnTo>
                  <a:pt x="25610" y="65422"/>
                </a:lnTo>
                <a:lnTo>
                  <a:pt x="25764" y="65693"/>
                </a:lnTo>
                <a:lnTo>
                  <a:pt x="25875" y="65963"/>
                </a:lnTo>
                <a:lnTo>
                  <a:pt x="26052" y="66194"/>
                </a:lnTo>
                <a:lnTo>
                  <a:pt x="26052" y="66194"/>
                </a:lnTo>
                <a:lnTo>
                  <a:pt x="26162" y="66272"/>
                </a:lnTo>
                <a:lnTo>
                  <a:pt x="26317" y="66349"/>
                </a:lnTo>
                <a:lnTo>
                  <a:pt x="26317" y="66349"/>
                </a:lnTo>
                <a:lnTo>
                  <a:pt x="26516" y="66387"/>
                </a:lnTo>
                <a:lnTo>
                  <a:pt x="26693" y="66542"/>
                </a:lnTo>
                <a:lnTo>
                  <a:pt x="26848" y="66696"/>
                </a:lnTo>
                <a:lnTo>
                  <a:pt x="27003" y="66966"/>
                </a:lnTo>
                <a:lnTo>
                  <a:pt x="27003" y="66966"/>
                </a:lnTo>
                <a:lnTo>
                  <a:pt x="27091" y="67121"/>
                </a:lnTo>
                <a:lnTo>
                  <a:pt x="27136" y="67314"/>
                </a:lnTo>
                <a:lnTo>
                  <a:pt x="27202" y="67816"/>
                </a:lnTo>
                <a:lnTo>
                  <a:pt x="27290" y="68240"/>
                </a:lnTo>
                <a:lnTo>
                  <a:pt x="27335" y="68472"/>
                </a:lnTo>
                <a:lnTo>
                  <a:pt x="27401" y="68665"/>
                </a:lnTo>
                <a:lnTo>
                  <a:pt x="27401" y="68665"/>
                </a:lnTo>
                <a:lnTo>
                  <a:pt x="27534" y="68819"/>
                </a:lnTo>
                <a:lnTo>
                  <a:pt x="27644" y="68973"/>
                </a:lnTo>
                <a:lnTo>
                  <a:pt x="27843" y="69089"/>
                </a:lnTo>
                <a:lnTo>
                  <a:pt x="27843" y="69089"/>
                </a:lnTo>
                <a:lnTo>
                  <a:pt x="27976" y="69321"/>
                </a:lnTo>
                <a:lnTo>
                  <a:pt x="28086" y="69514"/>
                </a:lnTo>
                <a:lnTo>
                  <a:pt x="28175" y="69745"/>
                </a:lnTo>
                <a:lnTo>
                  <a:pt x="28286" y="69938"/>
                </a:lnTo>
                <a:lnTo>
                  <a:pt x="28286" y="69938"/>
                </a:lnTo>
                <a:lnTo>
                  <a:pt x="28485" y="70016"/>
                </a:lnTo>
                <a:lnTo>
                  <a:pt x="28684" y="70093"/>
                </a:lnTo>
                <a:lnTo>
                  <a:pt x="29126" y="69938"/>
                </a:lnTo>
                <a:lnTo>
                  <a:pt x="29126" y="69938"/>
                </a:lnTo>
                <a:lnTo>
                  <a:pt x="29458" y="69823"/>
                </a:lnTo>
                <a:lnTo>
                  <a:pt x="29612" y="69823"/>
                </a:lnTo>
                <a:lnTo>
                  <a:pt x="29767" y="69823"/>
                </a:lnTo>
                <a:lnTo>
                  <a:pt x="29767" y="69823"/>
                </a:lnTo>
                <a:lnTo>
                  <a:pt x="29812" y="69861"/>
                </a:lnTo>
                <a:lnTo>
                  <a:pt x="29812" y="69861"/>
                </a:lnTo>
                <a:lnTo>
                  <a:pt x="29900" y="69861"/>
                </a:lnTo>
                <a:lnTo>
                  <a:pt x="30011" y="70016"/>
                </a:lnTo>
                <a:lnTo>
                  <a:pt x="30055" y="70170"/>
                </a:lnTo>
                <a:lnTo>
                  <a:pt x="30099" y="70286"/>
                </a:lnTo>
                <a:lnTo>
                  <a:pt x="30099" y="70286"/>
                </a:lnTo>
                <a:lnTo>
                  <a:pt x="30121" y="70710"/>
                </a:lnTo>
                <a:lnTo>
                  <a:pt x="30121" y="70865"/>
                </a:lnTo>
                <a:lnTo>
                  <a:pt x="30210" y="71019"/>
                </a:lnTo>
                <a:lnTo>
                  <a:pt x="30210" y="71019"/>
                </a:lnTo>
                <a:lnTo>
                  <a:pt x="30320" y="71212"/>
                </a:lnTo>
                <a:lnTo>
                  <a:pt x="30409" y="71444"/>
                </a:lnTo>
                <a:lnTo>
                  <a:pt x="30409" y="71714"/>
                </a:lnTo>
                <a:lnTo>
                  <a:pt x="30409" y="71945"/>
                </a:lnTo>
                <a:lnTo>
                  <a:pt x="30364" y="72486"/>
                </a:lnTo>
                <a:lnTo>
                  <a:pt x="30298" y="72988"/>
                </a:lnTo>
                <a:lnTo>
                  <a:pt x="30298" y="72988"/>
                </a:lnTo>
                <a:lnTo>
                  <a:pt x="30254" y="73412"/>
                </a:lnTo>
                <a:lnTo>
                  <a:pt x="30210" y="73837"/>
                </a:lnTo>
                <a:lnTo>
                  <a:pt x="30210" y="73837"/>
                </a:lnTo>
                <a:lnTo>
                  <a:pt x="30298" y="74686"/>
                </a:lnTo>
                <a:lnTo>
                  <a:pt x="30298" y="74686"/>
                </a:lnTo>
                <a:lnTo>
                  <a:pt x="30298" y="74917"/>
                </a:lnTo>
                <a:lnTo>
                  <a:pt x="30298" y="75110"/>
                </a:lnTo>
                <a:lnTo>
                  <a:pt x="30165" y="75612"/>
                </a:lnTo>
                <a:lnTo>
                  <a:pt x="30165" y="75612"/>
                </a:lnTo>
                <a:lnTo>
                  <a:pt x="29966" y="76191"/>
                </a:lnTo>
                <a:lnTo>
                  <a:pt x="29767" y="76654"/>
                </a:lnTo>
                <a:lnTo>
                  <a:pt x="29369" y="77735"/>
                </a:lnTo>
                <a:lnTo>
                  <a:pt x="29369" y="77735"/>
                </a:lnTo>
                <a:lnTo>
                  <a:pt x="29259" y="78237"/>
                </a:lnTo>
                <a:lnTo>
                  <a:pt x="29170" y="78777"/>
                </a:lnTo>
                <a:lnTo>
                  <a:pt x="29170" y="79356"/>
                </a:lnTo>
                <a:lnTo>
                  <a:pt x="29170" y="79858"/>
                </a:lnTo>
                <a:lnTo>
                  <a:pt x="29170" y="79858"/>
                </a:lnTo>
                <a:lnTo>
                  <a:pt x="29214" y="80205"/>
                </a:lnTo>
                <a:lnTo>
                  <a:pt x="29259" y="80553"/>
                </a:lnTo>
                <a:lnTo>
                  <a:pt x="29413" y="81132"/>
                </a:lnTo>
                <a:lnTo>
                  <a:pt x="29657" y="81711"/>
                </a:lnTo>
                <a:lnTo>
                  <a:pt x="29900" y="82212"/>
                </a:lnTo>
                <a:lnTo>
                  <a:pt x="29900" y="82212"/>
                </a:lnTo>
                <a:lnTo>
                  <a:pt x="30011" y="82405"/>
                </a:lnTo>
                <a:lnTo>
                  <a:pt x="30121" y="82637"/>
                </a:lnTo>
                <a:lnTo>
                  <a:pt x="30254" y="83100"/>
                </a:lnTo>
                <a:lnTo>
                  <a:pt x="30364" y="84258"/>
                </a:lnTo>
                <a:lnTo>
                  <a:pt x="30364" y="84258"/>
                </a:lnTo>
                <a:lnTo>
                  <a:pt x="30497" y="84760"/>
                </a:lnTo>
                <a:lnTo>
                  <a:pt x="30608" y="85223"/>
                </a:lnTo>
                <a:lnTo>
                  <a:pt x="30608" y="85223"/>
                </a:lnTo>
                <a:lnTo>
                  <a:pt x="30762" y="85609"/>
                </a:lnTo>
                <a:lnTo>
                  <a:pt x="30807" y="85802"/>
                </a:lnTo>
                <a:lnTo>
                  <a:pt x="30807" y="86072"/>
                </a:lnTo>
                <a:lnTo>
                  <a:pt x="30807" y="86072"/>
                </a:lnTo>
                <a:lnTo>
                  <a:pt x="30807" y="86651"/>
                </a:lnTo>
                <a:lnTo>
                  <a:pt x="30807" y="86651"/>
                </a:lnTo>
                <a:lnTo>
                  <a:pt x="30851" y="86921"/>
                </a:lnTo>
                <a:lnTo>
                  <a:pt x="30895" y="87307"/>
                </a:lnTo>
                <a:lnTo>
                  <a:pt x="30962" y="87655"/>
                </a:lnTo>
                <a:lnTo>
                  <a:pt x="31094" y="87925"/>
                </a:lnTo>
                <a:lnTo>
                  <a:pt x="31094" y="87925"/>
                </a:lnTo>
                <a:lnTo>
                  <a:pt x="31293" y="88079"/>
                </a:lnTo>
                <a:lnTo>
                  <a:pt x="31492" y="88195"/>
                </a:lnTo>
                <a:lnTo>
                  <a:pt x="31492" y="88195"/>
                </a:lnTo>
                <a:lnTo>
                  <a:pt x="31802" y="88427"/>
                </a:lnTo>
                <a:lnTo>
                  <a:pt x="31979" y="88581"/>
                </a:lnTo>
                <a:lnTo>
                  <a:pt x="32089" y="88774"/>
                </a:lnTo>
                <a:lnTo>
                  <a:pt x="32089" y="88774"/>
                </a:lnTo>
                <a:lnTo>
                  <a:pt x="32377" y="89121"/>
                </a:lnTo>
                <a:lnTo>
                  <a:pt x="32576" y="89546"/>
                </a:lnTo>
                <a:lnTo>
                  <a:pt x="32576" y="89546"/>
                </a:lnTo>
                <a:lnTo>
                  <a:pt x="32687" y="89855"/>
                </a:lnTo>
                <a:lnTo>
                  <a:pt x="32775" y="90202"/>
                </a:lnTo>
                <a:lnTo>
                  <a:pt x="32775" y="90202"/>
                </a:lnTo>
                <a:lnTo>
                  <a:pt x="32819" y="90820"/>
                </a:lnTo>
                <a:lnTo>
                  <a:pt x="32819" y="91399"/>
                </a:lnTo>
                <a:lnTo>
                  <a:pt x="32819" y="91399"/>
                </a:lnTo>
                <a:lnTo>
                  <a:pt x="32819" y="92016"/>
                </a:lnTo>
                <a:lnTo>
                  <a:pt x="32819" y="92016"/>
                </a:lnTo>
                <a:lnTo>
                  <a:pt x="32819" y="92248"/>
                </a:lnTo>
                <a:lnTo>
                  <a:pt x="32819" y="92518"/>
                </a:lnTo>
                <a:lnTo>
                  <a:pt x="32819" y="92518"/>
                </a:lnTo>
                <a:lnTo>
                  <a:pt x="32775" y="93097"/>
                </a:lnTo>
                <a:lnTo>
                  <a:pt x="32775" y="93097"/>
                </a:lnTo>
                <a:lnTo>
                  <a:pt x="32687" y="93676"/>
                </a:lnTo>
                <a:lnTo>
                  <a:pt x="32664" y="94023"/>
                </a:lnTo>
                <a:lnTo>
                  <a:pt x="32664" y="94293"/>
                </a:lnTo>
                <a:lnTo>
                  <a:pt x="32664" y="94293"/>
                </a:lnTo>
                <a:lnTo>
                  <a:pt x="32664" y="94795"/>
                </a:lnTo>
                <a:lnTo>
                  <a:pt x="32687" y="95065"/>
                </a:lnTo>
                <a:lnTo>
                  <a:pt x="32664" y="95297"/>
                </a:lnTo>
                <a:lnTo>
                  <a:pt x="32664" y="95297"/>
                </a:lnTo>
                <a:lnTo>
                  <a:pt x="32576" y="95722"/>
                </a:lnTo>
                <a:lnTo>
                  <a:pt x="32576" y="96146"/>
                </a:lnTo>
                <a:lnTo>
                  <a:pt x="32576" y="96146"/>
                </a:lnTo>
                <a:lnTo>
                  <a:pt x="32620" y="96416"/>
                </a:lnTo>
                <a:lnTo>
                  <a:pt x="32620" y="96764"/>
                </a:lnTo>
                <a:lnTo>
                  <a:pt x="32620" y="96764"/>
                </a:lnTo>
                <a:lnTo>
                  <a:pt x="32576" y="97073"/>
                </a:lnTo>
                <a:lnTo>
                  <a:pt x="32532" y="97420"/>
                </a:lnTo>
                <a:lnTo>
                  <a:pt x="32532" y="97420"/>
                </a:lnTo>
                <a:lnTo>
                  <a:pt x="32443" y="97999"/>
                </a:lnTo>
                <a:lnTo>
                  <a:pt x="32443" y="97999"/>
                </a:lnTo>
                <a:lnTo>
                  <a:pt x="32421" y="98269"/>
                </a:lnTo>
                <a:lnTo>
                  <a:pt x="32377" y="98616"/>
                </a:lnTo>
                <a:lnTo>
                  <a:pt x="32377" y="98616"/>
                </a:lnTo>
                <a:lnTo>
                  <a:pt x="32421" y="98887"/>
                </a:lnTo>
                <a:lnTo>
                  <a:pt x="32443" y="99118"/>
                </a:lnTo>
                <a:lnTo>
                  <a:pt x="32443" y="99118"/>
                </a:lnTo>
                <a:lnTo>
                  <a:pt x="32377" y="99466"/>
                </a:lnTo>
                <a:lnTo>
                  <a:pt x="32377" y="99620"/>
                </a:lnTo>
                <a:lnTo>
                  <a:pt x="32377" y="99813"/>
                </a:lnTo>
                <a:lnTo>
                  <a:pt x="32377" y="99813"/>
                </a:lnTo>
                <a:lnTo>
                  <a:pt x="32377" y="99967"/>
                </a:lnTo>
                <a:lnTo>
                  <a:pt x="32421" y="100122"/>
                </a:lnTo>
                <a:lnTo>
                  <a:pt x="32488" y="100392"/>
                </a:lnTo>
                <a:lnTo>
                  <a:pt x="32488" y="100392"/>
                </a:lnTo>
                <a:lnTo>
                  <a:pt x="32532" y="100662"/>
                </a:lnTo>
                <a:lnTo>
                  <a:pt x="32532" y="100894"/>
                </a:lnTo>
                <a:lnTo>
                  <a:pt x="32488" y="101087"/>
                </a:lnTo>
                <a:lnTo>
                  <a:pt x="32443" y="101318"/>
                </a:lnTo>
                <a:lnTo>
                  <a:pt x="32288" y="101743"/>
                </a:lnTo>
                <a:lnTo>
                  <a:pt x="32222" y="102167"/>
                </a:lnTo>
                <a:lnTo>
                  <a:pt x="32222" y="102167"/>
                </a:lnTo>
                <a:lnTo>
                  <a:pt x="32045" y="102785"/>
                </a:lnTo>
                <a:lnTo>
                  <a:pt x="32023" y="103132"/>
                </a:lnTo>
                <a:lnTo>
                  <a:pt x="31979" y="103518"/>
                </a:lnTo>
                <a:lnTo>
                  <a:pt x="31979" y="103518"/>
                </a:lnTo>
                <a:lnTo>
                  <a:pt x="31935" y="104136"/>
                </a:lnTo>
                <a:lnTo>
                  <a:pt x="31802" y="104715"/>
                </a:lnTo>
                <a:lnTo>
                  <a:pt x="31802" y="104715"/>
                </a:lnTo>
                <a:lnTo>
                  <a:pt x="31802" y="104908"/>
                </a:lnTo>
                <a:lnTo>
                  <a:pt x="31802" y="105139"/>
                </a:lnTo>
                <a:lnTo>
                  <a:pt x="31890" y="105487"/>
                </a:lnTo>
                <a:lnTo>
                  <a:pt x="31890" y="105487"/>
                </a:lnTo>
                <a:lnTo>
                  <a:pt x="31979" y="105911"/>
                </a:lnTo>
                <a:lnTo>
                  <a:pt x="32023" y="106413"/>
                </a:lnTo>
                <a:lnTo>
                  <a:pt x="32023" y="106413"/>
                </a:lnTo>
                <a:lnTo>
                  <a:pt x="31979" y="106761"/>
                </a:lnTo>
                <a:lnTo>
                  <a:pt x="31935" y="107031"/>
                </a:lnTo>
                <a:lnTo>
                  <a:pt x="31846" y="107417"/>
                </a:lnTo>
                <a:lnTo>
                  <a:pt x="31846" y="107764"/>
                </a:lnTo>
                <a:lnTo>
                  <a:pt x="31846" y="107764"/>
                </a:lnTo>
                <a:lnTo>
                  <a:pt x="31846" y="108034"/>
                </a:lnTo>
                <a:lnTo>
                  <a:pt x="31846" y="108266"/>
                </a:lnTo>
                <a:lnTo>
                  <a:pt x="31846" y="108266"/>
                </a:lnTo>
                <a:lnTo>
                  <a:pt x="31935" y="108459"/>
                </a:lnTo>
                <a:lnTo>
                  <a:pt x="32023" y="108613"/>
                </a:lnTo>
                <a:lnTo>
                  <a:pt x="32023" y="108613"/>
                </a:lnTo>
                <a:lnTo>
                  <a:pt x="32045" y="108729"/>
                </a:lnTo>
                <a:lnTo>
                  <a:pt x="32023" y="109038"/>
                </a:lnTo>
                <a:lnTo>
                  <a:pt x="32023" y="109038"/>
                </a:lnTo>
                <a:lnTo>
                  <a:pt x="31979" y="109810"/>
                </a:lnTo>
                <a:lnTo>
                  <a:pt x="31979" y="109810"/>
                </a:lnTo>
                <a:lnTo>
                  <a:pt x="31979" y="110157"/>
                </a:lnTo>
                <a:lnTo>
                  <a:pt x="31979" y="110311"/>
                </a:lnTo>
                <a:lnTo>
                  <a:pt x="31935" y="110427"/>
                </a:lnTo>
                <a:lnTo>
                  <a:pt x="31935" y="110427"/>
                </a:lnTo>
                <a:lnTo>
                  <a:pt x="31780" y="110736"/>
                </a:lnTo>
                <a:lnTo>
                  <a:pt x="31736" y="110852"/>
                </a:lnTo>
                <a:lnTo>
                  <a:pt x="31647" y="111083"/>
                </a:lnTo>
                <a:lnTo>
                  <a:pt x="31647" y="111083"/>
                </a:lnTo>
                <a:lnTo>
                  <a:pt x="31647" y="111431"/>
                </a:lnTo>
                <a:lnTo>
                  <a:pt x="31736" y="111778"/>
                </a:lnTo>
                <a:lnTo>
                  <a:pt x="31780" y="112126"/>
                </a:lnTo>
                <a:lnTo>
                  <a:pt x="31780" y="112550"/>
                </a:lnTo>
                <a:lnTo>
                  <a:pt x="31780" y="112550"/>
                </a:lnTo>
                <a:lnTo>
                  <a:pt x="31736" y="112936"/>
                </a:lnTo>
                <a:lnTo>
                  <a:pt x="31647" y="113284"/>
                </a:lnTo>
                <a:lnTo>
                  <a:pt x="31581" y="113631"/>
                </a:lnTo>
                <a:lnTo>
                  <a:pt x="31537" y="114055"/>
                </a:lnTo>
                <a:lnTo>
                  <a:pt x="31537" y="114055"/>
                </a:lnTo>
                <a:lnTo>
                  <a:pt x="31492" y="114905"/>
                </a:lnTo>
                <a:lnTo>
                  <a:pt x="31537" y="115754"/>
                </a:lnTo>
                <a:lnTo>
                  <a:pt x="31603" y="116603"/>
                </a:lnTo>
                <a:lnTo>
                  <a:pt x="31736" y="117375"/>
                </a:lnTo>
                <a:lnTo>
                  <a:pt x="31736" y="117375"/>
                </a:lnTo>
                <a:lnTo>
                  <a:pt x="31890" y="117954"/>
                </a:lnTo>
                <a:lnTo>
                  <a:pt x="32045" y="118494"/>
                </a:lnTo>
                <a:lnTo>
                  <a:pt x="32288" y="118919"/>
                </a:lnTo>
                <a:lnTo>
                  <a:pt x="32576" y="119343"/>
                </a:lnTo>
                <a:lnTo>
                  <a:pt x="32576" y="119343"/>
                </a:lnTo>
                <a:lnTo>
                  <a:pt x="32819" y="119652"/>
                </a:lnTo>
                <a:lnTo>
                  <a:pt x="33129" y="119922"/>
                </a:lnTo>
                <a:lnTo>
                  <a:pt x="33306" y="120000"/>
                </a:lnTo>
                <a:lnTo>
                  <a:pt x="33416" y="120000"/>
                </a:lnTo>
                <a:lnTo>
                  <a:pt x="33527" y="119845"/>
                </a:lnTo>
                <a:lnTo>
                  <a:pt x="33571" y="119575"/>
                </a:lnTo>
                <a:lnTo>
                  <a:pt x="33571" y="119575"/>
                </a:lnTo>
                <a:lnTo>
                  <a:pt x="33571" y="119421"/>
                </a:lnTo>
                <a:lnTo>
                  <a:pt x="33527" y="119228"/>
                </a:lnTo>
                <a:lnTo>
                  <a:pt x="33416" y="118919"/>
                </a:lnTo>
                <a:lnTo>
                  <a:pt x="33262" y="118571"/>
                </a:lnTo>
                <a:lnTo>
                  <a:pt x="33129" y="118301"/>
                </a:lnTo>
                <a:lnTo>
                  <a:pt x="33129" y="118301"/>
                </a:lnTo>
                <a:lnTo>
                  <a:pt x="33085" y="118031"/>
                </a:lnTo>
                <a:lnTo>
                  <a:pt x="33085" y="117645"/>
                </a:lnTo>
                <a:lnTo>
                  <a:pt x="33085" y="117105"/>
                </a:lnTo>
                <a:lnTo>
                  <a:pt x="33085" y="117105"/>
                </a:lnTo>
                <a:lnTo>
                  <a:pt x="33085" y="116796"/>
                </a:lnTo>
                <a:lnTo>
                  <a:pt x="33085" y="116526"/>
                </a:lnTo>
                <a:lnTo>
                  <a:pt x="33085" y="116526"/>
                </a:lnTo>
                <a:lnTo>
                  <a:pt x="33217" y="116333"/>
                </a:lnTo>
                <a:lnTo>
                  <a:pt x="33328" y="116101"/>
                </a:lnTo>
                <a:lnTo>
                  <a:pt x="33328" y="116101"/>
                </a:lnTo>
                <a:lnTo>
                  <a:pt x="33306" y="115754"/>
                </a:lnTo>
                <a:lnTo>
                  <a:pt x="33306" y="115677"/>
                </a:lnTo>
                <a:lnTo>
                  <a:pt x="33328" y="115677"/>
                </a:lnTo>
                <a:lnTo>
                  <a:pt x="33372" y="115677"/>
                </a:lnTo>
                <a:lnTo>
                  <a:pt x="33372" y="115677"/>
                </a:lnTo>
                <a:lnTo>
                  <a:pt x="33505" y="115908"/>
                </a:lnTo>
                <a:lnTo>
                  <a:pt x="33527" y="115908"/>
                </a:lnTo>
                <a:lnTo>
                  <a:pt x="33615" y="115754"/>
                </a:lnTo>
                <a:lnTo>
                  <a:pt x="33615" y="115754"/>
                </a:lnTo>
                <a:lnTo>
                  <a:pt x="33660" y="115522"/>
                </a:lnTo>
                <a:lnTo>
                  <a:pt x="33660" y="115406"/>
                </a:lnTo>
                <a:lnTo>
                  <a:pt x="33704" y="114982"/>
                </a:lnTo>
                <a:lnTo>
                  <a:pt x="33704" y="114982"/>
                </a:lnTo>
                <a:lnTo>
                  <a:pt x="33770" y="114750"/>
                </a:lnTo>
                <a:lnTo>
                  <a:pt x="33903" y="114480"/>
                </a:lnTo>
                <a:lnTo>
                  <a:pt x="33903" y="114480"/>
                </a:lnTo>
                <a:lnTo>
                  <a:pt x="33925" y="114248"/>
                </a:lnTo>
                <a:lnTo>
                  <a:pt x="33969" y="114133"/>
                </a:lnTo>
                <a:lnTo>
                  <a:pt x="34058" y="114055"/>
                </a:lnTo>
                <a:lnTo>
                  <a:pt x="34058" y="114055"/>
                </a:lnTo>
                <a:lnTo>
                  <a:pt x="34168" y="113901"/>
                </a:lnTo>
                <a:lnTo>
                  <a:pt x="34301" y="113708"/>
                </a:lnTo>
                <a:lnTo>
                  <a:pt x="34301" y="113708"/>
                </a:lnTo>
                <a:lnTo>
                  <a:pt x="34301" y="113554"/>
                </a:lnTo>
                <a:lnTo>
                  <a:pt x="34301" y="113399"/>
                </a:lnTo>
                <a:lnTo>
                  <a:pt x="34213" y="113052"/>
                </a:lnTo>
                <a:lnTo>
                  <a:pt x="34102" y="112782"/>
                </a:lnTo>
                <a:lnTo>
                  <a:pt x="33969" y="112550"/>
                </a:lnTo>
                <a:lnTo>
                  <a:pt x="33969" y="112550"/>
                </a:lnTo>
                <a:lnTo>
                  <a:pt x="33859" y="112280"/>
                </a:lnTo>
                <a:lnTo>
                  <a:pt x="33859" y="112010"/>
                </a:lnTo>
                <a:lnTo>
                  <a:pt x="33903" y="111701"/>
                </a:lnTo>
                <a:lnTo>
                  <a:pt x="33969" y="111431"/>
                </a:lnTo>
                <a:lnTo>
                  <a:pt x="33969" y="111431"/>
                </a:lnTo>
                <a:lnTo>
                  <a:pt x="34102" y="111276"/>
                </a:lnTo>
                <a:lnTo>
                  <a:pt x="34257" y="111161"/>
                </a:lnTo>
                <a:lnTo>
                  <a:pt x="34367" y="111006"/>
                </a:lnTo>
                <a:lnTo>
                  <a:pt x="34456" y="110929"/>
                </a:lnTo>
                <a:lnTo>
                  <a:pt x="34456" y="110813"/>
                </a:lnTo>
                <a:lnTo>
                  <a:pt x="34456" y="110813"/>
                </a:lnTo>
                <a:lnTo>
                  <a:pt x="34500" y="110427"/>
                </a:lnTo>
                <a:lnTo>
                  <a:pt x="34456" y="110080"/>
                </a:lnTo>
                <a:lnTo>
                  <a:pt x="34456" y="110080"/>
                </a:lnTo>
                <a:lnTo>
                  <a:pt x="34456" y="109964"/>
                </a:lnTo>
                <a:lnTo>
                  <a:pt x="34500" y="109887"/>
                </a:lnTo>
                <a:lnTo>
                  <a:pt x="34566" y="109655"/>
                </a:lnTo>
                <a:lnTo>
                  <a:pt x="34566" y="109655"/>
                </a:lnTo>
                <a:lnTo>
                  <a:pt x="34611" y="109540"/>
                </a:lnTo>
                <a:lnTo>
                  <a:pt x="34611" y="109462"/>
                </a:lnTo>
                <a:lnTo>
                  <a:pt x="34566" y="109385"/>
                </a:lnTo>
                <a:lnTo>
                  <a:pt x="34611" y="109231"/>
                </a:lnTo>
                <a:lnTo>
                  <a:pt x="34611" y="109231"/>
                </a:lnTo>
                <a:lnTo>
                  <a:pt x="34655" y="109231"/>
                </a:lnTo>
                <a:lnTo>
                  <a:pt x="34788" y="109231"/>
                </a:lnTo>
                <a:lnTo>
                  <a:pt x="34854" y="109231"/>
                </a:lnTo>
                <a:lnTo>
                  <a:pt x="34898" y="109154"/>
                </a:lnTo>
                <a:lnTo>
                  <a:pt x="34898" y="109154"/>
                </a:lnTo>
                <a:lnTo>
                  <a:pt x="34942" y="109115"/>
                </a:lnTo>
                <a:lnTo>
                  <a:pt x="34898" y="109115"/>
                </a:lnTo>
                <a:lnTo>
                  <a:pt x="34810" y="108961"/>
                </a:lnTo>
                <a:lnTo>
                  <a:pt x="34699" y="108883"/>
                </a:lnTo>
                <a:lnTo>
                  <a:pt x="34611" y="108729"/>
                </a:lnTo>
                <a:lnTo>
                  <a:pt x="34611" y="108729"/>
                </a:lnTo>
                <a:lnTo>
                  <a:pt x="34566" y="108536"/>
                </a:lnTo>
                <a:lnTo>
                  <a:pt x="34566" y="108304"/>
                </a:lnTo>
                <a:lnTo>
                  <a:pt x="34611" y="108189"/>
                </a:lnTo>
                <a:lnTo>
                  <a:pt x="34699" y="107957"/>
                </a:lnTo>
                <a:lnTo>
                  <a:pt x="34699" y="107957"/>
                </a:lnTo>
                <a:lnTo>
                  <a:pt x="34788" y="107880"/>
                </a:lnTo>
                <a:lnTo>
                  <a:pt x="34854" y="107880"/>
                </a:lnTo>
                <a:lnTo>
                  <a:pt x="35053" y="107880"/>
                </a:lnTo>
                <a:lnTo>
                  <a:pt x="35053" y="107880"/>
                </a:lnTo>
                <a:lnTo>
                  <a:pt x="35186" y="107841"/>
                </a:lnTo>
                <a:lnTo>
                  <a:pt x="35252" y="107764"/>
                </a:lnTo>
                <a:lnTo>
                  <a:pt x="35429" y="107455"/>
                </a:lnTo>
                <a:lnTo>
                  <a:pt x="35539" y="107031"/>
                </a:lnTo>
                <a:lnTo>
                  <a:pt x="35539" y="106915"/>
                </a:lnTo>
                <a:lnTo>
                  <a:pt x="35495" y="106683"/>
                </a:lnTo>
                <a:lnTo>
                  <a:pt x="35495" y="106683"/>
                </a:lnTo>
                <a:lnTo>
                  <a:pt x="35451" y="106529"/>
                </a:lnTo>
                <a:lnTo>
                  <a:pt x="35385" y="106413"/>
                </a:lnTo>
                <a:lnTo>
                  <a:pt x="35385" y="106413"/>
                </a:lnTo>
                <a:lnTo>
                  <a:pt x="35340" y="106182"/>
                </a:lnTo>
                <a:lnTo>
                  <a:pt x="35340" y="106104"/>
                </a:lnTo>
                <a:lnTo>
                  <a:pt x="35385" y="106104"/>
                </a:lnTo>
                <a:lnTo>
                  <a:pt x="35628" y="106104"/>
                </a:lnTo>
                <a:lnTo>
                  <a:pt x="35628" y="106104"/>
                </a:lnTo>
                <a:lnTo>
                  <a:pt x="35783" y="106066"/>
                </a:lnTo>
                <a:lnTo>
                  <a:pt x="35938" y="105911"/>
                </a:lnTo>
                <a:lnTo>
                  <a:pt x="36092" y="105834"/>
                </a:lnTo>
                <a:lnTo>
                  <a:pt x="36269" y="105680"/>
                </a:lnTo>
                <a:lnTo>
                  <a:pt x="36269" y="105680"/>
                </a:lnTo>
                <a:lnTo>
                  <a:pt x="36535" y="105680"/>
                </a:lnTo>
                <a:lnTo>
                  <a:pt x="36667" y="105680"/>
                </a:lnTo>
                <a:lnTo>
                  <a:pt x="36822" y="105641"/>
                </a:lnTo>
                <a:lnTo>
                  <a:pt x="36822" y="105641"/>
                </a:lnTo>
                <a:lnTo>
                  <a:pt x="36911" y="105487"/>
                </a:lnTo>
                <a:lnTo>
                  <a:pt x="36977" y="105255"/>
                </a:lnTo>
                <a:lnTo>
                  <a:pt x="37132" y="104908"/>
                </a:lnTo>
                <a:lnTo>
                  <a:pt x="37132" y="104908"/>
                </a:lnTo>
                <a:lnTo>
                  <a:pt x="37265" y="104638"/>
                </a:lnTo>
                <a:lnTo>
                  <a:pt x="37265" y="104406"/>
                </a:lnTo>
                <a:lnTo>
                  <a:pt x="37265" y="104290"/>
                </a:lnTo>
                <a:lnTo>
                  <a:pt x="37265" y="104290"/>
                </a:lnTo>
                <a:lnTo>
                  <a:pt x="37220" y="104136"/>
                </a:lnTo>
                <a:lnTo>
                  <a:pt x="37132" y="103981"/>
                </a:lnTo>
                <a:lnTo>
                  <a:pt x="37065" y="103943"/>
                </a:lnTo>
                <a:lnTo>
                  <a:pt x="37021" y="103788"/>
                </a:lnTo>
                <a:lnTo>
                  <a:pt x="37021" y="103788"/>
                </a:lnTo>
                <a:lnTo>
                  <a:pt x="36977" y="103634"/>
                </a:lnTo>
                <a:lnTo>
                  <a:pt x="37021" y="103518"/>
                </a:lnTo>
                <a:lnTo>
                  <a:pt x="37065" y="103364"/>
                </a:lnTo>
                <a:lnTo>
                  <a:pt x="37065" y="103210"/>
                </a:lnTo>
                <a:lnTo>
                  <a:pt x="37065" y="103210"/>
                </a:lnTo>
                <a:lnTo>
                  <a:pt x="37065" y="103094"/>
                </a:lnTo>
                <a:lnTo>
                  <a:pt x="36977" y="103017"/>
                </a:lnTo>
                <a:lnTo>
                  <a:pt x="36911" y="102862"/>
                </a:lnTo>
                <a:lnTo>
                  <a:pt x="36734" y="102785"/>
                </a:lnTo>
                <a:lnTo>
                  <a:pt x="36667" y="102592"/>
                </a:lnTo>
                <a:lnTo>
                  <a:pt x="36667" y="102592"/>
                </a:lnTo>
                <a:lnTo>
                  <a:pt x="36579" y="102360"/>
                </a:lnTo>
                <a:lnTo>
                  <a:pt x="36535" y="102167"/>
                </a:lnTo>
                <a:lnTo>
                  <a:pt x="36490" y="101666"/>
                </a:lnTo>
                <a:lnTo>
                  <a:pt x="36490" y="101666"/>
                </a:lnTo>
                <a:lnTo>
                  <a:pt x="36535" y="101434"/>
                </a:lnTo>
                <a:lnTo>
                  <a:pt x="36623" y="101318"/>
                </a:lnTo>
                <a:lnTo>
                  <a:pt x="36712" y="101395"/>
                </a:lnTo>
                <a:lnTo>
                  <a:pt x="36822" y="101588"/>
                </a:lnTo>
                <a:lnTo>
                  <a:pt x="36822" y="101588"/>
                </a:lnTo>
                <a:lnTo>
                  <a:pt x="36866" y="101820"/>
                </a:lnTo>
                <a:lnTo>
                  <a:pt x="36911" y="102090"/>
                </a:lnTo>
                <a:lnTo>
                  <a:pt x="36977" y="102283"/>
                </a:lnTo>
                <a:lnTo>
                  <a:pt x="37021" y="102515"/>
                </a:lnTo>
                <a:lnTo>
                  <a:pt x="37021" y="102515"/>
                </a:lnTo>
                <a:lnTo>
                  <a:pt x="37132" y="102708"/>
                </a:lnTo>
                <a:lnTo>
                  <a:pt x="37220" y="102785"/>
                </a:lnTo>
                <a:lnTo>
                  <a:pt x="37331" y="102785"/>
                </a:lnTo>
                <a:lnTo>
                  <a:pt x="37464" y="102785"/>
                </a:lnTo>
                <a:lnTo>
                  <a:pt x="37464" y="102785"/>
                </a:lnTo>
                <a:lnTo>
                  <a:pt x="37618" y="102708"/>
                </a:lnTo>
                <a:lnTo>
                  <a:pt x="37751" y="102708"/>
                </a:lnTo>
                <a:lnTo>
                  <a:pt x="37751" y="102708"/>
                </a:lnTo>
                <a:lnTo>
                  <a:pt x="37862" y="102708"/>
                </a:lnTo>
                <a:lnTo>
                  <a:pt x="38016" y="102708"/>
                </a:lnTo>
                <a:lnTo>
                  <a:pt x="38016" y="102708"/>
                </a:lnTo>
                <a:lnTo>
                  <a:pt x="38105" y="102669"/>
                </a:lnTo>
                <a:lnTo>
                  <a:pt x="38215" y="102360"/>
                </a:lnTo>
                <a:lnTo>
                  <a:pt x="38503" y="101666"/>
                </a:lnTo>
                <a:lnTo>
                  <a:pt x="38503" y="101666"/>
                </a:lnTo>
                <a:lnTo>
                  <a:pt x="38658" y="101087"/>
                </a:lnTo>
                <a:lnTo>
                  <a:pt x="38658" y="101087"/>
                </a:lnTo>
                <a:lnTo>
                  <a:pt x="38658" y="100971"/>
                </a:lnTo>
                <a:lnTo>
                  <a:pt x="38658" y="100894"/>
                </a:lnTo>
                <a:lnTo>
                  <a:pt x="38614" y="100816"/>
                </a:lnTo>
                <a:lnTo>
                  <a:pt x="38614" y="100662"/>
                </a:lnTo>
                <a:lnTo>
                  <a:pt x="38614" y="100662"/>
                </a:lnTo>
                <a:lnTo>
                  <a:pt x="38658" y="100546"/>
                </a:lnTo>
                <a:lnTo>
                  <a:pt x="38746" y="100392"/>
                </a:lnTo>
                <a:lnTo>
                  <a:pt x="38857" y="100160"/>
                </a:lnTo>
                <a:lnTo>
                  <a:pt x="38857" y="100160"/>
                </a:lnTo>
                <a:lnTo>
                  <a:pt x="38990" y="99813"/>
                </a:lnTo>
                <a:lnTo>
                  <a:pt x="39144" y="99543"/>
                </a:lnTo>
                <a:lnTo>
                  <a:pt x="39144" y="99543"/>
                </a:lnTo>
                <a:lnTo>
                  <a:pt x="39255" y="99466"/>
                </a:lnTo>
                <a:lnTo>
                  <a:pt x="39388" y="99466"/>
                </a:lnTo>
                <a:lnTo>
                  <a:pt x="39388" y="99466"/>
                </a:lnTo>
                <a:lnTo>
                  <a:pt x="39432" y="99311"/>
                </a:lnTo>
                <a:lnTo>
                  <a:pt x="39476" y="99195"/>
                </a:lnTo>
                <a:lnTo>
                  <a:pt x="39542" y="98887"/>
                </a:lnTo>
                <a:lnTo>
                  <a:pt x="39542" y="98887"/>
                </a:lnTo>
                <a:lnTo>
                  <a:pt x="39675" y="98462"/>
                </a:lnTo>
                <a:lnTo>
                  <a:pt x="39830" y="98192"/>
                </a:lnTo>
                <a:lnTo>
                  <a:pt x="39830" y="98192"/>
                </a:lnTo>
                <a:lnTo>
                  <a:pt x="39941" y="97922"/>
                </a:lnTo>
                <a:lnTo>
                  <a:pt x="39985" y="97613"/>
                </a:lnTo>
                <a:lnTo>
                  <a:pt x="40029" y="97343"/>
                </a:lnTo>
                <a:lnTo>
                  <a:pt x="39985" y="97073"/>
                </a:lnTo>
                <a:lnTo>
                  <a:pt x="39896" y="96416"/>
                </a:lnTo>
                <a:lnTo>
                  <a:pt x="39896" y="96146"/>
                </a:lnTo>
                <a:lnTo>
                  <a:pt x="39896" y="95799"/>
                </a:lnTo>
                <a:lnTo>
                  <a:pt x="39896" y="95799"/>
                </a:lnTo>
                <a:lnTo>
                  <a:pt x="39985" y="95451"/>
                </a:lnTo>
                <a:lnTo>
                  <a:pt x="40140" y="95143"/>
                </a:lnTo>
                <a:lnTo>
                  <a:pt x="40471" y="94718"/>
                </a:lnTo>
                <a:lnTo>
                  <a:pt x="40471" y="94718"/>
                </a:lnTo>
                <a:lnTo>
                  <a:pt x="40914" y="94216"/>
                </a:lnTo>
                <a:lnTo>
                  <a:pt x="40914" y="94216"/>
                </a:lnTo>
                <a:lnTo>
                  <a:pt x="41157" y="93869"/>
                </a:lnTo>
                <a:lnTo>
                  <a:pt x="41157" y="93869"/>
                </a:lnTo>
                <a:lnTo>
                  <a:pt x="41555" y="93522"/>
                </a:lnTo>
                <a:lnTo>
                  <a:pt x="41997" y="93251"/>
                </a:lnTo>
                <a:lnTo>
                  <a:pt x="41997" y="93251"/>
                </a:lnTo>
                <a:lnTo>
                  <a:pt x="42263" y="93020"/>
                </a:lnTo>
                <a:lnTo>
                  <a:pt x="42395" y="92865"/>
                </a:lnTo>
                <a:lnTo>
                  <a:pt x="42440" y="92595"/>
                </a:lnTo>
                <a:lnTo>
                  <a:pt x="42440" y="92595"/>
                </a:lnTo>
                <a:lnTo>
                  <a:pt x="42462" y="92325"/>
                </a:lnTo>
                <a:lnTo>
                  <a:pt x="42462" y="91978"/>
                </a:lnTo>
                <a:lnTo>
                  <a:pt x="42462" y="91978"/>
                </a:lnTo>
                <a:lnTo>
                  <a:pt x="42550" y="91746"/>
                </a:lnTo>
                <a:lnTo>
                  <a:pt x="42639" y="91476"/>
                </a:lnTo>
                <a:lnTo>
                  <a:pt x="42639" y="91476"/>
                </a:lnTo>
                <a:lnTo>
                  <a:pt x="42838" y="91128"/>
                </a:lnTo>
                <a:lnTo>
                  <a:pt x="42992" y="90743"/>
                </a:lnTo>
                <a:lnTo>
                  <a:pt x="42992" y="90743"/>
                </a:lnTo>
                <a:lnTo>
                  <a:pt x="43037" y="90550"/>
                </a:lnTo>
                <a:lnTo>
                  <a:pt x="43037" y="90318"/>
                </a:lnTo>
                <a:lnTo>
                  <a:pt x="42992" y="89893"/>
                </a:lnTo>
                <a:lnTo>
                  <a:pt x="42992" y="89893"/>
                </a:lnTo>
                <a:lnTo>
                  <a:pt x="43037" y="89700"/>
                </a:lnTo>
                <a:lnTo>
                  <a:pt x="43081" y="89546"/>
                </a:lnTo>
                <a:lnTo>
                  <a:pt x="43147" y="89199"/>
                </a:lnTo>
                <a:lnTo>
                  <a:pt x="43147" y="89199"/>
                </a:lnTo>
                <a:lnTo>
                  <a:pt x="43192" y="89006"/>
                </a:lnTo>
                <a:lnTo>
                  <a:pt x="43236" y="88697"/>
                </a:lnTo>
                <a:lnTo>
                  <a:pt x="43236" y="88195"/>
                </a:lnTo>
                <a:lnTo>
                  <a:pt x="43236" y="88195"/>
                </a:lnTo>
                <a:lnTo>
                  <a:pt x="43147" y="87577"/>
                </a:lnTo>
                <a:lnTo>
                  <a:pt x="43103" y="87307"/>
                </a:lnTo>
                <a:lnTo>
                  <a:pt x="43081" y="86921"/>
                </a:lnTo>
                <a:lnTo>
                  <a:pt x="43081" y="86921"/>
                </a:lnTo>
                <a:lnTo>
                  <a:pt x="43081" y="86651"/>
                </a:lnTo>
                <a:lnTo>
                  <a:pt x="43103" y="86304"/>
                </a:lnTo>
                <a:lnTo>
                  <a:pt x="43103" y="86304"/>
                </a:lnTo>
                <a:lnTo>
                  <a:pt x="43236" y="85956"/>
                </a:lnTo>
                <a:lnTo>
                  <a:pt x="43302" y="85725"/>
                </a:lnTo>
                <a:lnTo>
                  <a:pt x="43391" y="85648"/>
                </a:lnTo>
                <a:lnTo>
                  <a:pt x="43391" y="85648"/>
                </a:lnTo>
                <a:lnTo>
                  <a:pt x="43545" y="85609"/>
                </a:lnTo>
                <a:lnTo>
                  <a:pt x="43634" y="85609"/>
                </a:lnTo>
                <a:lnTo>
                  <a:pt x="43678" y="85532"/>
                </a:lnTo>
                <a:lnTo>
                  <a:pt x="43678" y="85532"/>
                </a:lnTo>
                <a:lnTo>
                  <a:pt x="43789" y="85300"/>
                </a:lnTo>
                <a:lnTo>
                  <a:pt x="43877" y="85030"/>
                </a:lnTo>
                <a:lnTo>
                  <a:pt x="43988" y="84528"/>
                </a:lnTo>
                <a:lnTo>
                  <a:pt x="43988" y="84528"/>
                </a:lnTo>
                <a:lnTo>
                  <a:pt x="44032" y="84258"/>
                </a:lnTo>
                <a:lnTo>
                  <a:pt x="44120" y="84027"/>
                </a:lnTo>
                <a:lnTo>
                  <a:pt x="44120" y="84027"/>
                </a:lnTo>
                <a:lnTo>
                  <a:pt x="44231" y="83834"/>
                </a:lnTo>
                <a:lnTo>
                  <a:pt x="44364" y="83679"/>
                </a:lnTo>
                <a:lnTo>
                  <a:pt x="44364" y="83679"/>
                </a:lnTo>
                <a:lnTo>
                  <a:pt x="44518" y="83409"/>
                </a:lnTo>
                <a:lnTo>
                  <a:pt x="44585" y="83062"/>
                </a:lnTo>
                <a:lnTo>
                  <a:pt x="44585" y="83062"/>
                </a:lnTo>
                <a:lnTo>
                  <a:pt x="44673" y="82676"/>
                </a:lnTo>
                <a:lnTo>
                  <a:pt x="44762" y="82328"/>
                </a:lnTo>
                <a:lnTo>
                  <a:pt x="44762" y="81904"/>
                </a:lnTo>
                <a:lnTo>
                  <a:pt x="44718" y="81556"/>
                </a:lnTo>
                <a:lnTo>
                  <a:pt x="44718" y="81556"/>
                </a:lnTo>
                <a:lnTo>
                  <a:pt x="44563" y="80862"/>
                </a:lnTo>
                <a:lnTo>
                  <a:pt x="44563" y="80862"/>
                </a:lnTo>
                <a:close/>
                <a:moveTo>
                  <a:pt x="119800" y="22386"/>
                </a:moveTo>
                <a:lnTo>
                  <a:pt x="119800" y="22386"/>
                </a:lnTo>
                <a:lnTo>
                  <a:pt x="119690" y="22425"/>
                </a:lnTo>
                <a:lnTo>
                  <a:pt x="119557" y="22502"/>
                </a:lnTo>
                <a:lnTo>
                  <a:pt x="119513" y="22656"/>
                </a:lnTo>
                <a:lnTo>
                  <a:pt x="119469" y="22926"/>
                </a:lnTo>
                <a:lnTo>
                  <a:pt x="119469" y="22926"/>
                </a:lnTo>
                <a:lnTo>
                  <a:pt x="119447" y="23235"/>
                </a:lnTo>
                <a:lnTo>
                  <a:pt x="119358" y="23351"/>
                </a:lnTo>
                <a:lnTo>
                  <a:pt x="119248" y="23351"/>
                </a:lnTo>
                <a:lnTo>
                  <a:pt x="119071" y="23274"/>
                </a:lnTo>
                <a:lnTo>
                  <a:pt x="119071" y="23274"/>
                </a:lnTo>
                <a:lnTo>
                  <a:pt x="118673" y="23158"/>
                </a:lnTo>
                <a:lnTo>
                  <a:pt x="118474" y="23004"/>
                </a:lnTo>
                <a:lnTo>
                  <a:pt x="118319" y="22811"/>
                </a:lnTo>
                <a:lnTo>
                  <a:pt x="118319" y="22811"/>
                </a:lnTo>
                <a:lnTo>
                  <a:pt x="118164" y="22386"/>
                </a:lnTo>
                <a:lnTo>
                  <a:pt x="118075" y="22232"/>
                </a:lnTo>
                <a:lnTo>
                  <a:pt x="117965" y="22077"/>
                </a:lnTo>
                <a:lnTo>
                  <a:pt x="117965" y="22077"/>
                </a:lnTo>
                <a:lnTo>
                  <a:pt x="117788" y="22077"/>
                </a:lnTo>
                <a:lnTo>
                  <a:pt x="117677" y="22155"/>
                </a:lnTo>
                <a:lnTo>
                  <a:pt x="117545" y="22232"/>
                </a:lnTo>
                <a:lnTo>
                  <a:pt x="117390" y="22232"/>
                </a:lnTo>
                <a:lnTo>
                  <a:pt x="117390" y="22232"/>
                </a:lnTo>
                <a:lnTo>
                  <a:pt x="117147" y="22155"/>
                </a:lnTo>
                <a:lnTo>
                  <a:pt x="117080" y="22155"/>
                </a:lnTo>
                <a:lnTo>
                  <a:pt x="116948" y="22232"/>
                </a:lnTo>
                <a:lnTo>
                  <a:pt x="116948" y="22232"/>
                </a:lnTo>
                <a:lnTo>
                  <a:pt x="116881" y="22425"/>
                </a:lnTo>
                <a:lnTo>
                  <a:pt x="116748" y="22579"/>
                </a:lnTo>
                <a:lnTo>
                  <a:pt x="116682" y="22811"/>
                </a:lnTo>
                <a:lnTo>
                  <a:pt x="116549" y="22926"/>
                </a:lnTo>
                <a:lnTo>
                  <a:pt x="116549" y="22926"/>
                </a:lnTo>
                <a:lnTo>
                  <a:pt x="116439" y="22926"/>
                </a:lnTo>
                <a:lnTo>
                  <a:pt x="116306" y="22849"/>
                </a:lnTo>
                <a:lnTo>
                  <a:pt x="116196" y="22849"/>
                </a:lnTo>
                <a:lnTo>
                  <a:pt x="116151" y="22926"/>
                </a:lnTo>
                <a:lnTo>
                  <a:pt x="116107" y="23004"/>
                </a:lnTo>
                <a:lnTo>
                  <a:pt x="116107" y="23004"/>
                </a:lnTo>
                <a:lnTo>
                  <a:pt x="116107" y="23081"/>
                </a:lnTo>
                <a:lnTo>
                  <a:pt x="116151" y="23235"/>
                </a:lnTo>
                <a:lnTo>
                  <a:pt x="116284" y="23428"/>
                </a:lnTo>
                <a:lnTo>
                  <a:pt x="116439" y="23660"/>
                </a:lnTo>
                <a:lnTo>
                  <a:pt x="116505" y="23776"/>
                </a:lnTo>
                <a:lnTo>
                  <a:pt x="116505" y="23776"/>
                </a:lnTo>
                <a:lnTo>
                  <a:pt x="116594" y="24123"/>
                </a:lnTo>
                <a:lnTo>
                  <a:pt x="116549" y="24432"/>
                </a:lnTo>
                <a:lnTo>
                  <a:pt x="116483" y="24702"/>
                </a:lnTo>
                <a:lnTo>
                  <a:pt x="116350" y="24972"/>
                </a:lnTo>
                <a:lnTo>
                  <a:pt x="116350" y="24972"/>
                </a:lnTo>
                <a:lnTo>
                  <a:pt x="116196" y="25204"/>
                </a:lnTo>
                <a:lnTo>
                  <a:pt x="115997" y="25281"/>
                </a:lnTo>
                <a:lnTo>
                  <a:pt x="115598" y="25358"/>
                </a:lnTo>
                <a:lnTo>
                  <a:pt x="115598" y="25358"/>
                </a:lnTo>
                <a:lnTo>
                  <a:pt x="115200" y="25474"/>
                </a:lnTo>
                <a:lnTo>
                  <a:pt x="114824" y="25706"/>
                </a:lnTo>
                <a:lnTo>
                  <a:pt x="114471" y="26053"/>
                </a:lnTo>
                <a:lnTo>
                  <a:pt x="114360" y="26246"/>
                </a:lnTo>
                <a:lnTo>
                  <a:pt x="114183" y="26477"/>
                </a:lnTo>
                <a:lnTo>
                  <a:pt x="114183" y="26477"/>
                </a:lnTo>
                <a:lnTo>
                  <a:pt x="113940" y="27056"/>
                </a:lnTo>
                <a:lnTo>
                  <a:pt x="113785" y="27249"/>
                </a:lnTo>
                <a:lnTo>
                  <a:pt x="113630" y="27404"/>
                </a:lnTo>
                <a:lnTo>
                  <a:pt x="113630" y="27404"/>
                </a:lnTo>
                <a:lnTo>
                  <a:pt x="113475" y="27327"/>
                </a:lnTo>
                <a:lnTo>
                  <a:pt x="113343" y="27249"/>
                </a:lnTo>
                <a:lnTo>
                  <a:pt x="113232" y="27134"/>
                </a:lnTo>
                <a:lnTo>
                  <a:pt x="113099" y="27056"/>
                </a:lnTo>
                <a:lnTo>
                  <a:pt x="113099" y="27056"/>
                </a:lnTo>
                <a:lnTo>
                  <a:pt x="112834" y="27056"/>
                </a:lnTo>
                <a:lnTo>
                  <a:pt x="112591" y="27172"/>
                </a:lnTo>
                <a:lnTo>
                  <a:pt x="112303" y="27327"/>
                </a:lnTo>
                <a:lnTo>
                  <a:pt x="112060" y="27481"/>
                </a:lnTo>
                <a:lnTo>
                  <a:pt x="112060" y="27481"/>
                </a:lnTo>
                <a:lnTo>
                  <a:pt x="111861" y="27597"/>
                </a:lnTo>
                <a:lnTo>
                  <a:pt x="111706" y="27751"/>
                </a:lnTo>
                <a:lnTo>
                  <a:pt x="111551" y="28021"/>
                </a:lnTo>
                <a:lnTo>
                  <a:pt x="111419" y="28330"/>
                </a:lnTo>
                <a:lnTo>
                  <a:pt x="111419" y="28330"/>
                </a:lnTo>
                <a:lnTo>
                  <a:pt x="111220" y="28755"/>
                </a:lnTo>
                <a:lnTo>
                  <a:pt x="111153" y="29025"/>
                </a:lnTo>
                <a:lnTo>
                  <a:pt x="111153" y="29295"/>
                </a:lnTo>
                <a:lnTo>
                  <a:pt x="111153" y="29295"/>
                </a:lnTo>
                <a:lnTo>
                  <a:pt x="111175" y="29604"/>
                </a:lnTo>
                <a:lnTo>
                  <a:pt x="111264" y="29874"/>
                </a:lnTo>
                <a:lnTo>
                  <a:pt x="111352" y="30144"/>
                </a:lnTo>
                <a:lnTo>
                  <a:pt x="111374" y="30453"/>
                </a:lnTo>
                <a:lnTo>
                  <a:pt x="111374" y="30453"/>
                </a:lnTo>
                <a:lnTo>
                  <a:pt x="111374" y="30723"/>
                </a:lnTo>
                <a:lnTo>
                  <a:pt x="111352" y="30955"/>
                </a:lnTo>
                <a:lnTo>
                  <a:pt x="111153" y="31302"/>
                </a:lnTo>
                <a:lnTo>
                  <a:pt x="110954" y="31650"/>
                </a:lnTo>
                <a:lnTo>
                  <a:pt x="110866" y="31843"/>
                </a:lnTo>
                <a:lnTo>
                  <a:pt x="110821" y="32074"/>
                </a:lnTo>
                <a:lnTo>
                  <a:pt x="110821" y="32074"/>
                </a:lnTo>
                <a:lnTo>
                  <a:pt x="110755" y="32576"/>
                </a:lnTo>
                <a:lnTo>
                  <a:pt x="110711" y="32769"/>
                </a:lnTo>
                <a:lnTo>
                  <a:pt x="110622" y="33000"/>
                </a:lnTo>
                <a:lnTo>
                  <a:pt x="110622" y="33000"/>
                </a:lnTo>
                <a:lnTo>
                  <a:pt x="110512" y="33116"/>
                </a:lnTo>
                <a:lnTo>
                  <a:pt x="110313" y="33271"/>
                </a:lnTo>
                <a:lnTo>
                  <a:pt x="110136" y="33348"/>
                </a:lnTo>
                <a:lnTo>
                  <a:pt x="109981" y="33502"/>
                </a:lnTo>
                <a:lnTo>
                  <a:pt x="109981" y="33502"/>
                </a:lnTo>
                <a:lnTo>
                  <a:pt x="109893" y="33695"/>
                </a:lnTo>
                <a:lnTo>
                  <a:pt x="109826" y="33965"/>
                </a:lnTo>
                <a:lnTo>
                  <a:pt x="109782" y="34622"/>
                </a:lnTo>
                <a:lnTo>
                  <a:pt x="109738" y="34969"/>
                </a:lnTo>
                <a:lnTo>
                  <a:pt x="109694" y="35239"/>
                </a:lnTo>
                <a:lnTo>
                  <a:pt x="109583" y="35471"/>
                </a:lnTo>
                <a:lnTo>
                  <a:pt x="109472" y="35625"/>
                </a:lnTo>
                <a:lnTo>
                  <a:pt x="109472" y="35625"/>
                </a:lnTo>
                <a:lnTo>
                  <a:pt x="109340" y="35664"/>
                </a:lnTo>
                <a:lnTo>
                  <a:pt x="109251" y="35625"/>
                </a:lnTo>
                <a:lnTo>
                  <a:pt x="109185" y="35625"/>
                </a:lnTo>
                <a:lnTo>
                  <a:pt x="109096" y="35548"/>
                </a:lnTo>
                <a:lnTo>
                  <a:pt x="108942" y="35239"/>
                </a:lnTo>
                <a:lnTo>
                  <a:pt x="108853" y="34892"/>
                </a:lnTo>
                <a:lnTo>
                  <a:pt x="108787" y="34467"/>
                </a:lnTo>
                <a:lnTo>
                  <a:pt x="108743" y="34043"/>
                </a:lnTo>
                <a:lnTo>
                  <a:pt x="108743" y="33425"/>
                </a:lnTo>
                <a:lnTo>
                  <a:pt x="108743" y="33425"/>
                </a:lnTo>
                <a:lnTo>
                  <a:pt x="108787" y="32267"/>
                </a:lnTo>
                <a:lnTo>
                  <a:pt x="108831" y="31727"/>
                </a:lnTo>
                <a:lnTo>
                  <a:pt x="108897" y="31148"/>
                </a:lnTo>
                <a:lnTo>
                  <a:pt x="108986" y="30569"/>
                </a:lnTo>
                <a:lnTo>
                  <a:pt x="109141" y="30106"/>
                </a:lnTo>
                <a:lnTo>
                  <a:pt x="109340" y="29681"/>
                </a:lnTo>
                <a:lnTo>
                  <a:pt x="109583" y="29295"/>
                </a:lnTo>
                <a:lnTo>
                  <a:pt x="109583" y="29295"/>
                </a:lnTo>
                <a:lnTo>
                  <a:pt x="109782" y="29102"/>
                </a:lnTo>
                <a:lnTo>
                  <a:pt x="109937" y="28948"/>
                </a:lnTo>
                <a:lnTo>
                  <a:pt x="110136" y="28832"/>
                </a:lnTo>
                <a:lnTo>
                  <a:pt x="110313" y="28600"/>
                </a:lnTo>
                <a:lnTo>
                  <a:pt x="110313" y="28600"/>
                </a:lnTo>
                <a:lnTo>
                  <a:pt x="110512" y="28176"/>
                </a:lnTo>
                <a:lnTo>
                  <a:pt x="110711" y="27751"/>
                </a:lnTo>
                <a:lnTo>
                  <a:pt x="110866" y="27327"/>
                </a:lnTo>
                <a:lnTo>
                  <a:pt x="111065" y="26902"/>
                </a:lnTo>
                <a:lnTo>
                  <a:pt x="111065" y="26902"/>
                </a:lnTo>
                <a:lnTo>
                  <a:pt x="111220" y="26555"/>
                </a:lnTo>
                <a:lnTo>
                  <a:pt x="111352" y="26207"/>
                </a:lnTo>
                <a:lnTo>
                  <a:pt x="111463" y="25821"/>
                </a:lnTo>
                <a:lnTo>
                  <a:pt x="111463" y="25628"/>
                </a:lnTo>
                <a:lnTo>
                  <a:pt x="111463" y="25397"/>
                </a:lnTo>
                <a:lnTo>
                  <a:pt x="111463" y="25397"/>
                </a:lnTo>
                <a:lnTo>
                  <a:pt x="111419" y="25204"/>
                </a:lnTo>
                <a:lnTo>
                  <a:pt x="111352" y="25049"/>
                </a:lnTo>
                <a:lnTo>
                  <a:pt x="111220" y="25049"/>
                </a:lnTo>
                <a:lnTo>
                  <a:pt x="111153" y="25049"/>
                </a:lnTo>
                <a:lnTo>
                  <a:pt x="110910" y="25281"/>
                </a:lnTo>
                <a:lnTo>
                  <a:pt x="110755" y="25551"/>
                </a:lnTo>
                <a:lnTo>
                  <a:pt x="110755" y="25551"/>
                </a:lnTo>
                <a:lnTo>
                  <a:pt x="110622" y="25899"/>
                </a:lnTo>
                <a:lnTo>
                  <a:pt x="110512" y="26323"/>
                </a:lnTo>
                <a:lnTo>
                  <a:pt x="110423" y="26477"/>
                </a:lnTo>
                <a:lnTo>
                  <a:pt x="110335" y="26555"/>
                </a:lnTo>
                <a:lnTo>
                  <a:pt x="110269" y="26477"/>
                </a:lnTo>
                <a:lnTo>
                  <a:pt x="110114" y="26400"/>
                </a:lnTo>
                <a:lnTo>
                  <a:pt x="110114" y="26400"/>
                </a:lnTo>
                <a:lnTo>
                  <a:pt x="109981" y="26130"/>
                </a:lnTo>
                <a:lnTo>
                  <a:pt x="109937" y="26053"/>
                </a:lnTo>
                <a:lnTo>
                  <a:pt x="109826" y="25976"/>
                </a:lnTo>
                <a:lnTo>
                  <a:pt x="109826" y="25976"/>
                </a:lnTo>
                <a:lnTo>
                  <a:pt x="109539" y="25976"/>
                </a:lnTo>
                <a:lnTo>
                  <a:pt x="109340" y="26053"/>
                </a:lnTo>
                <a:lnTo>
                  <a:pt x="109141" y="26207"/>
                </a:lnTo>
                <a:lnTo>
                  <a:pt x="108942" y="26555"/>
                </a:lnTo>
                <a:lnTo>
                  <a:pt x="108942" y="26555"/>
                </a:lnTo>
                <a:lnTo>
                  <a:pt x="108610" y="27134"/>
                </a:lnTo>
                <a:lnTo>
                  <a:pt x="108499" y="27404"/>
                </a:lnTo>
                <a:lnTo>
                  <a:pt x="108411" y="27828"/>
                </a:lnTo>
                <a:lnTo>
                  <a:pt x="108411" y="27828"/>
                </a:lnTo>
                <a:lnTo>
                  <a:pt x="108345" y="28176"/>
                </a:lnTo>
                <a:lnTo>
                  <a:pt x="108256" y="28446"/>
                </a:lnTo>
                <a:lnTo>
                  <a:pt x="108145" y="28678"/>
                </a:lnTo>
                <a:lnTo>
                  <a:pt x="108013" y="28832"/>
                </a:lnTo>
                <a:lnTo>
                  <a:pt x="107902" y="28871"/>
                </a:lnTo>
                <a:lnTo>
                  <a:pt x="107769" y="28832"/>
                </a:lnTo>
                <a:lnTo>
                  <a:pt x="107659" y="28600"/>
                </a:lnTo>
                <a:lnTo>
                  <a:pt x="107504" y="28253"/>
                </a:lnTo>
                <a:lnTo>
                  <a:pt x="107504" y="28253"/>
                </a:lnTo>
                <a:lnTo>
                  <a:pt x="107416" y="27983"/>
                </a:lnTo>
                <a:lnTo>
                  <a:pt x="107349" y="27906"/>
                </a:lnTo>
                <a:lnTo>
                  <a:pt x="107217" y="27828"/>
                </a:lnTo>
                <a:lnTo>
                  <a:pt x="107217" y="27828"/>
                </a:lnTo>
                <a:lnTo>
                  <a:pt x="107062" y="27751"/>
                </a:lnTo>
                <a:lnTo>
                  <a:pt x="106907" y="27828"/>
                </a:lnTo>
                <a:lnTo>
                  <a:pt x="106708" y="27906"/>
                </a:lnTo>
                <a:lnTo>
                  <a:pt x="106531" y="28021"/>
                </a:lnTo>
                <a:lnTo>
                  <a:pt x="106531" y="28021"/>
                </a:lnTo>
                <a:lnTo>
                  <a:pt x="106332" y="28253"/>
                </a:lnTo>
                <a:lnTo>
                  <a:pt x="106089" y="28330"/>
                </a:lnTo>
                <a:lnTo>
                  <a:pt x="105845" y="28407"/>
                </a:lnTo>
                <a:lnTo>
                  <a:pt x="105646" y="28407"/>
                </a:lnTo>
                <a:lnTo>
                  <a:pt x="105182" y="28330"/>
                </a:lnTo>
                <a:lnTo>
                  <a:pt x="104695" y="28253"/>
                </a:lnTo>
                <a:lnTo>
                  <a:pt x="104695" y="28253"/>
                </a:lnTo>
                <a:lnTo>
                  <a:pt x="104408" y="28253"/>
                </a:lnTo>
                <a:lnTo>
                  <a:pt x="104143" y="28330"/>
                </a:lnTo>
                <a:lnTo>
                  <a:pt x="103855" y="28600"/>
                </a:lnTo>
                <a:lnTo>
                  <a:pt x="103656" y="28948"/>
                </a:lnTo>
                <a:lnTo>
                  <a:pt x="103656" y="28948"/>
                </a:lnTo>
                <a:lnTo>
                  <a:pt x="103568" y="29256"/>
                </a:lnTo>
                <a:lnTo>
                  <a:pt x="103501" y="29527"/>
                </a:lnTo>
                <a:lnTo>
                  <a:pt x="103457" y="29874"/>
                </a:lnTo>
                <a:lnTo>
                  <a:pt x="103413" y="30144"/>
                </a:lnTo>
                <a:lnTo>
                  <a:pt x="103413" y="30144"/>
                </a:lnTo>
                <a:lnTo>
                  <a:pt x="103302" y="30453"/>
                </a:lnTo>
                <a:lnTo>
                  <a:pt x="103125" y="30723"/>
                </a:lnTo>
                <a:lnTo>
                  <a:pt x="103125" y="30723"/>
                </a:lnTo>
                <a:lnTo>
                  <a:pt x="102816" y="31302"/>
                </a:lnTo>
                <a:lnTo>
                  <a:pt x="102417" y="31804"/>
                </a:lnTo>
                <a:lnTo>
                  <a:pt x="102417" y="31804"/>
                </a:lnTo>
                <a:lnTo>
                  <a:pt x="102285" y="31920"/>
                </a:lnTo>
                <a:lnTo>
                  <a:pt x="102174" y="32151"/>
                </a:lnTo>
                <a:lnTo>
                  <a:pt x="102086" y="32422"/>
                </a:lnTo>
                <a:lnTo>
                  <a:pt x="102019" y="32692"/>
                </a:lnTo>
                <a:lnTo>
                  <a:pt x="102019" y="32692"/>
                </a:lnTo>
                <a:lnTo>
                  <a:pt x="102042" y="33078"/>
                </a:lnTo>
                <a:lnTo>
                  <a:pt x="102130" y="33425"/>
                </a:lnTo>
                <a:lnTo>
                  <a:pt x="102285" y="33695"/>
                </a:lnTo>
                <a:lnTo>
                  <a:pt x="102373" y="33772"/>
                </a:lnTo>
                <a:lnTo>
                  <a:pt x="102484" y="33850"/>
                </a:lnTo>
                <a:lnTo>
                  <a:pt x="102484" y="33850"/>
                </a:lnTo>
                <a:lnTo>
                  <a:pt x="102771" y="33850"/>
                </a:lnTo>
                <a:lnTo>
                  <a:pt x="103015" y="33772"/>
                </a:lnTo>
                <a:lnTo>
                  <a:pt x="103125" y="33772"/>
                </a:lnTo>
                <a:lnTo>
                  <a:pt x="103214" y="33850"/>
                </a:lnTo>
                <a:lnTo>
                  <a:pt x="103324" y="33965"/>
                </a:lnTo>
                <a:lnTo>
                  <a:pt x="103413" y="34274"/>
                </a:lnTo>
                <a:lnTo>
                  <a:pt x="103413" y="34274"/>
                </a:lnTo>
                <a:lnTo>
                  <a:pt x="103501" y="34467"/>
                </a:lnTo>
                <a:lnTo>
                  <a:pt x="103523" y="34776"/>
                </a:lnTo>
                <a:lnTo>
                  <a:pt x="103568" y="35394"/>
                </a:lnTo>
                <a:lnTo>
                  <a:pt x="103568" y="35394"/>
                </a:lnTo>
                <a:lnTo>
                  <a:pt x="103612" y="36243"/>
                </a:lnTo>
                <a:lnTo>
                  <a:pt x="103612" y="37015"/>
                </a:lnTo>
                <a:lnTo>
                  <a:pt x="103612" y="37015"/>
                </a:lnTo>
                <a:lnTo>
                  <a:pt x="103612" y="37439"/>
                </a:lnTo>
                <a:lnTo>
                  <a:pt x="103568" y="37787"/>
                </a:lnTo>
                <a:lnTo>
                  <a:pt x="103501" y="38173"/>
                </a:lnTo>
                <a:lnTo>
                  <a:pt x="103368" y="38520"/>
                </a:lnTo>
                <a:lnTo>
                  <a:pt x="103368" y="38520"/>
                </a:lnTo>
                <a:lnTo>
                  <a:pt x="103125" y="39292"/>
                </a:lnTo>
                <a:lnTo>
                  <a:pt x="102882" y="40064"/>
                </a:lnTo>
                <a:lnTo>
                  <a:pt x="102882" y="40064"/>
                </a:lnTo>
                <a:lnTo>
                  <a:pt x="102617" y="40720"/>
                </a:lnTo>
                <a:lnTo>
                  <a:pt x="102329" y="41415"/>
                </a:lnTo>
                <a:lnTo>
                  <a:pt x="102329" y="41415"/>
                </a:lnTo>
                <a:lnTo>
                  <a:pt x="102086" y="41917"/>
                </a:lnTo>
                <a:lnTo>
                  <a:pt x="101931" y="42418"/>
                </a:lnTo>
                <a:lnTo>
                  <a:pt x="101931" y="42418"/>
                </a:lnTo>
                <a:lnTo>
                  <a:pt x="101887" y="42611"/>
                </a:lnTo>
                <a:lnTo>
                  <a:pt x="101798" y="42766"/>
                </a:lnTo>
                <a:lnTo>
                  <a:pt x="101599" y="43036"/>
                </a:lnTo>
                <a:lnTo>
                  <a:pt x="101378" y="43113"/>
                </a:lnTo>
                <a:lnTo>
                  <a:pt x="101135" y="43113"/>
                </a:lnTo>
                <a:lnTo>
                  <a:pt x="101135" y="43113"/>
                </a:lnTo>
                <a:lnTo>
                  <a:pt x="100847" y="43036"/>
                </a:lnTo>
                <a:lnTo>
                  <a:pt x="100648" y="42920"/>
                </a:lnTo>
                <a:lnTo>
                  <a:pt x="100538" y="42959"/>
                </a:lnTo>
                <a:lnTo>
                  <a:pt x="100449" y="42959"/>
                </a:lnTo>
                <a:lnTo>
                  <a:pt x="100361" y="43113"/>
                </a:lnTo>
                <a:lnTo>
                  <a:pt x="100294" y="43345"/>
                </a:lnTo>
                <a:lnTo>
                  <a:pt x="100294" y="43345"/>
                </a:lnTo>
                <a:lnTo>
                  <a:pt x="100117" y="43769"/>
                </a:lnTo>
                <a:lnTo>
                  <a:pt x="99963" y="44194"/>
                </a:lnTo>
                <a:lnTo>
                  <a:pt x="99963" y="44194"/>
                </a:lnTo>
                <a:lnTo>
                  <a:pt x="99918" y="44387"/>
                </a:lnTo>
                <a:lnTo>
                  <a:pt x="99896" y="44657"/>
                </a:lnTo>
                <a:lnTo>
                  <a:pt x="99852" y="45236"/>
                </a:lnTo>
                <a:lnTo>
                  <a:pt x="99852" y="45236"/>
                </a:lnTo>
                <a:lnTo>
                  <a:pt x="99764" y="45738"/>
                </a:lnTo>
                <a:lnTo>
                  <a:pt x="99653" y="46162"/>
                </a:lnTo>
                <a:lnTo>
                  <a:pt x="99520" y="46510"/>
                </a:lnTo>
                <a:lnTo>
                  <a:pt x="99454" y="47011"/>
                </a:lnTo>
                <a:lnTo>
                  <a:pt x="99454" y="47011"/>
                </a:lnTo>
                <a:lnTo>
                  <a:pt x="99454" y="47359"/>
                </a:lnTo>
                <a:lnTo>
                  <a:pt x="99476" y="47706"/>
                </a:lnTo>
                <a:lnTo>
                  <a:pt x="99675" y="48440"/>
                </a:lnTo>
                <a:lnTo>
                  <a:pt x="99764" y="48787"/>
                </a:lnTo>
                <a:lnTo>
                  <a:pt x="99808" y="49211"/>
                </a:lnTo>
                <a:lnTo>
                  <a:pt x="99764" y="49559"/>
                </a:lnTo>
                <a:lnTo>
                  <a:pt x="99609" y="49906"/>
                </a:lnTo>
                <a:lnTo>
                  <a:pt x="99609" y="49906"/>
                </a:lnTo>
                <a:lnTo>
                  <a:pt x="99520" y="50061"/>
                </a:lnTo>
                <a:lnTo>
                  <a:pt x="99410" y="50138"/>
                </a:lnTo>
                <a:lnTo>
                  <a:pt x="99277" y="50138"/>
                </a:lnTo>
                <a:lnTo>
                  <a:pt x="99166" y="49983"/>
                </a:lnTo>
                <a:lnTo>
                  <a:pt x="99166" y="49983"/>
                </a:lnTo>
                <a:lnTo>
                  <a:pt x="99078" y="49752"/>
                </a:lnTo>
                <a:lnTo>
                  <a:pt x="99078" y="49559"/>
                </a:lnTo>
                <a:lnTo>
                  <a:pt x="99078" y="48980"/>
                </a:lnTo>
                <a:lnTo>
                  <a:pt x="99078" y="48980"/>
                </a:lnTo>
                <a:lnTo>
                  <a:pt x="99034" y="48285"/>
                </a:lnTo>
                <a:lnTo>
                  <a:pt x="98967" y="48015"/>
                </a:lnTo>
                <a:lnTo>
                  <a:pt x="98879" y="47706"/>
                </a:lnTo>
                <a:lnTo>
                  <a:pt x="98879" y="47706"/>
                </a:lnTo>
                <a:lnTo>
                  <a:pt x="98636" y="47282"/>
                </a:lnTo>
                <a:lnTo>
                  <a:pt x="98525" y="47089"/>
                </a:lnTo>
                <a:lnTo>
                  <a:pt x="98437" y="46857"/>
                </a:lnTo>
                <a:lnTo>
                  <a:pt x="98437" y="46857"/>
                </a:lnTo>
                <a:lnTo>
                  <a:pt x="98282" y="46355"/>
                </a:lnTo>
                <a:lnTo>
                  <a:pt x="98193" y="46317"/>
                </a:lnTo>
                <a:lnTo>
                  <a:pt x="98127" y="46239"/>
                </a:lnTo>
                <a:lnTo>
                  <a:pt x="97994" y="46162"/>
                </a:lnTo>
                <a:lnTo>
                  <a:pt x="97884" y="46162"/>
                </a:lnTo>
                <a:lnTo>
                  <a:pt x="97596" y="46317"/>
                </a:lnTo>
                <a:lnTo>
                  <a:pt x="97596" y="46317"/>
                </a:lnTo>
                <a:lnTo>
                  <a:pt x="97486" y="46355"/>
                </a:lnTo>
                <a:lnTo>
                  <a:pt x="97397" y="46317"/>
                </a:lnTo>
                <a:lnTo>
                  <a:pt x="97353" y="46085"/>
                </a:lnTo>
                <a:lnTo>
                  <a:pt x="97397" y="45892"/>
                </a:lnTo>
                <a:lnTo>
                  <a:pt x="97397" y="45892"/>
                </a:lnTo>
                <a:lnTo>
                  <a:pt x="97486" y="45660"/>
                </a:lnTo>
                <a:lnTo>
                  <a:pt x="97486" y="45583"/>
                </a:lnTo>
                <a:lnTo>
                  <a:pt x="97486" y="45467"/>
                </a:lnTo>
                <a:lnTo>
                  <a:pt x="97486" y="45467"/>
                </a:lnTo>
                <a:lnTo>
                  <a:pt x="97397" y="45313"/>
                </a:lnTo>
                <a:lnTo>
                  <a:pt x="97331" y="45236"/>
                </a:lnTo>
                <a:lnTo>
                  <a:pt x="97198" y="45159"/>
                </a:lnTo>
                <a:lnTo>
                  <a:pt x="97132" y="45159"/>
                </a:lnTo>
                <a:lnTo>
                  <a:pt x="97132" y="45159"/>
                </a:lnTo>
                <a:lnTo>
                  <a:pt x="96999" y="45236"/>
                </a:lnTo>
                <a:lnTo>
                  <a:pt x="96889" y="45390"/>
                </a:lnTo>
                <a:lnTo>
                  <a:pt x="96690" y="45738"/>
                </a:lnTo>
                <a:lnTo>
                  <a:pt x="96690" y="45738"/>
                </a:lnTo>
                <a:lnTo>
                  <a:pt x="96490" y="45892"/>
                </a:lnTo>
                <a:lnTo>
                  <a:pt x="96247" y="46085"/>
                </a:lnTo>
                <a:lnTo>
                  <a:pt x="96159" y="46239"/>
                </a:lnTo>
                <a:lnTo>
                  <a:pt x="96070" y="46432"/>
                </a:lnTo>
                <a:lnTo>
                  <a:pt x="96070" y="46664"/>
                </a:lnTo>
                <a:lnTo>
                  <a:pt x="96115" y="46934"/>
                </a:lnTo>
                <a:lnTo>
                  <a:pt x="96115" y="46934"/>
                </a:lnTo>
                <a:lnTo>
                  <a:pt x="96159" y="47166"/>
                </a:lnTo>
                <a:lnTo>
                  <a:pt x="96269" y="47282"/>
                </a:lnTo>
                <a:lnTo>
                  <a:pt x="96402" y="47436"/>
                </a:lnTo>
                <a:lnTo>
                  <a:pt x="96513" y="47513"/>
                </a:lnTo>
                <a:lnTo>
                  <a:pt x="96844" y="47513"/>
                </a:lnTo>
                <a:lnTo>
                  <a:pt x="97132" y="47590"/>
                </a:lnTo>
                <a:lnTo>
                  <a:pt x="97132" y="47590"/>
                </a:lnTo>
                <a:lnTo>
                  <a:pt x="97198" y="47706"/>
                </a:lnTo>
                <a:lnTo>
                  <a:pt x="97287" y="47783"/>
                </a:lnTo>
                <a:lnTo>
                  <a:pt x="97353" y="48015"/>
                </a:lnTo>
                <a:lnTo>
                  <a:pt x="97353" y="48208"/>
                </a:lnTo>
                <a:lnTo>
                  <a:pt x="97353" y="48208"/>
                </a:lnTo>
                <a:lnTo>
                  <a:pt x="97331" y="48362"/>
                </a:lnTo>
                <a:lnTo>
                  <a:pt x="97242" y="48440"/>
                </a:lnTo>
                <a:lnTo>
                  <a:pt x="97043" y="48633"/>
                </a:lnTo>
                <a:lnTo>
                  <a:pt x="96800" y="48787"/>
                </a:lnTo>
                <a:lnTo>
                  <a:pt x="96712" y="48903"/>
                </a:lnTo>
                <a:lnTo>
                  <a:pt x="96690" y="49057"/>
                </a:lnTo>
                <a:lnTo>
                  <a:pt x="96690" y="49057"/>
                </a:lnTo>
                <a:lnTo>
                  <a:pt x="96645" y="49404"/>
                </a:lnTo>
                <a:lnTo>
                  <a:pt x="96690" y="49713"/>
                </a:lnTo>
                <a:lnTo>
                  <a:pt x="96756" y="50254"/>
                </a:lnTo>
                <a:lnTo>
                  <a:pt x="96756" y="50254"/>
                </a:lnTo>
                <a:lnTo>
                  <a:pt x="96756" y="50485"/>
                </a:lnTo>
                <a:lnTo>
                  <a:pt x="96756" y="50678"/>
                </a:lnTo>
                <a:lnTo>
                  <a:pt x="96712" y="50833"/>
                </a:lnTo>
                <a:lnTo>
                  <a:pt x="96712" y="51026"/>
                </a:lnTo>
                <a:lnTo>
                  <a:pt x="96712" y="51026"/>
                </a:lnTo>
                <a:lnTo>
                  <a:pt x="96756" y="51257"/>
                </a:lnTo>
                <a:lnTo>
                  <a:pt x="96800" y="51412"/>
                </a:lnTo>
                <a:lnTo>
                  <a:pt x="96911" y="51759"/>
                </a:lnTo>
                <a:lnTo>
                  <a:pt x="97043" y="52106"/>
                </a:lnTo>
                <a:lnTo>
                  <a:pt x="97088" y="52454"/>
                </a:lnTo>
                <a:lnTo>
                  <a:pt x="97088" y="52454"/>
                </a:lnTo>
                <a:lnTo>
                  <a:pt x="97088" y="52955"/>
                </a:lnTo>
                <a:lnTo>
                  <a:pt x="97088" y="52955"/>
                </a:lnTo>
                <a:lnTo>
                  <a:pt x="96999" y="53380"/>
                </a:lnTo>
                <a:lnTo>
                  <a:pt x="96999" y="53612"/>
                </a:lnTo>
                <a:lnTo>
                  <a:pt x="97088" y="53805"/>
                </a:lnTo>
                <a:lnTo>
                  <a:pt x="97088" y="53805"/>
                </a:lnTo>
                <a:lnTo>
                  <a:pt x="97154" y="54036"/>
                </a:lnTo>
                <a:lnTo>
                  <a:pt x="97198" y="54229"/>
                </a:lnTo>
                <a:lnTo>
                  <a:pt x="97242" y="54461"/>
                </a:lnTo>
                <a:lnTo>
                  <a:pt x="97198" y="54731"/>
                </a:lnTo>
                <a:lnTo>
                  <a:pt x="97198" y="54731"/>
                </a:lnTo>
                <a:lnTo>
                  <a:pt x="97132" y="55001"/>
                </a:lnTo>
                <a:lnTo>
                  <a:pt x="96999" y="55233"/>
                </a:lnTo>
                <a:lnTo>
                  <a:pt x="96800" y="55734"/>
                </a:lnTo>
                <a:lnTo>
                  <a:pt x="96557" y="56159"/>
                </a:lnTo>
                <a:lnTo>
                  <a:pt x="96490" y="56352"/>
                </a:lnTo>
                <a:lnTo>
                  <a:pt x="96402" y="56622"/>
                </a:lnTo>
                <a:lnTo>
                  <a:pt x="96402" y="56622"/>
                </a:lnTo>
                <a:lnTo>
                  <a:pt x="96269" y="57201"/>
                </a:lnTo>
                <a:lnTo>
                  <a:pt x="96203" y="57857"/>
                </a:lnTo>
                <a:lnTo>
                  <a:pt x="96048" y="58321"/>
                </a:lnTo>
                <a:lnTo>
                  <a:pt x="95960" y="58629"/>
                </a:lnTo>
                <a:lnTo>
                  <a:pt x="95849" y="58822"/>
                </a:lnTo>
                <a:lnTo>
                  <a:pt x="95849" y="58822"/>
                </a:lnTo>
                <a:lnTo>
                  <a:pt x="95672" y="59054"/>
                </a:lnTo>
                <a:lnTo>
                  <a:pt x="95517" y="59247"/>
                </a:lnTo>
                <a:lnTo>
                  <a:pt x="95517" y="59247"/>
                </a:lnTo>
                <a:lnTo>
                  <a:pt x="95274" y="59401"/>
                </a:lnTo>
                <a:lnTo>
                  <a:pt x="95009" y="59556"/>
                </a:lnTo>
                <a:lnTo>
                  <a:pt x="94478" y="59749"/>
                </a:lnTo>
                <a:lnTo>
                  <a:pt x="94478" y="59749"/>
                </a:lnTo>
                <a:lnTo>
                  <a:pt x="94235" y="59903"/>
                </a:lnTo>
                <a:lnTo>
                  <a:pt x="94080" y="60019"/>
                </a:lnTo>
                <a:lnTo>
                  <a:pt x="93925" y="60250"/>
                </a:lnTo>
                <a:lnTo>
                  <a:pt x="93748" y="60598"/>
                </a:lnTo>
                <a:lnTo>
                  <a:pt x="93748" y="60598"/>
                </a:lnTo>
                <a:lnTo>
                  <a:pt x="93682" y="60829"/>
                </a:lnTo>
                <a:lnTo>
                  <a:pt x="93593" y="60868"/>
                </a:lnTo>
                <a:lnTo>
                  <a:pt x="93505" y="60868"/>
                </a:lnTo>
                <a:lnTo>
                  <a:pt x="93394" y="60752"/>
                </a:lnTo>
                <a:lnTo>
                  <a:pt x="93394" y="60752"/>
                </a:lnTo>
                <a:lnTo>
                  <a:pt x="93306" y="60521"/>
                </a:lnTo>
                <a:lnTo>
                  <a:pt x="93195" y="60405"/>
                </a:lnTo>
                <a:lnTo>
                  <a:pt x="93085" y="60328"/>
                </a:lnTo>
                <a:lnTo>
                  <a:pt x="92952" y="60328"/>
                </a:lnTo>
                <a:lnTo>
                  <a:pt x="92753" y="60405"/>
                </a:lnTo>
                <a:lnTo>
                  <a:pt x="92598" y="60598"/>
                </a:lnTo>
                <a:lnTo>
                  <a:pt x="92443" y="60868"/>
                </a:lnTo>
                <a:lnTo>
                  <a:pt x="92311" y="61293"/>
                </a:lnTo>
                <a:lnTo>
                  <a:pt x="92244" y="61717"/>
                </a:lnTo>
                <a:lnTo>
                  <a:pt x="92244" y="62219"/>
                </a:lnTo>
                <a:lnTo>
                  <a:pt x="92244" y="62219"/>
                </a:lnTo>
                <a:lnTo>
                  <a:pt x="92244" y="62528"/>
                </a:lnTo>
                <a:lnTo>
                  <a:pt x="92311" y="62798"/>
                </a:lnTo>
                <a:lnTo>
                  <a:pt x="92510" y="63415"/>
                </a:lnTo>
                <a:lnTo>
                  <a:pt x="92753" y="63917"/>
                </a:lnTo>
                <a:lnTo>
                  <a:pt x="92996" y="64496"/>
                </a:lnTo>
                <a:lnTo>
                  <a:pt x="92996" y="64496"/>
                </a:lnTo>
                <a:lnTo>
                  <a:pt x="93151" y="65191"/>
                </a:lnTo>
                <a:lnTo>
                  <a:pt x="93239" y="65924"/>
                </a:lnTo>
                <a:lnTo>
                  <a:pt x="93284" y="66696"/>
                </a:lnTo>
                <a:lnTo>
                  <a:pt x="93239" y="67044"/>
                </a:lnTo>
                <a:lnTo>
                  <a:pt x="93195" y="67391"/>
                </a:lnTo>
                <a:lnTo>
                  <a:pt x="93195" y="67391"/>
                </a:lnTo>
                <a:lnTo>
                  <a:pt x="93085" y="67816"/>
                </a:lnTo>
                <a:lnTo>
                  <a:pt x="92863" y="68124"/>
                </a:lnTo>
                <a:lnTo>
                  <a:pt x="92863" y="68124"/>
                </a:lnTo>
                <a:lnTo>
                  <a:pt x="92554" y="68742"/>
                </a:lnTo>
                <a:lnTo>
                  <a:pt x="92399" y="69012"/>
                </a:lnTo>
                <a:lnTo>
                  <a:pt x="92266" y="69398"/>
                </a:lnTo>
                <a:lnTo>
                  <a:pt x="92266" y="69398"/>
                </a:lnTo>
                <a:lnTo>
                  <a:pt x="92156" y="69668"/>
                </a:lnTo>
                <a:lnTo>
                  <a:pt x="92023" y="69823"/>
                </a:lnTo>
                <a:lnTo>
                  <a:pt x="91913" y="69861"/>
                </a:lnTo>
                <a:lnTo>
                  <a:pt x="91802" y="69745"/>
                </a:lnTo>
                <a:lnTo>
                  <a:pt x="91802" y="69745"/>
                </a:lnTo>
                <a:lnTo>
                  <a:pt x="91625" y="69437"/>
                </a:lnTo>
                <a:lnTo>
                  <a:pt x="91470" y="69012"/>
                </a:lnTo>
                <a:lnTo>
                  <a:pt x="91271" y="68163"/>
                </a:lnTo>
                <a:lnTo>
                  <a:pt x="91271" y="68163"/>
                </a:lnTo>
                <a:lnTo>
                  <a:pt x="91161" y="67893"/>
                </a:lnTo>
                <a:lnTo>
                  <a:pt x="90984" y="67623"/>
                </a:lnTo>
                <a:lnTo>
                  <a:pt x="90829" y="67391"/>
                </a:lnTo>
                <a:lnTo>
                  <a:pt x="90674" y="67275"/>
                </a:lnTo>
                <a:lnTo>
                  <a:pt x="90674" y="67275"/>
                </a:lnTo>
                <a:lnTo>
                  <a:pt x="90387" y="66966"/>
                </a:lnTo>
                <a:lnTo>
                  <a:pt x="90276" y="66851"/>
                </a:lnTo>
                <a:lnTo>
                  <a:pt x="90143" y="66851"/>
                </a:lnTo>
                <a:lnTo>
                  <a:pt x="90143" y="66851"/>
                </a:lnTo>
                <a:lnTo>
                  <a:pt x="90077" y="66966"/>
                </a:lnTo>
                <a:lnTo>
                  <a:pt x="90033" y="67198"/>
                </a:lnTo>
                <a:lnTo>
                  <a:pt x="89944" y="67623"/>
                </a:lnTo>
                <a:lnTo>
                  <a:pt x="89944" y="67623"/>
                </a:lnTo>
                <a:lnTo>
                  <a:pt x="89900" y="68587"/>
                </a:lnTo>
                <a:lnTo>
                  <a:pt x="89878" y="69089"/>
                </a:lnTo>
                <a:lnTo>
                  <a:pt x="89900" y="69514"/>
                </a:lnTo>
                <a:lnTo>
                  <a:pt x="89900" y="69514"/>
                </a:lnTo>
                <a:lnTo>
                  <a:pt x="89988" y="69861"/>
                </a:lnTo>
                <a:lnTo>
                  <a:pt x="90099" y="70170"/>
                </a:lnTo>
                <a:lnTo>
                  <a:pt x="90342" y="70672"/>
                </a:lnTo>
                <a:lnTo>
                  <a:pt x="90630" y="71135"/>
                </a:lnTo>
                <a:lnTo>
                  <a:pt x="90785" y="71444"/>
                </a:lnTo>
                <a:lnTo>
                  <a:pt x="90873" y="71714"/>
                </a:lnTo>
                <a:lnTo>
                  <a:pt x="90873" y="71714"/>
                </a:lnTo>
                <a:lnTo>
                  <a:pt x="90962" y="71984"/>
                </a:lnTo>
                <a:lnTo>
                  <a:pt x="91028" y="72293"/>
                </a:lnTo>
                <a:lnTo>
                  <a:pt x="91116" y="72910"/>
                </a:lnTo>
                <a:lnTo>
                  <a:pt x="91116" y="72910"/>
                </a:lnTo>
                <a:lnTo>
                  <a:pt x="91227" y="73489"/>
                </a:lnTo>
                <a:lnTo>
                  <a:pt x="91360" y="74068"/>
                </a:lnTo>
                <a:lnTo>
                  <a:pt x="91360" y="74068"/>
                </a:lnTo>
                <a:lnTo>
                  <a:pt x="91382" y="74261"/>
                </a:lnTo>
                <a:lnTo>
                  <a:pt x="91426" y="74493"/>
                </a:lnTo>
                <a:lnTo>
                  <a:pt x="91382" y="74763"/>
                </a:lnTo>
                <a:lnTo>
                  <a:pt x="91360" y="74917"/>
                </a:lnTo>
                <a:lnTo>
                  <a:pt x="91360" y="74917"/>
                </a:lnTo>
                <a:lnTo>
                  <a:pt x="91183" y="74956"/>
                </a:lnTo>
                <a:lnTo>
                  <a:pt x="91072" y="74917"/>
                </a:lnTo>
                <a:lnTo>
                  <a:pt x="90917" y="74840"/>
                </a:lnTo>
                <a:lnTo>
                  <a:pt x="90785" y="74686"/>
                </a:lnTo>
                <a:lnTo>
                  <a:pt x="90785" y="74686"/>
                </a:lnTo>
                <a:lnTo>
                  <a:pt x="90586" y="74416"/>
                </a:lnTo>
                <a:lnTo>
                  <a:pt x="90387" y="74068"/>
                </a:lnTo>
                <a:lnTo>
                  <a:pt x="90387" y="74068"/>
                </a:lnTo>
                <a:lnTo>
                  <a:pt x="90276" y="73682"/>
                </a:lnTo>
                <a:lnTo>
                  <a:pt x="90232" y="73258"/>
                </a:lnTo>
                <a:lnTo>
                  <a:pt x="90143" y="72409"/>
                </a:lnTo>
                <a:lnTo>
                  <a:pt x="90143" y="72409"/>
                </a:lnTo>
                <a:lnTo>
                  <a:pt x="90099" y="71637"/>
                </a:lnTo>
                <a:lnTo>
                  <a:pt x="90077" y="71212"/>
                </a:lnTo>
                <a:lnTo>
                  <a:pt x="89988" y="70865"/>
                </a:lnTo>
                <a:lnTo>
                  <a:pt x="89988" y="70865"/>
                </a:lnTo>
                <a:lnTo>
                  <a:pt x="89878" y="70517"/>
                </a:lnTo>
                <a:lnTo>
                  <a:pt x="89745" y="70247"/>
                </a:lnTo>
                <a:lnTo>
                  <a:pt x="89745" y="70247"/>
                </a:lnTo>
                <a:lnTo>
                  <a:pt x="89679" y="69861"/>
                </a:lnTo>
                <a:lnTo>
                  <a:pt x="89635" y="69591"/>
                </a:lnTo>
                <a:lnTo>
                  <a:pt x="89635" y="69012"/>
                </a:lnTo>
                <a:lnTo>
                  <a:pt x="89679" y="68472"/>
                </a:lnTo>
                <a:lnTo>
                  <a:pt x="89679" y="67816"/>
                </a:lnTo>
                <a:lnTo>
                  <a:pt x="89679" y="67816"/>
                </a:lnTo>
                <a:lnTo>
                  <a:pt x="89635" y="67314"/>
                </a:lnTo>
                <a:lnTo>
                  <a:pt x="89546" y="66889"/>
                </a:lnTo>
                <a:lnTo>
                  <a:pt x="89436" y="65924"/>
                </a:lnTo>
                <a:lnTo>
                  <a:pt x="89436" y="65924"/>
                </a:lnTo>
                <a:lnTo>
                  <a:pt x="89391" y="65422"/>
                </a:lnTo>
                <a:lnTo>
                  <a:pt x="89303" y="64844"/>
                </a:lnTo>
                <a:lnTo>
                  <a:pt x="89192" y="64342"/>
                </a:lnTo>
                <a:lnTo>
                  <a:pt x="89104" y="64149"/>
                </a:lnTo>
                <a:lnTo>
                  <a:pt x="89037" y="63917"/>
                </a:lnTo>
                <a:lnTo>
                  <a:pt x="89037" y="63917"/>
                </a:lnTo>
                <a:lnTo>
                  <a:pt x="88949" y="63840"/>
                </a:lnTo>
                <a:lnTo>
                  <a:pt x="88861" y="63840"/>
                </a:lnTo>
                <a:lnTo>
                  <a:pt x="88750" y="63917"/>
                </a:lnTo>
                <a:lnTo>
                  <a:pt x="88551" y="64265"/>
                </a:lnTo>
                <a:lnTo>
                  <a:pt x="88551" y="64265"/>
                </a:lnTo>
                <a:lnTo>
                  <a:pt x="88352" y="64419"/>
                </a:lnTo>
                <a:lnTo>
                  <a:pt x="88219" y="64496"/>
                </a:lnTo>
                <a:lnTo>
                  <a:pt x="88153" y="64496"/>
                </a:lnTo>
                <a:lnTo>
                  <a:pt x="88153" y="64496"/>
                </a:lnTo>
                <a:lnTo>
                  <a:pt x="88109" y="64342"/>
                </a:lnTo>
                <a:lnTo>
                  <a:pt x="88064" y="64265"/>
                </a:lnTo>
                <a:lnTo>
                  <a:pt x="88064" y="63994"/>
                </a:lnTo>
                <a:lnTo>
                  <a:pt x="88109" y="63801"/>
                </a:lnTo>
                <a:lnTo>
                  <a:pt x="88153" y="63570"/>
                </a:lnTo>
                <a:lnTo>
                  <a:pt x="88153" y="63570"/>
                </a:lnTo>
                <a:lnTo>
                  <a:pt x="88197" y="63145"/>
                </a:lnTo>
                <a:lnTo>
                  <a:pt x="88197" y="62952"/>
                </a:lnTo>
                <a:lnTo>
                  <a:pt x="88153" y="62721"/>
                </a:lnTo>
                <a:lnTo>
                  <a:pt x="88153" y="62721"/>
                </a:lnTo>
                <a:lnTo>
                  <a:pt x="88020" y="62450"/>
                </a:lnTo>
                <a:lnTo>
                  <a:pt x="87954" y="62103"/>
                </a:lnTo>
                <a:lnTo>
                  <a:pt x="87954" y="62103"/>
                </a:lnTo>
                <a:lnTo>
                  <a:pt x="87910" y="61717"/>
                </a:lnTo>
                <a:lnTo>
                  <a:pt x="87865" y="61601"/>
                </a:lnTo>
                <a:lnTo>
                  <a:pt x="87777" y="61447"/>
                </a:lnTo>
                <a:lnTo>
                  <a:pt x="87777" y="61447"/>
                </a:lnTo>
                <a:lnTo>
                  <a:pt x="87622" y="61293"/>
                </a:lnTo>
                <a:lnTo>
                  <a:pt x="87578" y="61254"/>
                </a:lnTo>
                <a:lnTo>
                  <a:pt x="87511" y="61177"/>
                </a:lnTo>
                <a:lnTo>
                  <a:pt x="87511" y="61177"/>
                </a:lnTo>
                <a:lnTo>
                  <a:pt x="87423" y="60868"/>
                </a:lnTo>
                <a:lnTo>
                  <a:pt x="87335" y="60521"/>
                </a:lnTo>
                <a:lnTo>
                  <a:pt x="87268" y="60250"/>
                </a:lnTo>
                <a:lnTo>
                  <a:pt x="87180" y="59980"/>
                </a:lnTo>
                <a:lnTo>
                  <a:pt x="87180" y="59980"/>
                </a:lnTo>
                <a:lnTo>
                  <a:pt x="87025" y="59749"/>
                </a:lnTo>
                <a:lnTo>
                  <a:pt x="86936" y="59671"/>
                </a:lnTo>
                <a:lnTo>
                  <a:pt x="86870" y="59671"/>
                </a:lnTo>
                <a:lnTo>
                  <a:pt x="86870" y="59671"/>
                </a:lnTo>
                <a:lnTo>
                  <a:pt x="86737" y="59826"/>
                </a:lnTo>
                <a:lnTo>
                  <a:pt x="86671" y="60019"/>
                </a:lnTo>
                <a:lnTo>
                  <a:pt x="86583" y="60328"/>
                </a:lnTo>
                <a:lnTo>
                  <a:pt x="86472" y="60443"/>
                </a:lnTo>
                <a:lnTo>
                  <a:pt x="86472" y="60443"/>
                </a:lnTo>
                <a:lnTo>
                  <a:pt x="86339" y="60598"/>
                </a:lnTo>
                <a:lnTo>
                  <a:pt x="86229" y="60598"/>
                </a:lnTo>
                <a:lnTo>
                  <a:pt x="86074" y="60675"/>
                </a:lnTo>
                <a:lnTo>
                  <a:pt x="85941" y="60675"/>
                </a:lnTo>
                <a:lnTo>
                  <a:pt x="85941" y="60675"/>
                </a:lnTo>
                <a:lnTo>
                  <a:pt x="85831" y="60868"/>
                </a:lnTo>
                <a:lnTo>
                  <a:pt x="85698" y="61100"/>
                </a:lnTo>
                <a:lnTo>
                  <a:pt x="85698" y="61100"/>
                </a:lnTo>
                <a:lnTo>
                  <a:pt x="85499" y="61524"/>
                </a:lnTo>
                <a:lnTo>
                  <a:pt x="85433" y="61717"/>
                </a:lnTo>
                <a:lnTo>
                  <a:pt x="85300" y="62026"/>
                </a:lnTo>
                <a:lnTo>
                  <a:pt x="85300" y="62026"/>
                </a:lnTo>
                <a:lnTo>
                  <a:pt x="85211" y="62296"/>
                </a:lnTo>
                <a:lnTo>
                  <a:pt x="85101" y="62528"/>
                </a:lnTo>
                <a:lnTo>
                  <a:pt x="84858" y="62952"/>
                </a:lnTo>
                <a:lnTo>
                  <a:pt x="84570" y="63300"/>
                </a:lnTo>
                <a:lnTo>
                  <a:pt x="84260" y="63570"/>
                </a:lnTo>
                <a:lnTo>
                  <a:pt x="84260" y="63570"/>
                </a:lnTo>
                <a:lnTo>
                  <a:pt x="83929" y="63917"/>
                </a:lnTo>
                <a:lnTo>
                  <a:pt x="83818" y="64072"/>
                </a:lnTo>
                <a:lnTo>
                  <a:pt x="83708" y="64342"/>
                </a:lnTo>
                <a:lnTo>
                  <a:pt x="83708" y="64342"/>
                </a:lnTo>
                <a:lnTo>
                  <a:pt x="83619" y="64573"/>
                </a:lnTo>
                <a:lnTo>
                  <a:pt x="83531" y="64766"/>
                </a:lnTo>
                <a:lnTo>
                  <a:pt x="83531" y="64766"/>
                </a:lnTo>
                <a:lnTo>
                  <a:pt x="83420" y="64921"/>
                </a:lnTo>
                <a:lnTo>
                  <a:pt x="83287" y="65114"/>
                </a:lnTo>
                <a:lnTo>
                  <a:pt x="83287" y="65114"/>
                </a:lnTo>
                <a:lnTo>
                  <a:pt x="83265" y="65422"/>
                </a:lnTo>
                <a:lnTo>
                  <a:pt x="83221" y="65693"/>
                </a:lnTo>
                <a:lnTo>
                  <a:pt x="83265" y="66272"/>
                </a:lnTo>
                <a:lnTo>
                  <a:pt x="83265" y="66272"/>
                </a:lnTo>
                <a:lnTo>
                  <a:pt x="83332" y="66773"/>
                </a:lnTo>
                <a:lnTo>
                  <a:pt x="83332" y="66966"/>
                </a:lnTo>
                <a:lnTo>
                  <a:pt x="83332" y="67275"/>
                </a:lnTo>
                <a:lnTo>
                  <a:pt x="83332" y="67275"/>
                </a:lnTo>
                <a:lnTo>
                  <a:pt x="83265" y="67545"/>
                </a:lnTo>
                <a:lnTo>
                  <a:pt x="83177" y="67816"/>
                </a:lnTo>
                <a:lnTo>
                  <a:pt x="83177" y="67816"/>
                </a:lnTo>
                <a:lnTo>
                  <a:pt x="83133" y="68472"/>
                </a:lnTo>
                <a:lnTo>
                  <a:pt x="83133" y="68472"/>
                </a:lnTo>
                <a:lnTo>
                  <a:pt x="83088" y="68819"/>
                </a:lnTo>
                <a:lnTo>
                  <a:pt x="83022" y="69089"/>
                </a:lnTo>
                <a:lnTo>
                  <a:pt x="82889" y="69398"/>
                </a:lnTo>
                <a:lnTo>
                  <a:pt x="82734" y="69514"/>
                </a:lnTo>
                <a:lnTo>
                  <a:pt x="82734" y="69514"/>
                </a:lnTo>
                <a:lnTo>
                  <a:pt x="82580" y="69668"/>
                </a:lnTo>
                <a:lnTo>
                  <a:pt x="82425" y="69668"/>
                </a:lnTo>
                <a:lnTo>
                  <a:pt x="82248" y="69591"/>
                </a:lnTo>
                <a:lnTo>
                  <a:pt x="82093" y="69437"/>
                </a:lnTo>
                <a:lnTo>
                  <a:pt x="81983" y="69244"/>
                </a:lnTo>
                <a:lnTo>
                  <a:pt x="81894" y="68973"/>
                </a:lnTo>
                <a:lnTo>
                  <a:pt x="81806" y="68665"/>
                </a:lnTo>
                <a:lnTo>
                  <a:pt x="81784" y="68394"/>
                </a:lnTo>
                <a:lnTo>
                  <a:pt x="81784" y="68394"/>
                </a:lnTo>
                <a:lnTo>
                  <a:pt x="81651" y="67468"/>
                </a:lnTo>
                <a:lnTo>
                  <a:pt x="81540" y="66542"/>
                </a:lnTo>
                <a:lnTo>
                  <a:pt x="81540" y="66542"/>
                </a:lnTo>
                <a:lnTo>
                  <a:pt x="81452" y="65847"/>
                </a:lnTo>
                <a:lnTo>
                  <a:pt x="81385" y="65114"/>
                </a:lnTo>
                <a:lnTo>
                  <a:pt x="81385" y="65114"/>
                </a:lnTo>
                <a:lnTo>
                  <a:pt x="81297" y="64265"/>
                </a:lnTo>
                <a:lnTo>
                  <a:pt x="81164" y="63840"/>
                </a:lnTo>
                <a:lnTo>
                  <a:pt x="81054" y="63415"/>
                </a:lnTo>
                <a:lnTo>
                  <a:pt x="81054" y="63415"/>
                </a:lnTo>
                <a:lnTo>
                  <a:pt x="80943" y="62991"/>
                </a:lnTo>
                <a:lnTo>
                  <a:pt x="80855" y="62566"/>
                </a:lnTo>
                <a:lnTo>
                  <a:pt x="80766" y="62142"/>
                </a:lnTo>
                <a:lnTo>
                  <a:pt x="80766" y="61678"/>
                </a:lnTo>
                <a:lnTo>
                  <a:pt x="80766" y="61678"/>
                </a:lnTo>
                <a:lnTo>
                  <a:pt x="80855" y="60945"/>
                </a:lnTo>
                <a:lnTo>
                  <a:pt x="80855" y="60521"/>
                </a:lnTo>
                <a:lnTo>
                  <a:pt x="80810" y="60173"/>
                </a:lnTo>
                <a:lnTo>
                  <a:pt x="80810" y="60173"/>
                </a:lnTo>
                <a:lnTo>
                  <a:pt x="80766" y="60019"/>
                </a:lnTo>
                <a:lnTo>
                  <a:pt x="80700" y="59980"/>
                </a:lnTo>
                <a:lnTo>
                  <a:pt x="80567" y="60096"/>
                </a:lnTo>
                <a:lnTo>
                  <a:pt x="80523" y="60250"/>
                </a:lnTo>
                <a:lnTo>
                  <a:pt x="80523" y="60250"/>
                </a:lnTo>
                <a:lnTo>
                  <a:pt x="80368" y="60752"/>
                </a:lnTo>
                <a:lnTo>
                  <a:pt x="80302" y="60868"/>
                </a:lnTo>
                <a:lnTo>
                  <a:pt x="80125" y="60868"/>
                </a:lnTo>
                <a:lnTo>
                  <a:pt x="80125" y="60868"/>
                </a:lnTo>
                <a:lnTo>
                  <a:pt x="79970" y="60868"/>
                </a:lnTo>
                <a:lnTo>
                  <a:pt x="79815" y="60752"/>
                </a:lnTo>
                <a:lnTo>
                  <a:pt x="79727" y="60443"/>
                </a:lnTo>
                <a:lnTo>
                  <a:pt x="79683" y="60173"/>
                </a:lnTo>
                <a:lnTo>
                  <a:pt x="79683" y="60173"/>
                </a:lnTo>
                <a:lnTo>
                  <a:pt x="79727" y="60019"/>
                </a:lnTo>
                <a:lnTo>
                  <a:pt x="79771" y="59903"/>
                </a:lnTo>
                <a:lnTo>
                  <a:pt x="79904" y="59671"/>
                </a:lnTo>
                <a:lnTo>
                  <a:pt x="79926" y="59594"/>
                </a:lnTo>
                <a:lnTo>
                  <a:pt x="79926" y="59556"/>
                </a:lnTo>
                <a:lnTo>
                  <a:pt x="79926" y="59401"/>
                </a:lnTo>
                <a:lnTo>
                  <a:pt x="79859" y="59247"/>
                </a:lnTo>
                <a:lnTo>
                  <a:pt x="79859" y="59247"/>
                </a:lnTo>
                <a:lnTo>
                  <a:pt x="79727" y="59054"/>
                </a:lnTo>
                <a:lnTo>
                  <a:pt x="79572" y="58977"/>
                </a:lnTo>
                <a:lnTo>
                  <a:pt x="79417" y="58745"/>
                </a:lnTo>
                <a:lnTo>
                  <a:pt x="79284" y="58552"/>
                </a:lnTo>
                <a:lnTo>
                  <a:pt x="79284" y="58552"/>
                </a:lnTo>
                <a:lnTo>
                  <a:pt x="79218" y="58205"/>
                </a:lnTo>
                <a:lnTo>
                  <a:pt x="79130" y="57780"/>
                </a:lnTo>
                <a:lnTo>
                  <a:pt x="79085" y="57433"/>
                </a:lnTo>
                <a:lnTo>
                  <a:pt x="79019" y="57201"/>
                </a:lnTo>
                <a:lnTo>
                  <a:pt x="78931" y="57047"/>
                </a:lnTo>
                <a:lnTo>
                  <a:pt x="78931" y="57047"/>
                </a:lnTo>
                <a:lnTo>
                  <a:pt x="78820" y="56931"/>
                </a:lnTo>
                <a:lnTo>
                  <a:pt x="78687" y="56854"/>
                </a:lnTo>
                <a:lnTo>
                  <a:pt x="78577" y="56777"/>
                </a:lnTo>
                <a:lnTo>
                  <a:pt x="78444" y="56854"/>
                </a:lnTo>
                <a:lnTo>
                  <a:pt x="78179" y="57008"/>
                </a:lnTo>
                <a:lnTo>
                  <a:pt x="77935" y="57124"/>
                </a:lnTo>
                <a:lnTo>
                  <a:pt x="77935" y="57124"/>
                </a:lnTo>
                <a:lnTo>
                  <a:pt x="77692" y="57278"/>
                </a:lnTo>
                <a:lnTo>
                  <a:pt x="77405" y="57356"/>
                </a:lnTo>
                <a:lnTo>
                  <a:pt x="77161" y="57356"/>
                </a:lnTo>
                <a:lnTo>
                  <a:pt x="76918" y="57356"/>
                </a:lnTo>
                <a:lnTo>
                  <a:pt x="76918" y="57356"/>
                </a:lnTo>
                <a:lnTo>
                  <a:pt x="76564" y="57201"/>
                </a:lnTo>
                <a:lnTo>
                  <a:pt x="76210" y="57124"/>
                </a:lnTo>
                <a:lnTo>
                  <a:pt x="76210" y="57124"/>
                </a:lnTo>
                <a:lnTo>
                  <a:pt x="76011" y="57008"/>
                </a:lnTo>
                <a:lnTo>
                  <a:pt x="75856" y="56777"/>
                </a:lnTo>
                <a:lnTo>
                  <a:pt x="75569" y="56275"/>
                </a:lnTo>
                <a:lnTo>
                  <a:pt x="75569" y="56275"/>
                </a:lnTo>
                <a:lnTo>
                  <a:pt x="75326" y="56005"/>
                </a:lnTo>
                <a:lnTo>
                  <a:pt x="75082" y="55773"/>
                </a:lnTo>
                <a:lnTo>
                  <a:pt x="74839" y="55734"/>
                </a:lnTo>
                <a:lnTo>
                  <a:pt x="74574" y="55773"/>
                </a:lnTo>
                <a:lnTo>
                  <a:pt x="74574" y="55773"/>
                </a:lnTo>
                <a:lnTo>
                  <a:pt x="74286" y="55734"/>
                </a:lnTo>
                <a:lnTo>
                  <a:pt x="73999" y="55657"/>
                </a:lnTo>
                <a:lnTo>
                  <a:pt x="73888" y="55580"/>
                </a:lnTo>
                <a:lnTo>
                  <a:pt x="73755" y="55426"/>
                </a:lnTo>
                <a:lnTo>
                  <a:pt x="73689" y="55233"/>
                </a:lnTo>
                <a:lnTo>
                  <a:pt x="73601" y="55001"/>
                </a:lnTo>
                <a:lnTo>
                  <a:pt x="73601" y="55001"/>
                </a:lnTo>
                <a:lnTo>
                  <a:pt x="73512" y="54577"/>
                </a:lnTo>
                <a:lnTo>
                  <a:pt x="73490" y="54229"/>
                </a:lnTo>
                <a:lnTo>
                  <a:pt x="73402" y="53882"/>
                </a:lnTo>
                <a:lnTo>
                  <a:pt x="73313" y="53650"/>
                </a:lnTo>
                <a:lnTo>
                  <a:pt x="73247" y="53534"/>
                </a:lnTo>
                <a:lnTo>
                  <a:pt x="73247" y="53534"/>
                </a:lnTo>
                <a:lnTo>
                  <a:pt x="73158" y="53457"/>
                </a:lnTo>
                <a:lnTo>
                  <a:pt x="73048" y="53380"/>
                </a:lnTo>
                <a:lnTo>
                  <a:pt x="72915" y="53457"/>
                </a:lnTo>
                <a:lnTo>
                  <a:pt x="72805" y="53534"/>
                </a:lnTo>
                <a:lnTo>
                  <a:pt x="72716" y="53650"/>
                </a:lnTo>
                <a:lnTo>
                  <a:pt x="72650" y="53882"/>
                </a:lnTo>
                <a:lnTo>
                  <a:pt x="72605" y="54075"/>
                </a:lnTo>
                <a:lnTo>
                  <a:pt x="72561" y="54306"/>
                </a:lnTo>
                <a:lnTo>
                  <a:pt x="72561" y="54306"/>
                </a:lnTo>
                <a:lnTo>
                  <a:pt x="72605" y="54499"/>
                </a:lnTo>
                <a:lnTo>
                  <a:pt x="72650" y="54654"/>
                </a:lnTo>
                <a:lnTo>
                  <a:pt x="72760" y="54924"/>
                </a:lnTo>
                <a:lnTo>
                  <a:pt x="72760" y="54924"/>
                </a:lnTo>
                <a:lnTo>
                  <a:pt x="73004" y="55426"/>
                </a:lnTo>
                <a:lnTo>
                  <a:pt x="73114" y="55734"/>
                </a:lnTo>
                <a:lnTo>
                  <a:pt x="73203" y="56005"/>
                </a:lnTo>
                <a:lnTo>
                  <a:pt x="73203" y="56005"/>
                </a:lnTo>
                <a:lnTo>
                  <a:pt x="73203" y="56198"/>
                </a:lnTo>
                <a:lnTo>
                  <a:pt x="73203" y="56429"/>
                </a:lnTo>
                <a:lnTo>
                  <a:pt x="73203" y="56931"/>
                </a:lnTo>
                <a:lnTo>
                  <a:pt x="73203" y="56931"/>
                </a:lnTo>
                <a:lnTo>
                  <a:pt x="73291" y="57124"/>
                </a:lnTo>
                <a:lnTo>
                  <a:pt x="73313" y="57433"/>
                </a:lnTo>
                <a:lnTo>
                  <a:pt x="73556" y="57780"/>
                </a:lnTo>
                <a:lnTo>
                  <a:pt x="73556" y="57780"/>
                </a:lnTo>
                <a:lnTo>
                  <a:pt x="73800" y="58050"/>
                </a:lnTo>
                <a:lnTo>
                  <a:pt x="74087" y="58398"/>
                </a:lnTo>
                <a:lnTo>
                  <a:pt x="74397" y="58629"/>
                </a:lnTo>
                <a:lnTo>
                  <a:pt x="74574" y="58706"/>
                </a:lnTo>
                <a:lnTo>
                  <a:pt x="74684" y="58629"/>
                </a:lnTo>
                <a:lnTo>
                  <a:pt x="74684" y="58629"/>
                </a:lnTo>
                <a:lnTo>
                  <a:pt x="74795" y="58552"/>
                </a:lnTo>
                <a:lnTo>
                  <a:pt x="74883" y="58398"/>
                </a:lnTo>
                <a:lnTo>
                  <a:pt x="74972" y="58050"/>
                </a:lnTo>
                <a:lnTo>
                  <a:pt x="75082" y="57703"/>
                </a:lnTo>
                <a:lnTo>
                  <a:pt x="75171" y="57549"/>
                </a:lnTo>
                <a:lnTo>
                  <a:pt x="75237" y="57471"/>
                </a:lnTo>
                <a:lnTo>
                  <a:pt x="75237" y="57471"/>
                </a:lnTo>
                <a:lnTo>
                  <a:pt x="75414" y="57433"/>
                </a:lnTo>
                <a:lnTo>
                  <a:pt x="75481" y="57549"/>
                </a:lnTo>
                <a:lnTo>
                  <a:pt x="75635" y="57896"/>
                </a:lnTo>
                <a:lnTo>
                  <a:pt x="75635" y="57896"/>
                </a:lnTo>
                <a:lnTo>
                  <a:pt x="75724" y="58128"/>
                </a:lnTo>
                <a:lnTo>
                  <a:pt x="75812" y="58205"/>
                </a:lnTo>
                <a:lnTo>
                  <a:pt x="76011" y="58398"/>
                </a:lnTo>
                <a:lnTo>
                  <a:pt x="76210" y="58629"/>
                </a:lnTo>
                <a:lnTo>
                  <a:pt x="76277" y="58745"/>
                </a:lnTo>
                <a:lnTo>
                  <a:pt x="76321" y="58977"/>
                </a:lnTo>
                <a:lnTo>
                  <a:pt x="76321" y="58977"/>
                </a:lnTo>
                <a:lnTo>
                  <a:pt x="76409" y="59478"/>
                </a:lnTo>
                <a:lnTo>
                  <a:pt x="76409" y="59903"/>
                </a:lnTo>
                <a:lnTo>
                  <a:pt x="76365" y="60752"/>
                </a:lnTo>
                <a:lnTo>
                  <a:pt x="76365" y="60752"/>
                </a:lnTo>
                <a:lnTo>
                  <a:pt x="76321" y="61177"/>
                </a:lnTo>
                <a:lnTo>
                  <a:pt x="76255" y="61601"/>
                </a:lnTo>
                <a:lnTo>
                  <a:pt x="76166" y="61949"/>
                </a:lnTo>
                <a:lnTo>
                  <a:pt x="75967" y="62296"/>
                </a:lnTo>
                <a:lnTo>
                  <a:pt x="75967" y="62296"/>
                </a:lnTo>
                <a:lnTo>
                  <a:pt x="75856" y="62450"/>
                </a:lnTo>
                <a:lnTo>
                  <a:pt x="75680" y="62528"/>
                </a:lnTo>
                <a:lnTo>
                  <a:pt x="75370" y="62643"/>
                </a:lnTo>
                <a:lnTo>
                  <a:pt x="75370" y="62643"/>
                </a:lnTo>
                <a:lnTo>
                  <a:pt x="75171" y="62875"/>
                </a:lnTo>
                <a:lnTo>
                  <a:pt x="74928" y="63068"/>
                </a:lnTo>
                <a:lnTo>
                  <a:pt x="74928" y="63068"/>
                </a:lnTo>
                <a:lnTo>
                  <a:pt x="74397" y="63415"/>
                </a:lnTo>
                <a:lnTo>
                  <a:pt x="74154" y="63647"/>
                </a:lnTo>
                <a:lnTo>
                  <a:pt x="74087" y="63840"/>
                </a:lnTo>
                <a:lnTo>
                  <a:pt x="73999" y="64072"/>
                </a:lnTo>
                <a:lnTo>
                  <a:pt x="73999" y="64072"/>
                </a:lnTo>
                <a:lnTo>
                  <a:pt x="73999" y="64226"/>
                </a:lnTo>
                <a:lnTo>
                  <a:pt x="73999" y="64419"/>
                </a:lnTo>
                <a:lnTo>
                  <a:pt x="73955" y="64651"/>
                </a:lnTo>
                <a:lnTo>
                  <a:pt x="73932" y="64844"/>
                </a:lnTo>
                <a:lnTo>
                  <a:pt x="73932" y="64844"/>
                </a:lnTo>
                <a:lnTo>
                  <a:pt x="73888" y="64921"/>
                </a:lnTo>
                <a:lnTo>
                  <a:pt x="73800" y="64998"/>
                </a:lnTo>
                <a:lnTo>
                  <a:pt x="73645" y="65075"/>
                </a:lnTo>
                <a:lnTo>
                  <a:pt x="73490" y="65075"/>
                </a:lnTo>
                <a:lnTo>
                  <a:pt x="73357" y="65191"/>
                </a:lnTo>
                <a:lnTo>
                  <a:pt x="73357" y="65191"/>
                </a:lnTo>
                <a:lnTo>
                  <a:pt x="73291" y="65268"/>
                </a:lnTo>
                <a:lnTo>
                  <a:pt x="73203" y="65500"/>
                </a:lnTo>
                <a:lnTo>
                  <a:pt x="73158" y="65615"/>
                </a:lnTo>
                <a:lnTo>
                  <a:pt x="73092" y="65770"/>
                </a:lnTo>
                <a:lnTo>
                  <a:pt x="73092" y="65770"/>
                </a:lnTo>
                <a:lnTo>
                  <a:pt x="72915" y="65924"/>
                </a:lnTo>
                <a:lnTo>
                  <a:pt x="72760" y="65924"/>
                </a:lnTo>
                <a:lnTo>
                  <a:pt x="72561" y="65924"/>
                </a:lnTo>
                <a:lnTo>
                  <a:pt x="72362" y="65963"/>
                </a:lnTo>
                <a:lnTo>
                  <a:pt x="72362" y="65963"/>
                </a:lnTo>
                <a:lnTo>
                  <a:pt x="71964" y="66117"/>
                </a:lnTo>
                <a:lnTo>
                  <a:pt x="71765" y="66194"/>
                </a:lnTo>
                <a:lnTo>
                  <a:pt x="71566" y="66194"/>
                </a:lnTo>
                <a:lnTo>
                  <a:pt x="71566" y="66194"/>
                </a:lnTo>
                <a:lnTo>
                  <a:pt x="71367" y="66117"/>
                </a:lnTo>
                <a:lnTo>
                  <a:pt x="71190" y="65963"/>
                </a:lnTo>
                <a:lnTo>
                  <a:pt x="71079" y="65847"/>
                </a:lnTo>
                <a:lnTo>
                  <a:pt x="70991" y="65615"/>
                </a:lnTo>
                <a:lnTo>
                  <a:pt x="70925" y="65422"/>
                </a:lnTo>
                <a:lnTo>
                  <a:pt x="70836" y="65114"/>
                </a:lnTo>
                <a:lnTo>
                  <a:pt x="70792" y="64844"/>
                </a:lnTo>
                <a:lnTo>
                  <a:pt x="70792" y="64573"/>
                </a:lnTo>
                <a:lnTo>
                  <a:pt x="70792" y="64573"/>
                </a:lnTo>
                <a:lnTo>
                  <a:pt x="70836" y="63801"/>
                </a:lnTo>
                <a:lnTo>
                  <a:pt x="70792" y="63377"/>
                </a:lnTo>
                <a:lnTo>
                  <a:pt x="70792" y="63222"/>
                </a:lnTo>
                <a:lnTo>
                  <a:pt x="70726" y="63068"/>
                </a:lnTo>
                <a:lnTo>
                  <a:pt x="70726" y="63068"/>
                </a:lnTo>
                <a:lnTo>
                  <a:pt x="70593" y="62875"/>
                </a:lnTo>
                <a:lnTo>
                  <a:pt x="70482" y="62643"/>
                </a:lnTo>
                <a:lnTo>
                  <a:pt x="70328" y="62528"/>
                </a:lnTo>
                <a:lnTo>
                  <a:pt x="70239" y="62296"/>
                </a:lnTo>
                <a:lnTo>
                  <a:pt x="70239" y="62296"/>
                </a:lnTo>
                <a:lnTo>
                  <a:pt x="70151" y="61949"/>
                </a:lnTo>
                <a:lnTo>
                  <a:pt x="70106" y="61678"/>
                </a:lnTo>
                <a:lnTo>
                  <a:pt x="70084" y="61293"/>
                </a:lnTo>
                <a:lnTo>
                  <a:pt x="69996" y="61022"/>
                </a:lnTo>
                <a:lnTo>
                  <a:pt x="69996" y="61022"/>
                </a:lnTo>
                <a:lnTo>
                  <a:pt x="69841" y="60675"/>
                </a:lnTo>
                <a:lnTo>
                  <a:pt x="69753" y="60443"/>
                </a:lnTo>
                <a:lnTo>
                  <a:pt x="69708" y="60173"/>
                </a:lnTo>
                <a:lnTo>
                  <a:pt x="69708" y="60173"/>
                </a:lnTo>
                <a:lnTo>
                  <a:pt x="69686" y="59556"/>
                </a:lnTo>
                <a:lnTo>
                  <a:pt x="69598" y="59170"/>
                </a:lnTo>
                <a:lnTo>
                  <a:pt x="69465" y="58899"/>
                </a:lnTo>
                <a:lnTo>
                  <a:pt x="69465" y="58899"/>
                </a:lnTo>
                <a:lnTo>
                  <a:pt x="69266" y="58398"/>
                </a:lnTo>
                <a:lnTo>
                  <a:pt x="69200" y="58128"/>
                </a:lnTo>
                <a:lnTo>
                  <a:pt x="69155" y="57780"/>
                </a:lnTo>
                <a:lnTo>
                  <a:pt x="69155" y="57780"/>
                </a:lnTo>
                <a:lnTo>
                  <a:pt x="69111" y="57471"/>
                </a:lnTo>
                <a:lnTo>
                  <a:pt x="69067" y="57201"/>
                </a:lnTo>
                <a:lnTo>
                  <a:pt x="68868" y="56699"/>
                </a:lnTo>
                <a:lnTo>
                  <a:pt x="68868" y="56699"/>
                </a:lnTo>
                <a:lnTo>
                  <a:pt x="68802" y="56429"/>
                </a:lnTo>
                <a:lnTo>
                  <a:pt x="68757" y="56198"/>
                </a:lnTo>
                <a:lnTo>
                  <a:pt x="68669" y="55657"/>
                </a:lnTo>
                <a:lnTo>
                  <a:pt x="68669" y="55657"/>
                </a:lnTo>
                <a:lnTo>
                  <a:pt x="68603" y="55348"/>
                </a:lnTo>
                <a:lnTo>
                  <a:pt x="68470" y="55078"/>
                </a:lnTo>
                <a:lnTo>
                  <a:pt x="68271" y="54808"/>
                </a:lnTo>
                <a:lnTo>
                  <a:pt x="68116" y="54577"/>
                </a:lnTo>
                <a:lnTo>
                  <a:pt x="68116" y="54577"/>
                </a:lnTo>
                <a:lnTo>
                  <a:pt x="67873" y="54461"/>
                </a:lnTo>
                <a:lnTo>
                  <a:pt x="67718" y="54461"/>
                </a:lnTo>
                <a:lnTo>
                  <a:pt x="67585" y="54499"/>
                </a:lnTo>
                <a:lnTo>
                  <a:pt x="67585" y="54499"/>
                </a:lnTo>
                <a:lnTo>
                  <a:pt x="67519" y="54654"/>
                </a:lnTo>
                <a:lnTo>
                  <a:pt x="67519" y="54654"/>
                </a:lnTo>
                <a:lnTo>
                  <a:pt x="67563" y="54808"/>
                </a:lnTo>
                <a:lnTo>
                  <a:pt x="67563" y="54924"/>
                </a:lnTo>
                <a:lnTo>
                  <a:pt x="67718" y="55310"/>
                </a:lnTo>
                <a:lnTo>
                  <a:pt x="67961" y="55927"/>
                </a:lnTo>
                <a:lnTo>
                  <a:pt x="67961" y="55927"/>
                </a:lnTo>
                <a:lnTo>
                  <a:pt x="68160" y="56584"/>
                </a:lnTo>
                <a:lnTo>
                  <a:pt x="68359" y="57124"/>
                </a:lnTo>
                <a:lnTo>
                  <a:pt x="68359" y="57124"/>
                </a:lnTo>
                <a:lnTo>
                  <a:pt x="68403" y="57471"/>
                </a:lnTo>
                <a:lnTo>
                  <a:pt x="68403" y="57780"/>
                </a:lnTo>
                <a:lnTo>
                  <a:pt x="68403" y="58128"/>
                </a:lnTo>
                <a:lnTo>
                  <a:pt x="68426" y="58475"/>
                </a:lnTo>
                <a:lnTo>
                  <a:pt x="68426" y="58475"/>
                </a:lnTo>
                <a:lnTo>
                  <a:pt x="68603" y="59131"/>
                </a:lnTo>
                <a:lnTo>
                  <a:pt x="68802" y="59671"/>
                </a:lnTo>
                <a:lnTo>
                  <a:pt x="69045" y="60250"/>
                </a:lnTo>
                <a:lnTo>
                  <a:pt x="69244" y="60868"/>
                </a:lnTo>
                <a:lnTo>
                  <a:pt x="69244" y="60868"/>
                </a:lnTo>
                <a:lnTo>
                  <a:pt x="69310" y="61293"/>
                </a:lnTo>
                <a:lnTo>
                  <a:pt x="69399" y="61678"/>
                </a:lnTo>
                <a:lnTo>
                  <a:pt x="69465" y="62528"/>
                </a:lnTo>
                <a:lnTo>
                  <a:pt x="69465" y="62528"/>
                </a:lnTo>
                <a:lnTo>
                  <a:pt x="69642" y="63222"/>
                </a:lnTo>
                <a:lnTo>
                  <a:pt x="69841" y="63917"/>
                </a:lnTo>
                <a:lnTo>
                  <a:pt x="70084" y="64573"/>
                </a:lnTo>
                <a:lnTo>
                  <a:pt x="70283" y="65191"/>
                </a:lnTo>
                <a:lnTo>
                  <a:pt x="70283" y="65191"/>
                </a:lnTo>
                <a:lnTo>
                  <a:pt x="70482" y="65770"/>
                </a:lnTo>
                <a:lnTo>
                  <a:pt x="70726" y="66194"/>
                </a:lnTo>
                <a:lnTo>
                  <a:pt x="70947" y="66696"/>
                </a:lnTo>
                <a:lnTo>
                  <a:pt x="71035" y="66966"/>
                </a:lnTo>
                <a:lnTo>
                  <a:pt x="71124" y="67275"/>
                </a:lnTo>
                <a:lnTo>
                  <a:pt x="71124" y="67275"/>
                </a:lnTo>
                <a:lnTo>
                  <a:pt x="71190" y="67700"/>
                </a:lnTo>
                <a:lnTo>
                  <a:pt x="71279" y="67816"/>
                </a:lnTo>
                <a:lnTo>
                  <a:pt x="71367" y="67970"/>
                </a:lnTo>
                <a:lnTo>
                  <a:pt x="71367" y="67970"/>
                </a:lnTo>
                <a:lnTo>
                  <a:pt x="71478" y="67970"/>
                </a:lnTo>
                <a:lnTo>
                  <a:pt x="71588" y="67970"/>
                </a:lnTo>
                <a:lnTo>
                  <a:pt x="71809" y="67970"/>
                </a:lnTo>
                <a:lnTo>
                  <a:pt x="71809" y="67970"/>
                </a:lnTo>
                <a:lnTo>
                  <a:pt x="72163" y="68047"/>
                </a:lnTo>
                <a:lnTo>
                  <a:pt x="72362" y="68047"/>
                </a:lnTo>
                <a:lnTo>
                  <a:pt x="72517" y="67893"/>
                </a:lnTo>
                <a:lnTo>
                  <a:pt x="72517" y="67893"/>
                </a:lnTo>
                <a:lnTo>
                  <a:pt x="72605" y="67738"/>
                </a:lnTo>
                <a:lnTo>
                  <a:pt x="72716" y="67623"/>
                </a:lnTo>
                <a:lnTo>
                  <a:pt x="72716" y="67623"/>
                </a:lnTo>
                <a:lnTo>
                  <a:pt x="72871" y="67545"/>
                </a:lnTo>
                <a:lnTo>
                  <a:pt x="73048" y="67545"/>
                </a:lnTo>
                <a:lnTo>
                  <a:pt x="73048" y="67545"/>
                </a:lnTo>
                <a:lnTo>
                  <a:pt x="73203" y="67545"/>
                </a:lnTo>
                <a:lnTo>
                  <a:pt x="73291" y="67468"/>
                </a:lnTo>
                <a:lnTo>
                  <a:pt x="73512" y="67198"/>
                </a:lnTo>
                <a:lnTo>
                  <a:pt x="73512" y="67198"/>
                </a:lnTo>
                <a:lnTo>
                  <a:pt x="73601" y="67121"/>
                </a:lnTo>
                <a:lnTo>
                  <a:pt x="73733" y="67044"/>
                </a:lnTo>
                <a:lnTo>
                  <a:pt x="73800" y="67044"/>
                </a:lnTo>
                <a:lnTo>
                  <a:pt x="73888" y="67198"/>
                </a:lnTo>
                <a:lnTo>
                  <a:pt x="73888" y="67198"/>
                </a:lnTo>
                <a:lnTo>
                  <a:pt x="73932" y="67314"/>
                </a:lnTo>
                <a:lnTo>
                  <a:pt x="73932" y="67468"/>
                </a:lnTo>
                <a:lnTo>
                  <a:pt x="73888" y="67738"/>
                </a:lnTo>
                <a:lnTo>
                  <a:pt x="73755" y="68317"/>
                </a:lnTo>
                <a:lnTo>
                  <a:pt x="73755" y="68317"/>
                </a:lnTo>
                <a:lnTo>
                  <a:pt x="73689" y="68742"/>
                </a:lnTo>
                <a:lnTo>
                  <a:pt x="73556" y="69166"/>
                </a:lnTo>
                <a:lnTo>
                  <a:pt x="73556" y="69166"/>
                </a:lnTo>
                <a:lnTo>
                  <a:pt x="73402" y="69668"/>
                </a:lnTo>
                <a:lnTo>
                  <a:pt x="73203" y="70247"/>
                </a:lnTo>
                <a:lnTo>
                  <a:pt x="73203" y="70247"/>
                </a:lnTo>
                <a:lnTo>
                  <a:pt x="73092" y="70595"/>
                </a:lnTo>
                <a:lnTo>
                  <a:pt x="73048" y="70942"/>
                </a:lnTo>
                <a:lnTo>
                  <a:pt x="72959" y="71289"/>
                </a:lnTo>
                <a:lnTo>
                  <a:pt x="72959" y="71714"/>
                </a:lnTo>
                <a:lnTo>
                  <a:pt x="72959" y="71714"/>
                </a:lnTo>
                <a:lnTo>
                  <a:pt x="72959" y="71984"/>
                </a:lnTo>
                <a:lnTo>
                  <a:pt x="72959" y="72293"/>
                </a:lnTo>
                <a:lnTo>
                  <a:pt x="72871" y="72563"/>
                </a:lnTo>
                <a:lnTo>
                  <a:pt x="72760" y="72795"/>
                </a:lnTo>
                <a:lnTo>
                  <a:pt x="72760" y="72795"/>
                </a:lnTo>
                <a:lnTo>
                  <a:pt x="72517" y="73258"/>
                </a:lnTo>
                <a:lnTo>
                  <a:pt x="72230" y="73644"/>
                </a:lnTo>
                <a:lnTo>
                  <a:pt x="71964" y="74068"/>
                </a:lnTo>
                <a:lnTo>
                  <a:pt x="71809" y="74261"/>
                </a:lnTo>
                <a:lnTo>
                  <a:pt x="71721" y="74493"/>
                </a:lnTo>
                <a:lnTo>
                  <a:pt x="71721" y="74493"/>
                </a:lnTo>
                <a:lnTo>
                  <a:pt x="71588" y="74840"/>
                </a:lnTo>
                <a:lnTo>
                  <a:pt x="71522" y="75188"/>
                </a:lnTo>
                <a:lnTo>
                  <a:pt x="71522" y="75188"/>
                </a:lnTo>
                <a:lnTo>
                  <a:pt x="71168" y="76114"/>
                </a:lnTo>
                <a:lnTo>
                  <a:pt x="70748" y="76886"/>
                </a:lnTo>
                <a:lnTo>
                  <a:pt x="70748" y="76886"/>
                </a:lnTo>
                <a:lnTo>
                  <a:pt x="70593" y="77156"/>
                </a:lnTo>
                <a:lnTo>
                  <a:pt x="70394" y="77465"/>
                </a:lnTo>
                <a:lnTo>
                  <a:pt x="70195" y="77735"/>
                </a:lnTo>
                <a:lnTo>
                  <a:pt x="70084" y="78005"/>
                </a:lnTo>
                <a:lnTo>
                  <a:pt x="70084" y="78005"/>
                </a:lnTo>
                <a:lnTo>
                  <a:pt x="69996" y="78353"/>
                </a:lnTo>
                <a:lnTo>
                  <a:pt x="69907" y="78661"/>
                </a:lnTo>
                <a:lnTo>
                  <a:pt x="69907" y="78661"/>
                </a:lnTo>
                <a:lnTo>
                  <a:pt x="69753" y="78932"/>
                </a:lnTo>
                <a:lnTo>
                  <a:pt x="69686" y="79086"/>
                </a:lnTo>
                <a:lnTo>
                  <a:pt x="69598" y="79279"/>
                </a:lnTo>
                <a:lnTo>
                  <a:pt x="69598" y="79279"/>
                </a:lnTo>
                <a:lnTo>
                  <a:pt x="69509" y="79626"/>
                </a:lnTo>
                <a:lnTo>
                  <a:pt x="69443" y="80012"/>
                </a:lnTo>
                <a:lnTo>
                  <a:pt x="69443" y="80360"/>
                </a:lnTo>
                <a:lnTo>
                  <a:pt x="69399" y="80707"/>
                </a:lnTo>
                <a:lnTo>
                  <a:pt x="69399" y="80707"/>
                </a:lnTo>
                <a:lnTo>
                  <a:pt x="69443" y="81132"/>
                </a:lnTo>
                <a:lnTo>
                  <a:pt x="69553" y="81556"/>
                </a:lnTo>
                <a:lnTo>
                  <a:pt x="69553" y="81556"/>
                </a:lnTo>
                <a:lnTo>
                  <a:pt x="69708" y="82483"/>
                </a:lnTo>
                <a:lnTo>
                  <a:pt x="69885" y="83409"/>
                </a:lnTo>
                <a:lnTo>
                  <a:pt x="69885" y="83409"/>
                </a:lnTo>
                <a:lnTo>
                  <a:pt x="69952" y="83911"/>
                </a:lnTo>
                <a:lnTo>
                  <a:pt x="70040" y="84451"/>
                </a:lnTo>
                <a:lnTo>
                  <a:pt x="70040" y="85030"/>
                </a:lnTo>
                <a:lnTo>
                  <a:pt x="70040" y="85609"/>
                </a:lnTo>
                <a:lnTo>
                  <a:pt x="70040" y="85609"/>
                </a:lnTo>
                <a:lnTo>
                  <a:pt x="69996" y="86072"/>
                </a:lnTo>
                <a:lnTo>
                  <a:pt x="69952" y="86574"/>
                </a:lnTo>
                <a:lnTo>
                  <a:pt x="69885" y="86999"/>
                </a:lnTo>
                <a:lnTo>
                  <a:pt x="69797" y="87500"/>
                </a:lnTo>
                <a:lnTo>
                  <a:pt x="69797" y="87500"/>
                </a:lnTo>
                <a:lnTo>
                  <a:pt x="69708" y="88427"/>
                </a:lnTo>
                <a:lnTo>
                  <a:pt x="69642" y="88851"/>
                </a:lnTo>
                <a:lnTo>
                  <a:pt x="69509" y="89199"/>
                </a:lnTo>
                <a:lnTo>
                  <a:pt x="69509" y="89199"/>
                </a:lnTo>
                <a:lnTo>
                  <a:pt x="69399" y="89430"/>
                </a:lnTo>
                <a:lnTo>
                  <a:pt x="69310" y="89546"/>
                </a:lnTo>
                <a:lnTo>
                  <a:pt x="69067" y="89778"/>
                </a:lnTo>
                <a:lnTo>
                  <a:pt x="68802" y="89971"/>
                </a:lnTo>
                <a:lnTo>
                  <a:pt x="68558" y="90202"/>
                </a:lnTo>
                <a:lnTo>
                  <a:pt x="68558" y="90202"/>
                </a:lnTo>
                <a:lnTo>
                  <a:pt x="68227" y="90550"/>
                </a:lnTo>
                <a:lnTo>
                  <a:pt x="68116" y="90820"/>
                </a:lnTo>
                <a:lnTo>
                  <a:pt x="68028" y="91128"/>
                </a:lnTo>
                <a:lnTo>
                  <a:pt x="68028" y="91128"/>
                </a:lnTo>
                <a:lnTo>
                  <a:pt x="67983" y="91399"/>
                </a:lnTo>
                <a:lnTo>
                  <a:pt x="68028" y="91592"/>
                </a:lnTo>
                <a:lnTo>
                  <a:pt x="68116" y="91746"/>
                </a:lnTo>
                <a:lnTo>
                  <a:pt x="68227" y="91900"/>
                </a:lnTo>
                <a:lnTo>
                  <a:pt x="68227" y="91900"/>
                </a:lnTo>
                <a:lnTo>
                  <a:pt x="68315" y="92171"/>
                </a:lnTo>
                <a:lnTo>
                  <a:pt x="68403" y="92441"/>
                </a:lnTo>
                <a:lnTo>
                  <a:pt x="68403" y="92827"/>
                </a:lnTo>
                <a:lnTo>
                  <a:pt x="68359" y="93174"/>
                </a:lnTo>
                <a:lnTo>
                  <a:pt x="68271" y="93869"/>
                </a:lnTo>
                <a:lnTo>
                  <a:pt x="68160" y="94525"/>
                </a:lnTo>
                <a:lnTo>
                  <a:pt x="68160" y="94525"/>
                </a:lnTo>
                <a:lnTo>
                  <a:pt x="68116" y="94718"/>
                </a:lnTo>
                <a:lnTo>
                  <a:pt x="68028" y="94872"/>
                </a:lnTo>
                <a:lnTo>
                  <a:pt x="67828" y="95220"/>
                </a:lnTo>
                <a:lnTo>
                  <a:pt x="67629" y="95490"/>
                </a:lnTo>
                <a:lnTo>
                  <a:pt x="67563" y="95722"/>
                </a:lnTo>
                <a:lnTo>
                  <a:pt x="67519" y="95992"/>
                </a:lnTo>
                <a:lnTo>
                  <a:pt x="67519" y="95992"/>
                </a:lnTo>
                <a:lnTo>
                  <a:pt x="67475" y="96648"/>
                </a:lnTo>
                <a:lnTo>
                  <a:pt x="67430" y="96918"/>
                </a:lnTo>
                <a:lnTo>
                  <a:pt x="67386" y="97266"/>
                </a:lnTo>
                <a:lnTo>
                  <a:pt x="67386" y="97266"/>
                </a:lnTo>
                <a:lnTo>
                  <a:pt x="67320" y="97574"/>
                </a:lnTo>
                <a:lnTo>
                  <a:pt x="67231" y="97844"/>
                </a:lnTo>
                <a:lnTo>
                  <a:pt x="66944" y="98346"/>
                </a:lnTo>
                <a:lnTo>
                  <a:pt x="66678" y="98771"/>
                </a:lnTo>
                <a:lnTo>
                  <a:pt x="66546" y="99041"/>
                </a:lnTo>
                <a:lnTo>
                  <a:pt x="66479" y="99311"/>
                </a:lnTo>
                <a:lnTo>
                  <a:pt x="66479" y="99311"/>
                </a:lnTo>
                <a:lnTo>
                  <a:pt x="66347" y="99890"/>
                </a:lnTo>
                <a:lnTo>
                  <a:pt x="66302" y="100122"/>
                </a:lnTo>
                <a:lnTo>
                  <a:pt x="66236" y="100315"/>
                </a:lnTo>
                <a:lnTo>
                  <a:pt x="66236" y="100315"/>
                </a:lnTo>
                <a:lnTo>
                  <a:pt x="65904" y="100971"/>
                </a:lnTo>
                <a:lnTo>
                  <a:pt x="65551" y="101511"/>
                </a:lnTo>
                <a:lnTo>
                  <a:pt x="65551" y="101511"/>
                </a:lnTo>
                <a:lnTo>
                  <a:pt x="65396" y="101666"/>
                </a:lnTo>
                <a:lnTo>
                  <a:pt x="65197" y="101820"/>
                </a:lnTo>
                <a:lnTo>
                  <a:pt x="64998" y="101859"/>
                </a:lnTo>
                <a:lnTo>
                  <a:pt x="64776" y="101859"/>
                </a:lnTo>
                <a:lnTo>
                  <a:pt x="64378" y="101859"/>
                </a:lnTo>
                <a:lnTo>
                  <a:pt x="64025" y="101743"/>
                </a:lnTo>
                <a:lnTo>
                  <a:pt x="64025" y="101743"/>
                </a:lnTo>
                <a:lnTo>
                  <a:pt x="63781" y="101743"/>
                </a:lnTo>
                <a:lnTo>
                  <a:pt x="63582" y="101743"/>
                </a:lnTo>
                <a:lnTo>
                  <a:pt x="63383" y="101859"/>
                </a:lnTo>
                <a:lnTo>
                  <a:pt x="63184" y="102013"/>
                </a:lnTo>
                <a:lnTo>
                  <a:pt x="63184" y="102013"/>
                </a:lnTo>
                <a:lnTo>
                  <a:pt x="62875" y="102167"/>
                </a:lnTo>
                <a:lnTo>
                  <a:pt x="62742" y="102167"/>
                </a:lnTo>
                <a:lnTo>
                  <a:pt x="62631" y="102167"/>
                </a:lnTo>
                <a:lnTo>
                  <a:pt x="62499" y="102090"/>
                </a:lnTo>
                <a:lnTo>
                  <a:pt x="62432" y="101859"/>
                </a:lnTo>
                <a:lnTo>
                  <a:pt x="62344" y="101666"/>
                </a:lnTo>
                <a:lnTo>
                  <a:pt x="62300" y="101395"/>
                </a:lnTo>
                <a:lnTo>
                  <a:pt x="62300" y="101395"/>
                </a:lnTo>
                <a:lnTo>
                  <a:pt x="62300" y="100971"/>
                </a:lnTo>
                <a:lnTo>
                  <a:pt x="62344" y="100469"/>
                </a:lnTo>
                <a:lnTo>
                  <a:pt x="62344" y="99967"/>
                </a:lnTo>
                <a:lnTo>
                  <a:pt x="62344" y="99543"/>
                </a:lnTo>
                <a:lnTo>
                  <a:pt x="62344" y="99543"/>
                </a:lnTo>
                <a:lnTo>
                  <a:pt x="62255" y="98887"/>
                </a:lnTo>
                <a:lnTo>
                  <a:pt x="62145" y="98423"/>
                </a:lnTo>
                <a:lnTo>
                  <a:pt x="62145" y="98423"/>
                </a:lnTo>
                <a:lnTo>
                  <a:pt x="61614" y="96648"/>
                </a:lnTo>
                <a:lnTo>
                  <a:pt x="61614" y="96648"/>
                </a:lnTo>
                <a:lnTo>
                  <a:pt x="61548" y="96223"/>
                </a:lnTo>
                <a:lnTo>
                  <a:pt x="61503" y="95876"/>
                </a:lnTo>
                <a:lnTo>
                  <a:pt x="61459" y="95027"/>
                </a:lnTo>
                <a:lnTo>
                  <a:pt x="61459" y="94216"/>
                </a:lnTo>
                <a:lnTo>
                  <a:pt x="61415" y="93444"/>
                </a:lnTo>
                <a:lnTo>
                  <a:pt x="61415" y="93444"/>
                </a:lnTo>
                <a:lnTo>
                  <a:pt x="61349" y="93097"/>
                </a:lnTo>
                <a:lnTo>
                  <a:pt x="61260" y="92865"/>
                </a:lnTo>
                <a:lnTo>
                  <a:pt x="61172" y="92595"/>
                </a:lnTo>
                <a:lnTo>
                  <a:pt x="61105" y="92325"/>
                </a:lnTo>
                <a:lnTo>
                  <a:pt x="61105" y="92325"/>
                </a:lnTo>
                <a:lnTo>
                  <a:pt x="61061" y="91823"/>
                </a:lnTo>
                <a:lnTo>
                  <a:pt x="60973" y="91321"/>
                </a:lnTo>
                <a:lnTo>
                  <a:pt x="60973" y="91321"/>
                </a:lnTo>
                <a:lnTo>
                  <a:pt x="60906" y="90743"/>
                </a:lnTo>
                <a:lnTo>
                  <a:pt x="60862" y="90395"/>
                </a:lnTo>
                <a:lnTo>
                  <a:pt x="60751" y="90125"/>
                </a:lnTo>
                <a:lnTo>
                  <a:pt x="60751" y="90125"/>
                </a:lnTo>
                <a:lnTo>
                  <a:pt x="60707" y="89971"/>
                </a:lnTo>
                <a:lnTo>
                  <a:pt x="60575" y="89893"/>
                </a:lnTo>
                <a:lnTo>
                  <a:pt x="60420" y="89623"/>
                </a:lnTo>
                <a:lnTo>
                  <a:pt x="60420" y="89623"/>
                </a:lnTo>
                <a:lnTo>
                  <a:pt x="60331" y="89430"/>
                </a:lnTo>
                <a:lnTo>
                  <a:pt x="60309" y="89121"/>
                </a:lnTo>
                <a:lnTo>
                  <a:pt x="60309" y="88851"/>
                </a:lnTo>
                <a:lnTo>
                  <a:pt x="60309" y="88504"/>
                </a:lnTo>
                <a:lnTo>
                  <a:pt x="60331" y="87848"/>
                </a:lnTo>
                <a:lnTo>
                  <a:pt x="60420" y="87346"/>
                </a:lnTo>
                <a:lnTo>
                  <a:pt x="60420" y="87346"/>
                </a:lnTo>
                <a:lnTo>
                  <a:pt x="60508" y="86883"/>
                </a:lnTo>
                <a:lnTo>
                  <a:pt x="60575" y="86458"/>
                </a:lnTo>
                <a:lnTo>
                  <a:pt x="60818" y="85609"/>
                </a:lnTo>
                <a:lnTo>
                  <a:pt x="60906" y="85184"/>
                </a:lnTo>
                <a:lnTo>
                  <a:pt x="60950" y="84683"/>
                </a:lnTo>
                <a:lnTo>
                  <a:pt x="60950" y="84258"/>
                </a:lnTo>
                <a:lnTo>
                  <a:pt x="60818" y="83911"/>
                </a:lnTo>
                <a:lnTo>
                  <a:pt x="60818" y="83911"/>
                </a:lnTo>
                <a:lnTo>
                  <a:pt x="60751" y="83679"/>
                </a:lnTo>
                <a:lnTo>
                  <a:pt x="60751" y="83486"/>
                </a:lnTo>
                <a:lnTo>
                  <a:pt x="60751" y="83062"/>
                </a:lnTo>
                <a:lnTo>
                  <a:pt x="60774" y="82637"/>
                </a:lnTo>
                <a:lnTo>
                  <a:pt x="60774" y="82135"/>
                </a:lnTo>
                <a:lnTo>
                  <a:pt x="60774" y="82135"/>
                </a:lnTo>
                <a:lnTo>
                  <a:pt x="60774" y="81556"/>
                </a:lnTo>
                <a:lnTo>
                  <a:pt x="60774" y="81556"/>
                </a:lnTo>
                <a:lnTo>
                  <a:pt x="60663" y="80977"/>
                </a:lnTo>
                <a:lnTo>
                  <a:pt x="60530" y="80437"/>
                </a:lnTo>
                <a:lnTo>
                  <a:pt x="60530" y="80437"/>
                </a:lnTo>
                <a:lnTo>
                  <a:pt x="60331" y="80012"/>
                </a:lnTo>
                <a:lnTo>
                  <a:pt x="60132" y="79588"/>
                </a:lnTo>
                <a:lnTo>
                  <a:pt x="59690" y="78777"/>
                </a:lnTo>
                <a:lnTo>
                  <a:pt x="59690" y="78777"/>
                </a:lnTo>
                <a:lnTo>
                  <a:pt x="59535" y="78314"/>
                </a:lnTo>
                <a:lnTo>
                  <a:pt x="59424" y="77735"/>
                </a:lnTo>
                <a:lnTo>
                  <a:pt x="59380" y="77156"/>
                </a:lnTo>
                <a:lnTo>
                  <a:pt x="59424" y="76654"/>
                </a:lnTo>
                <a:lnTo>
                  <a:pt x="59424" y="76654"/>
                </a:lnTo>
                <a:lnTo>
                  <a:pt x="59535" y="75535"/>
                </a:lnTo>
                <a:lnTo>
                  <a:pt x="59579" y="74956"/>
                </a:lnTo>
                <a:lnTo>
                  <a:pt x="59579" y="74416"/>
                </a:lnTo>
                <a:lnTo>
                  <a:pt x="59491" y="73837"/>
                </a:lnTo>
                <a:lnTo>
                  <a:pt x="59380" y="73412"/>
                </a:lnTo>
                <a:lnTo>
                  <a:pt x="59248" y="73219"/>
                </a:lnTo>
                <a:lnTo>
                  <a:pt x="59137" y="72988"/>
                </a:lnTo>
                <a:lnTo>
                  <a:pt x="59026" y="72833"/>
                </a:lnTo>
                <a:lnTo>
                  <a:pt x="58849" y="72795"/>
                </a:lnTo>
                <a:lnTo>
                  <a:pt x="58849" y="72795"/>
                </a:lnTo>
                <a:lnTo>
                  <a:pt x="58650" y="72640"/>
                </a:lnTo>
                <a:lnTo>
                  <a:pt x="58451" y="72409"/>
                </a:lnTo>
                <a:lnTo>
                  <a:pt x="58098" y="71945"/>
                </a:lnTo>
                <a:lnTo>
                  <a:pt x="58098" y="71945"/>
                </a:lnTo>
                <a:lnTo>
                  <a:pt x="57943" y="71714"/>
                </a:lnTo>
                <a:lnTo>
                  <a:pt x="57854" y="71637"/>
                </a:lnTo>
                <a:lnTo>
                  <a:pt x="57744" y="71637"/>
                </a:lnTo>
                <a:lnTo>
                  <a:pt x="57744" y="71637"/>
                </a:lnTo>
                <a:lnTo>
                  <a:pt x="57500" y="71637"/>
                </a:lnTo>
                <a:lnTo>
                  <a:pt x="57213" y="71791"/>
                </a:lnTo>
                <a:lnTo>
                  <a:pt x="57213" y="71791"/>
                </a:lnTo>
                <a:lnTo>
                  <a:pt x="56704" y="72138"/>
                </a:lnTo>
                <a:lnTo>
                  <a:pt x="56417" y="72293"/>
                </a:lnTo>
                <a:lnTo>
                  <a:pt x="56262" y="72293"/>
                </a:lnTo>
                <a:lnTo>
                  <a:pt x="56085" y="72216"/>
                </a:lnTo>
                <a:lnTo>
                  <a:pt x="56085" y="72216"/>
                </a:lnTo>
                <a:lnTo>
                  <a:pt x="55930" y="72061"/>
                </a:lnTo>
                <a:lnTo>
                  <a:pt x="55775" y="71984"/>
                </a:lnTo>
                <a:lnTo>
                  <a:pt x="55775" y="71984"/>
                </a:lnTo>
                <a:lnTo>
                  <a:pt x="55621" y="71984"/>
                </a:lnTo>
                <a:lnTo>
                  <a:pt x="55422" y="72061"/>
                </a:lnTo>
                <a:lnTo>
                  <a:pt x="55422" y="72061"/>
                </a:lnTo>
                <a:lnTo>
                  <a:pt x="54891" y="72216"/>
                </a:lnTo>
                <a:lnTo>
                  <a:pt x="54404" y="72486"/>
                </a:lnTo>
                <a:lnTo>
                  <a:pt x="54404" y="72486"/>
                </a:lnTo>
                <a:lnTo>
                  <a:pt x="54205" y="72563"/>
                </a:lnTo>
                <a:lnTo>
                  <a:pt x="53962" y="72563"/>
                </a:lnTo>
                <a:lnTo>
                  <a:pt x="53719" y="72486"/>
                </a:lnTo>
                <a:lnTo>
                  <a:pt x="53520" y="72370"/>
                </a:lnTo>
                <a:lnTo>
                  <a:pt x="53077" y="71984"/>
                </a:lnTo>
                <a:lnTo>
                  <a:pt x="52679" y="71637"/>
                </a:lnTo>
                <a:lnTo>
                  <a:pt x="52679" y="71637"/>
                </a:lnTo>
                <a:lnTo>
                  <a:pt x="52436" y="71289"/>
                </a:lnTo>
                <a:lnTo>
                  <a:pt x="52237" y="70942"/>
                </a:lnTo>
                <a:lnTo>
                  <a:pt x="52082" y="70440"/>
                </a:lnTo>
                <a:lnTo>
                  <a:pt x="51971" y="69861"/>
                </a:lnTo>
                <a:lnTo>
                  <a:pt x="51728" y="68742"/>
                </a:lnTo>
                <a:lnTo>
                  <a:pt x="51573" y="68240"/>
                </a:lnTo>
                <a:lnTo>
                  <a:pt x="51441" y="67816"/>
                </a:lnTo>
                <a:lnTo>
                  <a:pt x="51441" y="67816"/>
                </a:lnTo>
                <a:lnTo>
                  <a:pt x="51242" y="67391"/>
                </a:lnTo>
                <a:lnTo>
                  <a:pt x="50998" y="66889"/>
                </a:lnTo>
                <a:lnTo>
                  <a:pt x="50799" y="66465"/>
                </a:lnTo>
                <a:lnTo>
                  <a:pt x="50733" y="66194"/>
                </a:lnTo>
                <a:lnTo>
                  <a:pt x="50689" y="65924"/>
                </a:lnTo>
                <a:lnTo>
                  <a:pt x="50689" y="65924"/>
                </a:lnTo>
                <a:lnTo>
                  <a:pt x="50689" y="65500"/>
                </a:lnTo>
                <a:lnTo>
                  <a:pt x="50733" y="64998"/>
                </a:lnTo>
                <a:lnTo>
                  <a:pt x="50755" y="64496"/>
                </a:lnTo>
                <a:lnTo>
                  <a:pt x="50844" y="64072"/>
                </a:lnTo>
                <a:lnTo>
                  <a:pt x="50844" y="64072"/>
                </a:lnTo>
                <a:lnTo>
                  <a:pt x="50954" y="63415"/>
                </a:lnTo>
                <a:lnTo>
                  <a:pt x="50998" y="63145"/>
                </a:lnTo>
                <a:lnTo>
                  <a:pt x="51043" y="62798"/>
                </a:lnTo>
                <a:lnTo>
                  <a:pt x="51043" y="62798"/>
                </a:lnTo>
                <a:lnTo>
                  <a:pt x="50998" y="62296"/>
                </a:lnTo>
                <a:lnTo>
                  <a:pt x="50932" y="61871"/>
                </a:lnTo>
                <a:lnTo>
                  <a:pt x="50932" y="61871"/>
                </a:lnTo>
                <a:lnTo>
                  <a:pt x="50888" y="61293"/>
                </a:lnTo>
                <a:lnTo>
                  <a:pt x="50888" y="61022"/>
                </a:lnTo>
                <a:lnTo>
                  <a:pt x="50844" y="60829"/>
                </a:lnTo>
                <a:lnTo>
                  <a:pt x="50844" y="60829"/>
                </a:lnTo>
                <a:lnTo>
                  <a:pt x="50755" y="60598"/>
                </a:lnTo>
                <a:lnTo>
                  <a:pt x="50733" y="60328"/>
                </a:lnTo>
                <a:lnTo>
                  <a:pt x="50755" y="59903"/>
                </a:lnTo>
                <a:lnTo>
                  <a:pt x="50844" y="59478"/>
                </a:lnTo>
                <a:lnTo>
                  <a:pt x="50932" y="58977"/>
                </a:lnTo>
                <a:lnTo>
                  <a:pt x="50932" y="58977"/>
                </a:lnTo>
                <a:lnTo>
                  <a:pt x="50954" y="58745"/>
                </a:lnTo>
                <a:lnTo>
                  <a:pt x="50998" y="58629"/>
                </a:lnTo>
                <a:lnTo>
                  <a:pt x="51197" y="58282"/>
                </a:lnTo>
                <a:lnTo>
                  <a:pt x="51197" y="58282"/>
                </a:lnTo>
                <a:lnTo>
                  <a:pt x="51396" y="57896"/>
                </a:lnTo>
                <a:lnTo>
                  <a:pt x="51529" y="57549"/>
                </a:lnTo>
                <a:lnTo>
                  <a:pt x="51640" y="57201"/>
                </a:lnTo>
                <a:lnTo>
                  <a:pt x="51728" y="56777"/>
                </a:lnTo>
                <a:lnTo>
                  <a:pt x="51728" y="56777"/>
                </a:lnTo>
                <a:lnTo>
                  <a:pt x="51772" y="56506"/>
                </a:lnTo>
                <a:lnTo>
                  <a:pt x="51839" y="56275"/>
                </a:lnTo>
                <a:lnTo>
                  <a:pt x="52082" y="55927"/>
                </a:lnTo>
                <a:lnTo>
                  <a:pt x="52325" y="55657"/>
                </a:lnTo>
                <a:lnTo>
                  <a:pt x="52613" y="55348"/>
                </a:lnTo>
                <a:lnTo>
                  <a:pt x="52613" y="55348"/>
                </a:lnTo>
                <a:lnTo>
                  <a:pt x="52812" y="55001"/>
                </a:lnTo>
                <a:lnTo>
                  <a:pt x="52922" y="54499"/>
                </a:lnTo>
                <a:lnTo>
                  <a:pt x="53011" y="54075"/>
                </a:lnTo>
                <a:lnTo>
                  <a:pt x="53055" y="53612"/>
                </a:lnTo>
                <a:lnTo>
                  <a:pt x="53055" y="53612"/>
                </a:lnTo>
                <a:lnTo>
                  <a:pt x="53077" y="52955"/>
                </a:lnTo>
                <a:lnTo>
                  <a:pt x="53166" y="52299"/>
                </a:lnTo>
                <a:lnTo>
                  <a:pt x="53254" y="51682"/>
                </a:lnTo>
                <a:lnTo>
                  <a:pt x="53365" y="51412"/>
                </a:lnTo>
                <a:lnTo>
                  <a:pt x="53453" y="51103"/>
                </a:lnTo>
                <a:lnTo>
                  <a:pt x="53453" y="51103"/>
                </a:lnTo>
                <a:lnTo>
                  <a:pt x="53520" y="50987"/>
                </a:lnTo>
                <a:lnTo>
                  <a:pt x="53652" y="50910"/>
                </a:lnTo>
                <a:lnTo>
                  <a:pt x="53851" y="50755"/>
                </a:lnTo>
                <a:lnTo>
                  <a:pt x="54050" y="50601"/>
                </a:lnTo>
                <a:lnTo>
                  <a:pt x="54139" y="50485"/>
                </a:lnTo>
                <a:lnTo>
                  <a:pt x="54161" y="50331"/>
                </a:lnTo>
                <a:lnTo>
                  <a:pt x="54161" y="50331"/>
                </a:lnTo>
                <a:lnTo>
                  <a:pt x="54205" y="49983"/>
                </a:lnTo>
                <a:lnTo>
                  <a:pt x="54205" y="49559"/>
                </a:lnTo>
                <a:lnTo>
                  <a:pt x="54205" y="49404"/>
                </a:lnTo>
                <a:lnTo>
                  <a:pt x="54249" y="49211"/>
                </a:lnTo>
                <a:lnTo>
                  <a:pt x="54338" y="49134"/>
                </a:lnTo>
                <a:lnTo>
                  <a:pt x="54493" y="49057"/>
                </a:lnTo>
                <a:lnTo>
                  <a:pt x="54493" y="49057"/>
                </a:lnTo>
                <a:lnTo>
                  <a:pt x="54603" y="49134"/>
                </a:lnTo>
                <a:lnTo>
                  <a:pt x="54736" y="49289"/>
                </a:lnTo>
                <a:lnTo>
                  <a:pt x="54802" y="49404"/>
                </a:lnTo>
                <a:lnTo>
                  <a:pt x="54935" y="49404"/>
                </a:lnTo>
                <a:lnTo>
                  <a:pt x="54935" y="49404"/>
                </a:lnTo>
                <a:lnTo>
                  <a:pt x="55178" y="49404"/>
                </a:lnTo>
                <a:lnTo>
                  <a:pt x="55289" y="49404"/>
                </a:lnTo>
                <a:lnTo>
                  <a:pt x="55422" y="49482"/>
                </a:lnTo>
                <a:lnTo>
                  <a:pt x="55422" y="49482"/>
                </a:lnTo>
                <a:lnTo>
                  <a:pt x="55576" y="49559"/>
                </a:lnTo>
                <a:lnTo>
                  <a:pt x="55731" y="49559"/>
                </a:lnTo>
                <a:lnTo>
                  <a:pt x="55842" y="49559"/>
                </a:lnTo>
                <a:lnTo>
                  <a:pt x="55974" y="49482"/>
                </a:lnTo>
                <a:lnTo>
                  <a:pt x="56218" y="49211"/>
                </a:lnTo>
                <a:lnTo>
                  <a:pt x="56483" y="48864"/>
                </a:lnTo>
                <a:lnTo>
                  <a:pt x="56483" y="48864"/>
                </a:lnTo>
                <a:lnTo>
                  <a:pt x="56726" y="48555"/>
                </a:lnTo>
                <a:lnTo>
                  <a:pt x="56970" y="48362"/>
                </a:lnTo>
                <a:lnTo>
                  <a:pt x="57257" y="48285"/>
                </a:lnTo>
                <a:lnTo>
                  <a:pt x="57545" y="48362"/>
                </a:lnTo>
                <a:lnTo>
                  <a:pt x="57545" y="48362"/>
                </a:lnTo>
                <a:lnTo>
                  <a:pt x="57854" y="48362"/>
                </a:lnTo>
                <a:lnTo>
                  <a:pt x="58186" y="48362"/>
                </a:lnTo>
                <a:lnTo>
                  <a:pt x="58451" y="48208"/>
                </a:lnTo>
                <a:lnTo>
                  <a:pt x="58783" y="48054"/>
                </a:lnTo>
                <a:lnTo>
                  <a:pt x="58783" y="48054"/>
                </a:lnTo>
                <a:lnTo>
                  <a:pt x="59026" y="48015"/>
                </a:lnTo>
                <a:lnTo>
                  <a:pt x="59292" y="47938"/>
                </a:lnTo>
                <a:lnTo>
                  <a:pt x="59579" y="47938"/>
                </a:lnTo>
                <a:lnTo>
                  <a:pt x="59823" y="48054"/>
                </a:lnTo>
                <a:lnTo>
                  <a:pt x="59823" y="48054"/>
                </a:lnTo>
                <a:lnTo>
                  <a:pt x="59889" y="48131"/>
                </a:lnTo>
                <a:lnTo>
                  <a:pt x="59977" y="48285"/>
                </a:lnTo>
                <a:lnTo>
                  <a:pt x="60022" y="48555"/>
                </a:lnTo>
                <a:lnTo>
                  <a:pt x="60022" y="48864"/>
                </a:lnTo>
                <a:lnTo>
                  <a:pt x="59977" y="49289"/>
                </a:lnTo>
                <a:lnTo>
                  <a:pt x="59889" y="49983"/>
                </a:lnTo>
                <a:lnTo>
                  <a:pt x="59889" y="50331"/>
                </a:lnTo>
                <a:lnTo>
                  <a:pt x="59933" y="50678"/>
                </a:lnTo>
                <a:lnTo>
                  <a:pt x="59933" y="50678"/>
                </a:lnTo>
                <a:lnTo>
                  <a:pt x="59977" y="50910"/>
                </a:lnTo>
                <a:lnTo>
                  <a:pt x="60110" y="51103"/>
                </a:lnTo>
                <a:lnTo>
                  <a:pt x="60331" y="51412"/>
                </a:lnTo>
                <a:lnTo>
                  <a:pt x="60575" y="51605"/>
                </a:lnTo>
                <a:lnTo>
                  <a:pt x="60862" y="51682"/>
                </a:lnTo>
                <a:lnTo>
                  <a:pt x="60862" y="51682"/>
                </a:lnTo>
                <a:lnTo>
                  <a:pt x="61150" y="51836"/>
                </a:lnTo>
                <a:lnTo>
                  <a:pt x="61349" y="52029"/>
                </a:lnTo>
                <a:lnTo>
                  <a:pt x="61548" y="52299"/>
                </a:lnTo>
                <a:lnTo>
                  <a:pt x="61747" y="52608"/>
                </a:lnTo>
                <a:lnTo>
                  <a:pt x="61747" y="52608"/>
                </a:lnTo>
                <a:lnTo>
                  <a:pt x="61990" y="52955"/>
                </a:lnTo>
                <a:lnTo>
                  <a:pt x="62344" y="53148"/>
                </a:lnTo>
                <a:lnTo>
                  <a:pt x="62653" y="53303"/>
                </a:lnTo>
                <a:lnTo>
                  <a:pt x="62830" y="53303"/>
                </a:lnTo>
                <a:lnTo>
                  <a:pt x="62941" y="53226"/>
                </a:lnTo>
                <a:lnTo>
                  <a:pt x="62941" y="53226"/>
                </a:lnTo>
                <a:lnTo>
                  <a:pt x="63074" y="53110"/>
                </a:lnTo>
                <a:lnTo>
                  <a:pt x="63096" y="52801"/>
                </a:lnTo>
                <a:lnTo>
                  <a:pt x="63096" y="52299"/>
                </a:lnTo>
                <a:lnTo>
                  <a:pt x="63096" y="52299"/>
                </a:lnTo>
                <a:lnTo>
                  <a:pt x="63140" y="52106"/>
                </a:lnTo>
                <a:lnTo>
                  <a:pt x="63184" y="51952"/>
                </a:lnTo>
                <a:lnTo>
                  <a:pt x="63295" y="51682"/>
                </a:lnTo>
                <a:lnTo>
                  <a:pt x="63472" y="51527"/>
                </a:lnTo>
                <a:lnTo>
                  <a:pt x="63715" y="51450"/>
                </a:lnTo>
                <a:lnTo>
                  <a:pt x="63715" y="51450"/>
                </a:lnTo>
                <a:lnTo>
                  <a:pt x="63826" y="51450"/>
                </a:lnTo>
                <a:lnTo>
                  <a:pt x="63936" y="51527"/>
                </a:lnTo>
                <a:lnTo>
                  <a:pt x="64157" y="51682"/>
                </a:lnTo>
                <a:lnTo>
                  <a:pt x="64356" y="51952"/>
                </a:lnTo>
                <a:lnTo>
                  <a:pt x="64555" y="52261"/>
                </a:lnTo>
                <a:lnTo>
                  <a:pt x="64555" y="52261"/>
                </a:lnTo>
                <a:lnTo>
                  <a:pt x="64666" y="52376"/>
                </a:lnTo>
                <a:lnTo>
                  <a:pt x="64776" y="52531"/>
                </a:lnTo>
                <a:lnTo>
                  <a:pt x="65020" y="52608"/>
                </a:lnTo>
                <a:lnTo>
                  <a:pt x="65551" y="52531"/>
                </a:lnTo>
                <a:lnTo>
                  <a:pt x="65551" y="52531"/>
                </a:lnTo>
                <a:lnTo>
                  <a:pt x="65661" y="52608"/>
                </a:lnTo>
                <a:lnTo>
                  <a:pt x="65750" y="52685"/>
                </a:lnTo>
                <a:lnTo>
                  <a:pt x="65838" y="52685"/>
                </a:lnTo>
                <a:lnTo>
                  <a:pt x="65838" y="52685"/>
                </a:lnTo>
                <a:lnTo>
                  <a:pt x="65904" y="52531"/>
                </a:lnTo>
                <a:lnTo>
                  <a:pt x="65993" y="52454"/>
                </a:lnTo>
                <a:lnTo>
                  <a:pt x="65993" y="52454"/>
                </a:lnTo>
                <a:lnTo>
                  <a:pt x="66103" y="52454"/>
                </a:lnTo>
                <a:lnTo>
                  <a:pt x="66236" y="52531"/>
                </a:lnTo>
                <a:lnTo>
                  <a:pt x="66236" y="52531"/>
                </a:lnTo>
                <a:lnTo>
                  <a:pt x="66546" y="52724"/>
                </a:lnTo>
                <a:lnTo>
                  <a:pt x="66701" y="52724"/>
                </a:lnTo>
                <a:lnTo>
                  <a:pt x="66922" y="52685"/>
                </a:lnTo>
                <a:lnTo>
                  <a:pt x="66922" y="52685"/>
                </a:lnTo>
                <a:lnTo>
                  <a:pt x="67121" y="52454"/>
                </a:lnTo>
                <a:lnTo>
                  <a:pt x="67121" y="52454"/>
                </a:lnTo>
                <a:lnTo>
                  <a:pt x="67231" y="52299"/>
                </a:lnTo>
                <a:lnTo>
                  <a:pt x="67386" y="52261"/>
                </a:lnTo>
                <a:lnTo>
                  <a:pt x="67386" y="52261"/>
                </a:lnTo>
                <a:lnTo>
                  <a:pt x="67585" y="52261"/>
                </a:lnTo>
                <a:lnTo>
                  <a:pt x="67784" y="52261"/>
                </a:lnTo>
                <a:lnTo>
                  <a:pt x="68028" y="52183"/>
                </a:lnTo>
                <a:lnTo>
                  <a:pt x="68182" y="52106"/>
                </a:lnTo>
                <a:lnTo>
                  <a:pt x="68182" y="52106"/>
                </a:lnTo>
                <a:lnTo>
                  <a:pt x="68315" y="51952"/>
                </a:lnTo>
                <a:lnTo>
                  <a:pt x="68359" y="51875"/>
                </a:lnTo>
                <a:lnTo>
                  <a:pt x="68403" y="51759"/>
                </a:lnTo>
                <a:lnTo>
                  <a:pt x="68403" y="51605"/>
                </a:lnTo>
                <a:lnTo>
                  <a:pt x="68315" y="51334"/>
                </a:lnTo>
                <a:lnTo>
                  <a:pt x="68271" y="51026"/>
                </a:lnTo>
                <a:lnTo>
                  <a:pt x="68271" y="51026"/>
                </a:lnTo>
                <a:lnTo>
                  <a:pt x="68315" y="50678"/>
                </a:lnTo>
                <a:lnTo>
                  <a:pt x="68403" y="50331"/>
                </a:lnTo>
                <a:lnTo>
                  <a:pt x="68403" y="50331"/>
                </a:lnTo>
                <a:lnTo>
                  <a:pt x="68558" y="49906"/>
                </a:lnTo>
                <a:lnTo>
                  <a:pt x="68669" y="49404"/>
                </a:lnTo>
                <a:lnTo>
                  <a:pt x="68713" y="49134"/>
                </a:lnTo>
                <a:lnTo>
                  <a:pt x="68757" y="48903"/>
                </a:lnTo>
                <a:lnTo>
                  <a:pt x="68713" y="48787"/>
                </a:lnTo>
                <a:lnTo>
                  <a:pt x="68669" y="48555"/>
                </a:lnTo>
                <a:lnTo>
                  <a:pt x="68669" y="48555"/>
                </a:lnTo>
                <a:lnTo>
                  <a:pt x="68603" y="48478"/>
                </a:lnTo>
                <a:lnTo>
                  <a:pt x="68558" y="48440"/>
                </a:lnTo>
                <a:lnTo>
                  <a:pt x="68470" y="48440"/>
                </a:lnTo>
                <a:lnTo>
                  <a:pt x="68426" y="48478"/>
                </a:lnTo>
                <a:lnTo>
                  <a:pt x="68271" y="48864"/>
                </a:lnTo>
                <a:lnTo>
                  <a:pt x="68271" y="48864"/>
                </a:lnTo>
                <a:lnTo>
                  <a:pt x="68116" y="48980"/>
                </a:lnTo>
                <a:lnTo>
                  <a:pt x="67917" y="49057"/>
                </a:lnTo>
                <a:lnTo>
                  <a:pt x="67674" y="49057"/>
                </a:lnTo>
                <a:lnTo>
                  <a:pt x="67519" y="48980"/>
                </a:lnTo>
                <a:lnTo>
                  <a:pt x="67519" y="48980"/>
                </a:lnTo>
                <a:lnTo>
                  <a:pt x="67386" y="48864"/>
                </a:lnTo>
                <a:lnTo>
                  <a:pt x="67276" y="48710"/>
                </a:lnTo>
                <a:lnTo>
                  <a:pt x="67143" y="48633"/>
                </a:lnTo>
                <a:lnTo>
                  <a:pt x="66988" y="48633"/>
                </a:lnTo>
                <a:lnTo>
                  <a:pt x="66988" y="48633"/>
                </a:lnTo>
                <a:lnTo>
                  <a:pt x="66833" y="48864"/>
                </a:lnTo>
                <a:lnTo>
                  <a:pt x="66701" y="48980"/>
                </a:lnTo>
                <a:lnTo>
                  <a:pt x="66634" y="49057"/>
                </a:lnTo>
                <a:lnTo>
                  <a:pt x="66546" y="49134"/>
                </a:lnTo>
                <a:lnTo>
                  <a:pt x="66479" y="49057"/>
                </a:lnTo>
                <a:lnTo>
                  <a:pt x="66347" y="48980"/>
                </a:lnTo>
                <a:lnTo>
                  <a:pt x="66347" y="48980"/>
                </a:lnTo>
                <a:lnTo>
                  <a:pt x="66280" y="48864"/>
                </a:lnTo>
                <a:lnTo>
                  <a:pt x="66192" y="48633"/>
                </a:lnTo>
                <a:lnTo>
                  <a:pt x="66037" y="48285"/>
                </a:lnTo>
                <a:lnTo>
                  <a:pt x="66037" y="48285"/>
                </a:lnTo>
                <a:lnTo>
                  <a:pt x="65750" y="47938"/>
                </a:lnTo>
                <a:lnTo>
                  <a:pt x="65750" y="47938"/>
                </a:lnTo>
                <a:lnTo>
                  <a:pt x="65639" y="47706"/>
                </a:lnTo>
                <a:lnTo>
                  <a:pt x="65595" y="47590"/>
                </a:lnTo>
                <a:lnTo>
                  <a:pt x="65551" y="47359"/>
                </a:lnTo>
                <a:lnTo>
                  <a:pt x="65551" y="47204"/>
                </a:lnTo>
                <a:lnTo>
                  <a:pt x="65595" y="46355"/>
                </a:lnTo>
                <a:lnTo>
                  <a:pt x="65595" y="46355"/>
                </a:lnTo>
                <a:lnTo>
                  <a:pt x="65551" y="46085"/>
                </a:lnTo>
                <a:lnTo>
                  <a:pt x="65506" y="45892"/>
                </a:lnTo>
                <a:lnTo>
                  <a:pt x="65396" y="45467"/>
                </a:lnTo>
                <a:lnTo>
                  <a:pt x="65396" y="45467"/>
                </a:lnTo>
                <a:lnTo>
                  <a:pt x="65352" y="45236"/>
                </a:lnTo>
                <a:lnTo>
                  <a:pt x="65263" y="45159"/>
                </a:lnTo>
                <a:lnTo>
                  <a:pt x="65064" y="45043"/>
                </a:lnTo>
                <a:lnTo>
                  <a:pt x="65064" y="45043"/>
                </a:lnTo>
                <a:lnTo>
                  <a:pt x="64953" y="44966"/>
                </a:lnTo>
                <a:lnTo>
                  <a:pt x="64953" y="44966"/>
                </a:lnTo>
                <a:lnTo>
                  <a:pt x="64821" y="44966"/>
                </a:lnTo>
                <a:lnTo>
                  <a:pt x="64776" y="45043"/>
                </a:lnTo>
                <a:lnTo>
                  <a:pt x="64754" y="45159"/>
                </a:lnTo>
                <a:lnTo>
                  <a:pt x="64754" y="45159"/>
                </a:lnTo>
                <a:lnTo>
                  <a:pt x="64710" y="45313"/>
                </a:lnTo>
                <a:lnTo>
                  <a:pt x="64666" y="45506"/>
                </a:lnTo>
                <a:lnTo>
                  <a:pt x="64666" y="45506"/>
                </a:lnTo>
                <a:lnTo>
                  <a:pt x="64622" y="45660"/>
                </a:lnTo>
                <a:lnTo>
                  <a:pt x="64555" y="45738"/>
                </a:lnTo>
                <a:lnTo>
                  <a:pt x="64555" y="45738"/>
                </a:lnTo>
                <a:lnTo>
                  <a:pt x="64356" y="45738"/>
                </a:lnTo>
                <a:lnTo>
                  <a:pt x="64268" y="45815"/>
                </a:lnTo>
                <a:lnTo>
                  <a:pt x="64224" y="45931"/>
                </a:lnTo>
                <a:lnTo>
                  <a:pt x="64224" y="45931"/>
                </a:lnTo>
                <a:lnTo>
                  <a:pt x="64179" y="46085"/>
                </a:lnTo>
                <a:lnTo>
                  <a:pt x="64224" y="46317"/>
                </a:lnTo>
                <a:lnTo>
                  <a:pt x="64356" y="46587"/>
                </a:lnTo>
                <a:lnTo>
                  <a:pt x="64356" y="46587"/>
                </a:lnTo>
                <a:lnTo>
                  <a:pt x="64467" y="46780"/>
                </a:lnTo>
                <a:lnTo>
                  <a:pt x="64555" y="47011"/>
                </a:lnTo>
                <a:lnTo>
                  <a:pt x="64555" y="47011"/>
                </a:lnTo>
                <a:lnTo>
                  <a:pt x="64577" y="47166"/>
                </a:lnTo>
                <a:lnTo>
                  <a:pt x="64577" y="47359"/>
                </a:lnTo>
                <a:lnTo>
                  <a:pt x="64511" y="47436"/>
                </a:lnTo>
                <a:lnTo>
                  <a:pt x="64423" y="47513"/>
                </a:lnTo>
                <a:lnTo>
                  <a:pt x="64423" y="47513"/>
                </a:lnTo>
                <a:lnTo>
                  <a:pt x="64312" y="47590"/>
                </a:lnTo>
                <a:lnTo>
                  <a:pt x="64268" y="47629"/>
                </a:lnTo>
                <a:lnTo>
                  <a:pt x="64224" y="47706"/>
                </a:lnTo>
                <a:lnTo>
                  <a:pt x="64224" y="47938"/>
                </a:lnTo>
                <a:lnTo>
                  <a:pt x="64224" y="47938"/>
                </a:lnTo>
                <a:lnTo>
                  <a:pt x="64179" y="48054"/>
                </a:lnTo>
                <a:lnTo>
                  <a:pt x="64157" y="48208"/>
                </a:lnTo>
                <a:lnTo>
                  <a:pt x="64113" y="48285"/>
                </a:lnTo>
                <a:lnTo>
                  <a:pt x="64025" y="48285"/>
                </a:lnTo>
                <a:lnTo>
                  <a:pt x="64025" y="48285"/>
                </a:lnTo>
                <a:lnTo>
                  <a:pt x="63914" y="48285"/>
                </a:lnTo>
                <a:lnTo>
                  <a:pt x="63781" y="48208"/>
                </a:lnTo>
                <a:lnTo>
                  <a:pt x="63715" y="48054"/>
                </a:lnTo>
                <a:lnTo>
                  <a:pt x="63671" y="47861"/>
                </a:lnTo>
                <a:lnTo>
                  <a:pt x="63671" y="47861"/>
                </a:lnTo>
                <a:lnTo>
                  <a:pt x="63671" y="47590"/>
                </a:lnTo>
                <a:lnTo>
                  <a:pt x="63671" y="47513"/>
                </a:lnTo>
                <a:lnTo>
                  <a:pt x="63737" y="47436"/>
                </a:lnTo>
                <a:lnTo>
                  <a:pt x="63737" y="47436"/>
                </a:lnTo>
                <a:lnTo>
                  <a:pt x="63914" y="47436"/>
                </a:lnTo>
                <a:lnTo>
                  <a:pt x="63936" y="47359"/>
                </a:lnTo>
                <a:lnTo>
                  <a:pt x="63980" y="47282"/>
                </a:lnTo>
                <a:lnTo>
                  <a:pt x="63980" y="47282"/>
                </a:lnTo>
                <a:lnTo>
                  <a:pt x="63914" y="47166"/>
                </a:lnTo>
                <a:lnTo>
                  <a:pt x="63826" y="47089"/>
                </a:lnTo>
                <a:lnTo>
                  <a:pt x="63626" y="46934"/>
                </a:lnTo>
                <a:lnTo>
                  <a:pt x="63626" y="46934"/>
                </a:lnTo>
                <a:lnTo>
                  <a:pt x="63472" y="46664"/>
                </a:lnTo>
                <a:lnTo>
                  <a:pt x="63472" y="46664"/>
                </a:lnTo>
                <a:lnTo>
                  <a:pt x="63273" y="46355"/>
                </a:lnTo>
                <a:lnTo>
                  <a:pt x="63273" y="46355"/>
                </a:lnTo>
                <a:lnTo>
                  <a:pt x="63074" y="45931"/>
                </a:lnTo>
                <a:lnTo>
                  <a:pt x="63029" y="45660"/>
                </a:lnTo>
                <a:lnTo>
                  <a:pt x="62985" y="45467"/>
                </a:lnTo>
                <a:lnTo>
                  <a:pt x="62985" y="45467"/>
                </a:lnTo>
                <a:lnTo>
                  <a:pt x="62941" y="44889"/>
                </a:lnTo>
                <a:lnTo>
                  <a:pt x="62897" y="44387"/>
                </a:lnTo>
                <a:lnTo>
                  <a:pt x="62897" y="44387"/>
                </a:lnTo>
                <a:lnTo>
                  <a:pt x="62830" y="44117"/>
                </a:lnTo>
                <a:lnTo>
                  <a:pt x="62653" y="43808"/>
                </a:lnTo>
                <a:lnTo>
                  <a:pt x="62653" y="43808"/>
                </a:lnTo>
                <a:lnTo>
                  <a:pt x="62543" y="43692"/>
                </a:lnTo>
                <a:lnTo>
                  <a:pt x="62388" y="43615"/>
                </a:lnTo>
                <a:lnTo>
                  <a:pt x="62056" y="43345"/>
                </a:lnTo>
                <a:lnTo>
                  <a:pt x="62056" y="43345"/>
                </a:lnTo>
                <a:lnTo>
                  <a:pt x="61702" y="42959"/>
                </a:lnTo>
                <a:lnTo>
                  <a:pt x="61548" y="42766"/>
                </a:lnTo>
                <a:lnTo>
                  <a:pt x="61393" y="42534"/>
                </a:lnTo>
                <a:lnTo>
                  <a:pt x="61393" y="42534"/>
                </a:lnTo>
                <a:lnTo>
                  <a:pt x="61216" y="42187"/>
                </a:lnTo>
                <a:lnTo>
                  <a:pt x="61105" y="41762"/>
                </a:lnTo>
                <a:lnTo>
                  <a:pt x="61105" y="41762"/>
                </a:lnTo>
                <a:lnTo>
                  <a:pt x="60973" y="41492"/>
                </a:lnTo>
                <a:lnTo>
                  <a:pt x="60862" y="41415"/>
                </a:lnTo>
                <a:lnTo>
                  <a:pt x="60774" y="41338"/>
                </a:lnTo>
                <a:lnTo>
                  <a:pt x="60774" y="41338"/>
                </a:lnTo>
                <a:lnTo>
                  <a:pt x="60663" y="41338"/>
                </a:lnTo>
                <a:lnTo>
                  <a:pt x="60619" y="41415"/>
                </a:lnTo>
                <a:lnTo>
                  <a:pt x="60530" y="41492"/>
                </a:lnTo>
                <a:lnTo>
                  <a:pt x="60530" y="41569"/>
                </a:lnTo>
                <a:lnTo>
                  <a:pt x="60530" y="41839"/>
                </a:lnTo>
                <a:lnTo>
                  <a:pt x="60575" y="42110"/>
                </a:lnTo>
                <a:lnTo>
                  <a:pt x="60575" y="42110"/>
                </a:lnTo>
                <a:lnTo>
                  <a:pt x="60707" y="42418"/>
                </a:lnTo>
                <a:lnTo>
                  <a:pt x="60818" y="42766"/>
                </a:lnTo>
                <a:lnTo>
                  <a:pt x="60818" y="42766"/>
                </a:lnTo>
                <a:lnTo>
                  <a:pt x="60950" y="43113"/>
                </a:lnTo>
                <a:lnTo>
                  <a:pt x="61105" y="43538"/>
                </a:lnTo>
                <a:lnTo>
                  <a:pt x="61105" y="43538"/>
                </a:lnTo>
                <a:lnTo>
                  <a:pt x="61260" y="43769"/>
                </a:lnTo>
                <a:lnTo>
                  <a:pt x="61415" y="43885"/>
                </a:lnTo>
                <a:lnTo>
                  <a:pt x="61592" y="44117"/>
                </a:lnTo>
                <a:lnTo>
                  <a:pt x="61702" y="44232"/>
                </a:lnTo>
                <a:lnTo>
                  <a:pt x="61702" y="44232"/>
                </a:lnTo>
                <a:lnTo>
                  <a:pt x="61946" y="44734"/>
                </a:lnTo>
                <a:lnTo>
                  <a:pt x="61946" y="44734"/>
                </a:lnTo>
                <a:lnTo>
                  <a:pt x="62100" y="44811"/>
                </a:lnTo>
                <a:lnTo>
                  <a:pt x="62255" y="44966"/>
                </a:lnTo>
                <a:lnTo>
                  <a:pt x="62255" y="44966"/>
                </a:lnTo>
                <a:lnTo>
                  <a:pt x="62454" y="45236"/>
                </a:lnTo>
                <a:lnTo>
                  <a:pt x="62543" y="45467"/>
                </a:lnTo>
                <a:lnTo>
                  <a:pt x="62543" y="45506"/>
                </a:lnTo>
                <a:lnTo>
                  <a:pt x="62499" y="45583"/>
                </a:lnTo>
                <a:lnTo>
                  <a:pt x="62499" y="45583"/>
                </a:lnTo>
                <a:lnTo>
                  <a:pt x="62454" y="45583"/>
                </a:lnTo>
                <a:lnTo>
                  <a:pt x="62432" y="45583"/>
                </a:lnTo>
                <a:lnTo>
                  <a:pt x="62300" y="45467"/>
                </a:lnTo>
                <a:lnTo>
                  <a:pt x="62189" y="45390"/>
                </a:lnTo>
                <a:lnTo>
                  <a:pt x="62100" y="45390"/>
                </a:lnTo>
                <a:lnTo>
                  <a:pt x="62056" y="45467"/>
                </a:lnTo>
                <a:lnTo>
                  <a:pt x="62056" y="45467"/>
                </a:lnTo>
                <a:lnTo>
                  <a:pt x="62012" y="45738"/>
                </a:lnTo>
                <a:lnTo>
                  <a:pt x="62012" y="45931"/>
                </a:lnTo>
                <a:lnTo>
                  <a:pt x="62056" y="46085"/>
                </a:lnTo>
                <a:lnTo>
                  <a:pt x="62056" y="46085"/>
                </a:lnTo>
                <a:lnTo>
                  <a:pt x="62145" y="46355"/>
                </a:lnTo>
                <a:lnTo>
                  <a:pt x="62145" y="46510"/>
                </a:lnTo>
                <a:lnTo>
                  <a:pt x="62100" y="46741"/>
                </a:lnTo>
                <a:lnTo>
                  <a:pt x="62100" y="46741"/>
                </a:lnTo>
                <a:lnTo>
                  <a:pt x="61990" y="47011"/>
                </a:lnTo>
                <a:lnTo>
                  <a:pt x="61990" y="47011"/>
                </a:lnTo>
                <a:lnTo>
                  <a:pt x="61857" y="47204"/>
                </a:lnTo>
                <a:lnTo>
                  <a:pt x="61857" y="47204"/>
                </a:lnTo>
                <a:lnTo>
                  <a:pt x="61791" y="47436"/>
                </a:lnTo>
                <a:lnTo>
                  <a:pt x="61791" y="47436"/>
                </a:lnTo>
                <a:lnTo>
                  <a:pt x="61658" y="47513"/>
                </a:lnTo>
                <a:lnTo>
                  <a:pt x="61614" y="47590"/>
                </a:lnTo>
                <a:lnTo>
                  <a:pt x="61592" y="47629"/>
                </a:lnTo>
                <a:lnTo>
                  <a:pt x="61592" y="47629"/>
                </a:lnTo>
                <a:lnTo>
                  <a:pt x="61503" y="47938"/>
                </a:lnTo>
                <a:lnTo>
                  <a:pt x="61459" y="48054"/>
                </a:lnTo>
                <a:lnTo>
                  <a:pt x="61415" y="48131"/>
                </a:lnTo>
                <a:lnTo>
                  <a:pt x="61415" y="48131"/>
                </a:lnTo>
                <a:lnTo>
                  <a:pt x="61304" y="48208"/>
                </a:lnTo>
                <a:lnTo>
                  <a:pt x="61172" y="48208"/>
                </a:lnTo>
                <a:lnTo>
                  <a:pt x="61172" y="48208"/>
                </a:lnTo>
                <a:lnTo>
                  <a:pt x="61017" y="48131"/>
                </a:lnTo>
                <a:lnTo>
                  <a:pt x="60906" y="48015"/>
                </a:lnTo>
                <a:lnTo>
                  <a:pt x="60906" y="48015"/>
                </a:lnTo>
                <a:lnTo>
                  <a:pt x="60774" y="47783"/>
                </a:lnTo>
                <a:lnTo>
                  <a:pt x="60774" y="47590"/>
                </a:lnTo>
                <a:lnTo>
                  <a:pt x="60774" y="47436"/>
                </a:lnTo>
                <a:lnTo>
                  <a:pt x="60818" y="47359"/>
                </a:lnTo>
                <a:lnTo>
                  <a:pt x="60862" y="47282"/>
                </a:lnTo>
                <a:lnTo>
                  <a:pt x="60973" y="47282"/>
                </a:lnTo>
                <a:lnTo>
                  <a:pt x="60973" y="47282"/>
                </a:lnTo>
                <a:lnTo>
                  <a:pt x="61172" y="47282"/>
                </a:lnTo>
                <a:lnTo>
                  <a:pt x="61415" y="47359"/>
                </a:lnTo>
                <a:lnTo>
                  <a:pt x="61415" y="47359"/>
                </a:lnTo>
                <a:lnTo>
                  <a:pt x="61548" y="47359"/>
                </a:lnTo>
                <a:lnTo>
                  <a:pt x="61592" y="47359"/>
                </a:lnTo>
                <a:lnTo>
                  <a:pt x="61658" y="47282"/>
                </a:lnTo>
                <a:lnTo>
                  <a:pt x="61658" y="47282"/>
                </a:lnTo>
                <a:lnTo>
                  <a:pt x="61658" y="47166"/>
                </a:lnTo>
                <a:lnTo>
                  <a:pt x="61658" y="46934"/>
                </a:lnTo>
                <a:lnTo>
                  <a:pt x="61658" y="46934"/>
                </a:lnTo>
                <a:lnTo>
                  <a:pt x="61702" y="46587"/>
                </a:lnTo>
                <a:lnTo>
                  <a:pt x="61702" y="46587"/>
                </a:lnTo>
                <a:lnTo>
                  <a:pt x="61702" y="46085"/>
                </a:lnTo>
                <a:lnTo>
                  <a:pt x="61592" y="45583"/>
                </a:lnTo>
                <a:lnTo>
                  <a:pt x="61592" y="45583"/>
                </a:lnTo>
                <a:lnTo>
                  <a:pt x="61459" y="45236"/>
                </a:lnTo>
                <a:lnTo>
                  <a:pt x="61304" y="45043"/>
                </a:lnTo>
                <a:lnTo>
                  <a:pt x="60950" y="44734"/>
                </a:lnTo>
                <a:lnTo>
                  <a:pt x="60950" y="44734"/>
                </a:lnTo>
                <a:lnTo>
                  <a:pt x="60619" y="44387"/>
                </a:lnTo>
                <a:lnTo>
                  <a:pt x="60508" y="44232"/>
                </a:lnTo>
                <a:lnTo>
                  <a:pt x="60331" y="43962"/>
                </a:lnTo>
                <a:lnTo>
                  <a:pt x="60331" y="43962"/>
                </a:lnTo>
                <a:lnTo>
                  <a:pt x="60110" y="43460"/>
                </a:lnTo>
                <a:lnTo>
                  <a:pt x="60110" y="43460"/>
                </a:lnTo>
                <a:lnTo>
                  <a:pt x="60022" y="43190"/>
                </a:lnTo>
                <a:lnTo>
                  <a:pt x="59977" y="42843"/>
                </a:lnTo>
                <a:lnTo>
                  <a:pt x="59977" y="42843"/>
                </a:lnTo>
                <a:lnTo>
                  <a:pt x="59889" y="42534"/>
                </a:lnTo>
                <a:lnTo>
                  <a:pt x="59778" y="42341"/>
                </a:lnTo>
                <a:lnTo>
                  <a:pt x="59624" y="42110"/>
                </a:lnTo>
                <a:lnTo>
                  <a:pt x="59469" y="42071"/>
                </a:lnTo>
                <a:lnTo>
                  <a:pt x="59469" y="42071"/>
                </a:lnTo>
                <a:lnTo>
                  <a:pt x="59292" y="42071"/>
                </a:lnTo>
                <a:lnTo>
                  <a:pt x="59225" y="42071"/>
                </a:lnTo>
                <a:lnTo>
                  <a:pt x="59181" y="42187"/>
                </a:lnTo>
                <a:lnTo>
                  <a:pt x="59181" y="42187"/>
                </a:lnTo>
                <a:lnTo>
                  <a:pt x="58982" y="42534"/>
                </a:lnTo>
                <a:lnTo>
                  <a:pt x="58783" y="42843"/>
                </a:lnTo>
                <a:lnTo>
                  <a:pt x="58783" y="42843"/>
                </a:lnTo>
                <a:lnTo>
                  <a:pt x="58606" y="42959"/>
                </a:lnTo>
                <a:lnTo>
                  <a:pt x="58451" y="42959"/>
                </a:lnTo>
                <a:lnTo>
                  <a:pt x="58451" y="42959"/>
                </a:lnTo>
                <a:lnTo>
                  <a:pt x="58208" y="42920"/>
                </a:lnTo>
                <a:lnTo>
                  <a:pt x="58009" y="42766"/>
                </a:lnTo>
                <a:lnTo>
                  <a:pt x="58009" y="42766"/>
                </a:lnTo>
                <a:lnTo>
                  <a:pt x="57943" y="42766"/>
                </a:lnTo>
                <a:lnTo>
                  <a:pt x="57810" y="42766"/>
                </a:lnTo>
                <a:lnTo>
                  <a:pt x="57655" y="42959"/>
                </a:lnTo>
                <a:lnTo>
                  <a:pt x="57655" y="42959"/>
                </a:lnTo>
                <a:lnTo>
                  <a:pt x="57567" y="43113"/>
                </a:lnTo>
                <a:lnTo>
                  <a:pt x="57545" y="43267"/>
                </a:lnTo>
                <a:lnTo>
                  <a:pt x="57545" y="43460"/>
                </a:lnTo>
                <a:lnTo>
                  <a:pt x="57567" y="43769"/>
                </a:lnTo>
                <a:lnTo>
                  <a:pt x="57545" y="44039"/>
                </a:lnTo>
                <a:lnTo>
                  <a:pt x="57545" y="44039"/>
                </a:lnTo>
                <a:lnTo>
                  <a:pt x="57456" y="44194"/>
                </a:lnTo>
                <a:lnTo>
                  <a:pt x="57301" y="44310"/>
                </a:lnTo>
                <a:lnTo>
                  <a:pt x="57014" y="44541"/>
                </a:lnTo>
                <a:lnTo>
                  <a:pt x="57014" y="44541"/>
                </a:lnTo>
                <a:lnTo>
                  <a:pt x="56903" y="44734"/>
                </a:lnTo>
                <a:lnTo>
                  <a:pt x="56726" y="45043"/>
                </a:lnTo>
                <a:lnTo>
                  <a:pt x="56527" y="45583"/>
                </a:lnTo>
                <a:lnTo>
                  <a:pt x="56527" y="45583"/>
                </a:lnTo>
                <a:lnTo>
                  <a:pt x="56483" y="45892"/>
                </a:lnTo>
                <a:lnTo>
                  <a:pt x="56483" y="46162"/>
                </a:lnTo>
                <a:lnTo>
                  <a:pt x="56483" y="46432"/>
                </a:lnTo>
                <a:lnTo>
                  <a:pt x="56461" y="46741"/>
                </a:lnTo>
                <a:lnTo>
                  <a:pt x="56461" y="46741"/>
                </a:lnTo>
                <a:lnTo>
                  <a:pt x="56417" y="46934"/>
                </a:lnTo>
                <a:lnTo>
                  <a:pt x="56328" y="47089"/>
                </a:lnTo>
                <a:lnTo>
                  <a:pt x="56085" y="47359"/>
                </a:lnTo>
                <a:lnTo>
                  <a:pt x="56085" y="47359"/>
                </a:lnTo>
                <a:lnTo>
                  <a:pt x="55930" y="47590"/>
                </a:lnTo>
                <a:lnTo>
                  <a:pt x="55820" y="47861"/>
                </a:lnTo>
                <a:lnTo>
                  <a:pt x="55820" y="47861"/>
                </a:lnTo>
                <a:lnTo>
                  <a:pt x="55687" y="48131"/>
                </a:lnTo>
                <a:lnTo>
                  <a:pt x="55621" y="48285"/>
                </a:lnTo>
                <a:lnTo>
                  <a:pt x="55532" y="48362"/>
                </a:lnTo>
                <a:lnTo>
                  <a:pt x="55532" y="48362"/>
                </a:lnTo>
                <a:lnTo>
                  <a:pt x="55422" y="48362"/>
                </a:lnTo>
                <a:lnTo>
                  <a:pt x="55333" y="48285"/>
                </a:lnTo>
                <a:lnTo>
                  <a:pt x="55134" y="48131"/>
                </a:lnTo>
                <a:lnTo>
                  <a:pt x="55134" y="48131"/>
                </a:lnTo>
                <a:lnTo>
                  <a:pt x="55001" y="48208"/>
                </a:lnTo>
                <a:lnTo>
                  <a:pt x="54891" y="48208"/>
                </a:lnTo>
                <a:lnTo>
                  <a:pt x="54692" y="48285"/>
                </a:lnTo>
                <a:lnTo>
                  <a:pt x="54692" y="48285"/>
                </a:lnTo>
                <a:lnTo>
                  <a:pt x="54537" y="48208"/>
                </a:lnTo>
                <a:lnTo>
                  <a:pt x="54360" y="48131"/>
                </a:lnTo>
                <a:lnTo>
                  <a:pt x="54095" y="47938"/>
                </a:lnTo>
                <a:lnTo>
                  <a:pt x="54095" y="47938"/>
                </a:lnTo>
                <a:lnTo>
                  <a:pt x="53896" y="47783"/>
                </a:lnTo>
                <a:lnTo>
                  <a:pt x="53697" y="47629"/>
                </a:lnTo>
                <a:lnTo>
                  <a:pt x="53697" y="47629"/>
                </a:lnTo>
                <a:lnTo>
                  <a:pt x="53520" y="47359"/>
                </a:lnTo>
                <a:lnTo>
                  <a:pt x="53365" y="47011"/>
                </a:lnTo>
                <a:lnTo>
                  <a:pt x="53298" y="46510"/>
                </a:lnTo>
                <a:lnTo>
                  <a:pt x="53210" y="46085"/>
                </a:lnTo>
                <a:lnTo>
                  <a:pt x="53210" y="46085"/>
                </a:lnTo>
                <a:lnTo>
                  <a:pt x="53210" y="45815"/>
                </a:lnTo>
                <a:lnTo>
                  <a:pt x="53254" y="45583"/>
                </a:lnTo>
                <a:lnTo>
                  <a:pt x="53409" y="45159"/>
                </a:lnTo>
                <a:lnTo>
                  <a:pt x="53409" y="45159"/>
                </a:lnTo>
                <a:lnTo>
                  <a:pt x="53453" y="44966"/>
                </a:lnTo>
                <a:lnTo>
                  <a:pt x="53497" y="44734"/>
                </a:lnTo>
                <a:lnTo>
                  <a:pt x="53453" y="44310"/>
                </a:lnTo>
                <a:lnTo>
                  <a:pt x="53365" y="43962"/>
                </a:lnTo>
                <a:lnTo>
                  <a:pt x="53321" y="43460"/>
                </a:lnTo>
                <a:lnTo>
                  <a:pt x="53321" y="43460"/>
                </a:lnTo>
                <a:lnTo>
                  <a:pt x="53321" y="43190"/>
                </a:lnTo>
                <a:lnTo>
                  <a:pt x="53409" y="43036"/>
                </a:lnTo>
                <a:lnTo>
                  <a:pt x="53520" y="42920"/>
                </a:lnTo>
                <a:lnTo>
                  <a:pt x="53652" y="42843"/>
                </a:lnTo>
                <a:lnTo>
                  <a:pt x="53652" y="42843"/>
                </a:lnTo>
                <a:lnTo>
                  <a:pt x="53763" y="42766"/>
                </a:lnTo>
                <a:lnTo>
                  <a:pt x="53807" y="42688"/>
                </a:lnTo>
                <a:lnTo>
                  <a:pt x="53807" y="42688"/>
                </a:lnTo>
                <a:lnTo>
                  <a:pt x="53940" y="42534"/>
                </a:lnTo>
                <a:lnTo>
                  <a:pt x="53940" y="42534"/>
                </a:lnTo>
                <a:lnTo>
                  <a:pt x="54006" y="42534"/>
                </a:lnTo>
                <a:lnTo>
                  <a:pt x="54139" y="42611"/>
                </a:lnTo>
                <a:lnTo>
                  <a:pt x="54294" y="42843"/>
                </a:lnTo>
                <a:lnTo>
                  <a:pt x="54294" y="42843"/>
                </a:lnTo>
                <a:lnTo>
                  <a:pt x="54404" y="42920"/>
                </a:lnTo>
                <a:lnTo>
                  <a:pt x="54537" y="42959"/>
                </a:lnTo>
                <a:lnTo>
                  <a:pt x="54537" y="42959"/>
                </a:lnTo>
                <a:lnTo>
                  <a:pt x="54802" y="43036"/>
                </a:lnTo>
                <a:lnTo>
                  <a:pt x="55090" y="43036"/>
                </a:lnTo>
                <a:lnTo>
                  <a:pt x="55090" y="43036"/>
                </a:lnTo>
                <a:lnTo>
                  <a:pt x="55333" y="43036"/>
                </a:lnTo>
                <a:lnTo>
                  <a:pt x="55532" y="42959"/>
                </a:lnTo>
                <a:lnTo>
                  <a:pt x="55775" y="42920"/>
                </a:lnTo>
                <a:lnTo>
                  <a:pt x="55842" y="42766"/>
                </a:lnTo>
                <a:lnTo>
                  <a:pt x="55930" y="42611"/>
                </a:lnTo>
                <a:lnTo>
                  <a:pt x="55930" y="42611"/>
                </a:lnTo>
                <a:lnTo>
                  <a:pt x="56019" y="42418"/>
                </a:lnTo>
                <a:lnTo>
                  <a:pt x="56019" y="42187"/>
                </a:lnTo>
                <a:lnTo>
                  <a:pt x="56019" y="41994"/>
                </a:lnTo>
                <a:lnTo>
                  <a:pt x="56063" y="41762"/>
                </a:lnTo>
                <a:lnTo>
                  <a:pt x="56063" y="41762"/>
                </a:lnTo>
                <a:lnTo>
                  <a:pt x="56173" y="41492"/>
                </a:lnTo>
                <a:lnTo>
                  <a:pt x="56284" y="41222"/>
                </a:lnTo>
                <a:lnTo>
                  <a:pt x="56284" y="41222"/>
                </a:lnTo>
                <a:lnTo>
                  <a:pt x="56328" y="40913"/>
                </a:lnTo>
                <a:lnTo>
                  <a:pt x="56328" y="40797"/>
                </a:lnTo>
                <a:lnTo>
                  <a:pt x="56284" y="40566"/>
                </a:lnTo>
                <a:lnTo>
                  <a:pt x="56218" y="40488"/>
                </a:lnTo>
                <a:lnTo>
                  <a:pt x="56019" y="40295"/>
                </a:lnTo>
                <a:lnTo>
                  <a:pt x="55775" y="40141"/>
                </a:lnTo>
                <a:lnTo>
                  <a:pt x="55775" y="40141"/>
                </a:lnTo>
                <a:lnTo>
                  <a:pt x="55687" y="39987"/>
                </a:lnTo>
                <a:lnTo>
                  <a:pt x="55643" y="39871"/>
                </a:lnTo>
                <a:lnTo>
                  <a:pt x="55621" y="39562"/>
                </a:lnTo>
                <a:lnTo>
                  <a:pt x="55576" y="39292"/>
                </a:lnTo>
                <a:lnTo>
                  <a:pt x="55488" y="39137"/>
                </a:lnTo>
                <a:lnTo>
                  <a:pt x="55422" y="39022"/>
                </a:lnTo>
                <a:lnTo>
                  <a:pt x="55422" y="39022"/>
                </a:lnTo>
                <a:lnTo>
                  <a:pt x="55046" y="38867"/>
                </a:lnTo>
                <a:lnTo>
                  <a:pt x="54935" y="38713"/>
                </a:lnTo>
                <a:lnTo>
                  <a:pt x="54891" y="38597"/>
                </a:lnTo>
                <a:lnTo>
                  <a:pt x="54847" y="38443"/>
                </a:lnTo>
                <a:lnTo>
                  <a:pt x="54847" y="38443"/>
                </a:lnTo>
                <a:lnTo>
                  <a:pt x="54891" y="38211"/>
                </a:lnTo>
                <a:lnTo>
                  <a:pt x="54935" y="38173"/>
                </a:lnTo>
                <a:lnTo>
                  <a:pt x="55046" y="38095"/>
                </a:lnTo>
                <a:lnTo>
                  <a:pt x="55134" y="38095"/>
                </a:lnTo>
                <a:lnTo>
                  <a:pt x="55576" y="38095"/>
                </a:lnTo>
                <a:lnTo>
                  <a:pt x="55576" y="38095"/>
                </a:lnTo>
                <a:lnTo>
                  <a:pt x="55731" y="38095"/>
                </a:lnTo>
                <a:lnTo>
                  <a:pt x="55886" y="38095"/>
                </a:lnTo>
                <a:lnTo>
                  <a:pt x="55974" y="38018"/>
                </a:lnTo>
                <a:lnTo>
                  <a:pt x="56019" y="37941"/>
                </a:lnTo>
                <a:lnTo>
                  <a:pt x="56019" y="37864"/>
                </a:lnTo>
                <a:lnTo>
                  <a:pt x="56019" y="37671"/>
                </a:lnTo>
                <a:lnTo>
                  <a:pt x="56019" y="37671"/>
                </a:lnTo>
                <a:lnTo>
                  <a:pt x="55930" y="37439"/>
                </a:lnTo>
                <a:lnTo>
                  <a:pt x="55886" y="37246"/>
                </a:lnTo>
                <a:lnTo>
                  <a:pt x="55930" y="37092"/>
                </a:lnTo>
                <a:lnTo>
                  <a:pt x="55974" y="37092"/>
                </a:lnTo>
                <a:lnTo>
                  <a:pt x="56019" y="37015"/>
                </a:lnTo>
                <a:lnTo>
                  <a:pt x="56129" y="37092"/>
                </a:lnTo>
                <a:lnTo>
                  <a:pt x="56129" y="37092"/>
                </a:lnTo>
                <a:lnTo>
                  <a:pt x="56218" y="37169"/>
                </a:lnTo>
                <a:lnTo>
                  <a:pt x="56328" y="37323"/>
                </a:lnTo>
                <a:lnTo>
                  <a:pt x="56417" y="37362"/>
                </a:lnTo>
                <a:lnTo>
                  <a:pt x="56527" y="37439"/>
                </a:lnTo>
                <a:lnTo>
                  <a:pt x="56527" y="37439"/>
                </a:lnTo>
                <a:lnTo>
                  <a:pt x="56660" y="37439"/>
                </a:lnTo>
                <a:lnTo>
                  <a:pt x="56771" y="37362"/>
                </a:lnTo>
                <a:lnTo>
                  <a:pt x="56903" y="37323"/>
                </a:lnTo>
                <a:lnTo>
                  <a:pt x="56970" y="37092"/>
                </a:lnTo>
                <a:lnTo>
                  <a:pt x="56970" y="37092"/>
                </a:lnTo>
                <a:lnTo>
                  <a:pt x="56970" y="36899"/>
                </a:lnTo>
                <a:lnTo>
                  <a:pt x="56925" y="36744"/>
                </a:lnTo>
                <a:lnTo>
                  <a:pt x="56903" y="36474"/>
                </a:lnTo>
                <a:lnTo>
                  <a:pt x="56903" y="36474"/>
                </a:lnTo>
                <a:lnTo>
                  <a:pt x="56903" y="36165"/>
                </a:lnTo>
                <a:lnTo>
                  <a:pt x="56970" y="36050"/>
                </a:lnTo>
                <a:lnTo>
                  <a:pt x="57102" y="35972"/>
                </a:lnTo>
                <a:lnTo>
                  <a:pt x="57213" y="35972"/>
                </a:lnTo>
                <a:lnTo>
                  <a:pt x="57213" y="35972"/>
                </a:lnTo>
                <a:lnTo>
                  <a:pt x="57412" y="36050"/>
                </a:lnTo>
                <a:lnTo>
                  <a:pt x="57611" y="35972"/>
                </a:lnTo>
                <a:lnTo>
                  <a:pt x="57810" y="35895"/>
                </a:lnTo>
                <a:lnTo>
                  <a:pt x="57899" y="35818"/>
                </a:lnTo>
                <a:lnTo>
                  <a:pt x="57987" y="35664"/>
                </a:lnTo>
                <a:lnTo>
                  <a:pt x="57987" y="35664"/>
                </a:lnTo>
                <a:lnTo>
                  <a:pt x="58009" y="35394"/>
                </a:lnTo>
                <a:lnTo>
                  <a:pt x="58009" y="35201"/>
                </a:lnTo>
                <a:lnTo>
                  <a:pt x="58009" y="34892"/>
                </a:lnTo>
                <a:lnTo>
                  <a:pt x="58098" y="34622"/>
                </a:lnTo>
                <a:lnTo>
                  <a:pt x="58098" y="34622"/>
                </a:lnTo>
                <a:lnTo>
                  <a:pt x="58186" y="34390"/>
                </a:lnTo>
                <a:lnTo>
                  <a:pt x="58297" y="34274"/>
                </a:lnTo>
                <a:lnTo>
                  <a:pt x="58451" y="34197"/>
                </a:lnTo>
                <a:lnTo>
                  <a:pt x="58606" y="34197"/>
                </a:lnTo>
                <a:lnTo>
                  <a:pt x="58606" y="34197"/>
                </a:lnTo>
                <a:lnTo>
                  <a:pt x="58783" y="34274"/>
                </a:lnTo>
                <a:lnTo>
                  <a:pt x="58894" y="34197"/>
                </a:lnTo>
                <a:lnTo>
                  <a:pt x="58894" y="34197"/>
                </a:lnTo>
                <a:lnTo>
                  <a:pt x="59049" y="33927"/>
                </a:lnTo>
                <a:lnTo>
                  <a:pt x="59049" y="33927"/>
                </a:lnTo>
                <a:lnTo>
                  <a:pt x="59248" y="33927"/>
                </a:lnTo>
                <a:lnTo>
                  <a:pt x="59424" y="33927"/>
                </a:lnTo>
                <a:lnTo>
                  <a:pt x="59491" y="33850"/>
                </a:lnTo>
                <a:lnTo>
                  <a:pt x="59535" y="33695"/>
                </a:lnTo>
                <a:lnTo>
                  <a:pt x="59535" y="33541"/>
                </a:lnTo>
                <a:lnTo>
                  <a:pt x="59535" y="33348"/>
                </a:lnTo>
                <a:lnTo>
                  <a:pt x="59535" y="33348"/>
                </a:lnTo>
                <a:lnTo>
                  <a:pt x="59491" y="33193"/>
                </a:lnTo>
                <a:lnTo>
                  <a:pt x="59469" y="33078"/>
                </a:lnTo>
                <a:lnTo>
                  <a:pt x="59336" y="32846"/>
                </a:lnTo>
                <a:lnTo>
                  <a:pt x="59225" y="32576"/>
                </a:lnTo>
                <a:lnTo>
                  <a:pt x="59181" y="32422"/>
                </a:lnTo>
                <a:lnTo>
                  <a:pt x="59181" y="32267"/>
                </a:lnTo>
                <a:lnTo>
                  <a:pt x="59181" y="32267"/>
                </a:lnTo>
                <a:lnTo>
                  <a:pt x="59225" y="32151"/>
                </a:lnTo>
                <a:lnTo>
                  <a:pt x="59248" y="31997"/>
                </a:lnTo>
                <a:lnTo>
                  <a:pt x="59292" y="31920"/>
                </a:lnTo>
                <a:lnTo>
                  <a:pt x="59248" y="31804"/>
                </a:lnTo>
                <a:lnTo>
                  <a:pt x="59248" y="31804"/>
                </a:lnTo>
                <a:lnTo>
                  <a:pt x="59225" y="31650"/>
                </a:lnTo>
                <a:lnTo>
                  <a:pt x="59181" y="31650"/>
                </a:lnTo>
                <a:lnTo>
                  <a:pt x="59093" y="31495"/>
                </a:lnTo>
                <a:lnTo>
                  <a:pt x="59093" y="31495"/>
                </a:lnTo>
                <a:lnTo>
                  <a:pt x="59049" y="31302"/>
                </a:lnTo>
                <a:lnTo>
                  <a:pt x="59093" y="31148"/>
                </a:lnTo>
                <a:lnTo>
                  <a:pt x="59137" y="31071"/>
                </a:lnTo>
                <a:lnTo>
                  <a:pt x="59225" y="30955"/>
                </a:lnTo>
                <a:lnTo>
                  <a:pt x="59624" y="30800"/>
                </a:lnTo>
                <a:lnTo>
                  <a:pt x="59624" y="30800"/>
                </a:lnTo>
                <a:lnTo>
                  <a:pt x="59624" y="30723"/>
                </a:lnTo>
                <a:lnTo>
                  <a:pt x="59579" y="30646"/>
                </a:lnTo>
                <a:lnTo>
                  <a:pt x="59424" y="30453"/>
                </a:lnTo>
                <a:lnTo>
                  <a:pt x="59336" y="30299"/>
                </a:lnTo>
                <a:lnTo>
                  <a:pt x="59336" y="30221"/>
                </a:lnTo>
                <a:lnTo>
                  <a:pt x="59380" y="30144"/>
                </a:lnTo>
                <a:lnTo>
                  <a:pt x="59380" y="30144"/>
                </a:lnTo>
                <a:lnTo>
                  <a:pt x="59469" y="30144"/>
                </a:lnTo>
                <a:lnTo>
                  <a:pt x="59535" y="30221"/>
                </a:lnTo>
                <a:lnTo>
                  <a:pt x="59624" y="30221"/>
                </a:lnTo>
                <a:lnTo>
                  <a:pt x="59668" y="30221"/>
                </a:lnTo>
                <a:lnTo>
                  <a:pt x="59668" y="30221"/>
                </a:lnTo>
                <a:lnTo>
                  <a:pt x="59690" y="30106"/>
                </a:lnTo>
                <a:lnTo>
                  <a:pt x="59690" y="30028"/>
                </a:lnTo>
                <a:lnTo>
                  <a:pt x="59734" y="29874"/>
                </a:lnTo>
                <a:lnTo>
                  <a:pt x="59778" y="29797"/>
                </a:lnTo>
                <a:lnTo>
                  <a:pt x="59778" y="29797"/>
                </a:lnTo>
                <a:lnTo>
                  <a:pt x="59867" y="29720"/>
                </a:lnTo>
                <a:lnTo>
                  <a:pt x="59933" y="29720"/>
                </a:lnTo>
                <a:lnTo>
                  <a:pt x="59977" y="29874"/>
                </a:lnTo>
                <a:lnTo>
                  <a:pt x="59977" y="29951"/>
                </a:lnTo>
                <a:lnTo>
                  <a:pt x="59933" y="30221"/>
                </a:lnTo>
                <a:lnTo>
                  <a:pt x="59889" y="30453"/>
                </a:lnTo>
                <a:lnTo>
                  <a:pt x="59889" y="30453"/>
                </a:lnTo>
                <a:lnTo>
                  <a:pt x="59889" y="30569"/>
                </a:lnTo>
                <a:lnTo>
                  <a:pt x="59889" y="30723"/>
                </a:lnTo>
                <a:lnTo>
                  <a:pt x="59933" y="30993"/>
                </a:lnTo>
                <a:lnTo>
                  <a:pt x="59933" y="30993"/>
                </a:lnTo>
                <a:lnTo>
                  <a:pt x="59889" y="31225"/>
                </a:lnTo>
                <a:lnTo>
                  <a:pt x="59867" y="31418"/>
                </a:lnTo>
                <a:lnTo>
                  <a:pt x="59867" y="31418"/>
                </a:lnTo>
                <a:lnTo>
                  <a:pt x="59867" y="31650"/>
                </a:lnTo>
                <a:lnTo>
                  <a:pt x="59867" y="31804"/>
                </a:lnTo>
                <a:lnTo>
                  <a:pt x="59889" y="31997"/>
                </a:lnTo>
                <a:lnTo>
                  <a:pt x="59933" y="32229"/>
                </a:lnTo>
                <a:lnTo>
                  <a:pt x="59933" y="32229"/>
                </a:lnTo>
                <a:lnTo>
                  <a:pt x="59889" y="32422"/>
                </a:lnTo>
                <a:lnTo>
                  <a:pt x="59823" y="32653"/>
                </a:lnTo>
                <a:lnTo>
                  <a:pt x="59823" y="32846"/>
                </a:lnTo>
                <a:lnTo>
                  <a:pt x="59823" y="33000"/>
                </a:lnTo>
                <a:lnTo>
                  <a:pt x="59889" y="33116"/>
                </a:lnTo>
                <a:lnTo>
                  <a:pt x="59889" y="33116"/>
                </a:lnTo>
                <a:lnTo>
                  <a:pt x="60132" y="33502"/>
                </a:lnTo>
                <a:lnTo>
                  <a:pt x="60132" y="33502"/>
                </a:lnTo>
                <a:lnTo>
                  <a:pt x="60309" y="33618"/>
                </a:lnTo>
                <a:lnTo>
                  <a:pt x="60375" y="33618"/>
                </a:lnTo>
                <a:lnTo>
                  <a:pt x="60464" y="33541"/>
                </a:lnTo>
                <a:lnTo>
                  <a:pt x="60464" y="33541"/>
                </a:lnTo>
                <a:lnTo>
                  <a:pt x="60530" y="33425"/>
                </a:lnTo>
                <a:lnTo>
                  <a:pt x="60575" y="33271"/>
                </a:lnTo>
                <a:lnTo>
                  <a:pt x="60619" y="33193"/>
                </a:lnTo>
                <a:lnTo>
                  <a:pt x="60774" y="33193"/>
                </a:lnTo>
                <a:lnTo>
                  <a:pt x="60774" y="33193"/>
                </a:lnTo>
                <a:lnTo>
                  <a:pt x="60950" y="33348"/>
                </a:lnTo>
                <a:lnTo>
                  <a:pt x="61105" y="33502"/>
                </a:lnTo>
                <a:lnTo>
                  <a:pt x="61304" y="33541"/>
                </a:lnTo>
                <a:lnTo>
                  <a:pt x="61393" y="33541"/>
                </a:lnTo>
                <a:lnTo>
                  <a:pt x="61503" y="33502"/>
                </a:lnTo>
                <a:lnTo>
                  <a:pt x="61503" y="33502"/>
                </a:lnTo>
                <a:lnTo>
                  <a:pt x="61901" y="33193"/>
                </a:lnTo>
                <a:lnTo>
                  <a:pt x="62100" y="33116"/>
                </a:lnTo>
                <a:lnTo>
                  <a:pt x="62344" y="33116"/>
                </a:lnTo>
                <a:lnTo>
                  <a:pt x="62344" y="33116"/>
                </a:lnTo>
                <a:lnTo>
                  <a:pt x="62499" y="33116"/>
                </a:lnTo>
                <a:lnTo>
                  <a:pt x="62698" y="33116"/>
                </a:lnTo>
                <a:lnTo>
                  <a:pt x="62875" y="33078"/>
                </a:lnTo>
                <a:lnTo>
                  <a:pt x="63029" y="32846"/>
                </a:lnTo>
                <a:lnTo>
                  <a:pt x="63029" y="32846"/>
                </a:lnTo>
                <a:lnTo>
                  <a:pt x="63074" y="32653"/>
                </a:lnTo>
                <a:lnTo>
                  <a:pt x="63096" y="32499"/>
                </a:lnTo>
                <a:lnTo>
                  <a:pt x="63140" y="32422"/>
                </a:lnTo>
                <a:lnTo>
                  <a:pt x="63228" y="32267"/>
                </a:lnTo>
                <a:lnTo>
                  <a:pt x="63228" y="32267"/>
                </a:lnTo>
                <a:lnTo>
                  <a:pt x="63295" y="32267"/>
                </a:lnTo>
                <a:lnTo>
                  <a:pt x="63383" y="32267"/>
                </a:lnTo>
                <a:lnTo>
                  <a:pt x="63472" y="32229"/>
                </a:lnTo>
                <a:lnTo>
                  <a:pt x="63516" y="32074"/>
                </a:lnTo>
                <a:lnTo>
                  <a:pt x="63516" y="32074"/>
                </a:lnTo>
                <a:lnTo>
                  <a:pt x="63516" y="31920"/>
                </a:lnTo>
                <a:lnTo>
                  <a:pt x="63472" y="31804"/>
                </a:lnTo>
                <a:lnTo>
                  <a:pt x="63472" y="31727"/>
                </a:lnTo>
                <a:lnTo>
                  <a:pt x="63472" y="31727"/>
                </a:lnTo>
                <a:lnTo>
                  <a:pt x="63538" y="31495"/>
                </a:lnTo>
                <a:lnTo>
                  <a:pt x="63626" y="31302"/>
                </a:lnTo>
                <a:lnTo>
                  <a:pt x="63626" y="31302"/>
                </a:lnTo>
                <a:lnTo>
                  <a:pt x="63626" y="30993"/>
                </a:lnTo>
                <a:lnTo>
                  <a:pt x="63626" y="30723"/>
                </a:lnTo>
                <a:lnTo>
                  <a:pt x="63582" y="30453"/>
                </a:lnTo>
                <a:lnTo>
                  <a:pt x="63582" y="30221"/>
                </a:lnTo>
                <a:lnTo>
                  <a:pt x="63582" y="30221"/>
                </a:lnTo>
                <a:lnTo>
                  <a:pt x="63626" y="29951"/>
                </a:lnTo>
                <a:lnTo>
                  <a:pt x="63781" y="29720"/>
                </a:lnTo>
                <a:lnTo>
                  <a:pt x="63936" y="29681"/>
                </a:lnTo>
                <a:lnTo>
                  <a:pt x="64113" y="29720"/>
                </a:lnTo>
                <a:lnTo>
                  <a:pt x="64113" y="29720"/>
                </a:lnTo>
                <a:lnTo>
                  <a:pt x="64312" y="30106"/>
                </a:lnTo>
                <a:lnTo>
                  <a:pt x="64378" y="30106"/>
                </a:lnTo>
                <a:lnTo>
                  <a:pt x="64423" y="30106"/>
                </a:lnTo>
                <a:lnTo>
                  <a:pt x="64511" y="30106"/>
                </a:lnTo>
                <a:lnTo>
                  <a:pt x="64555" y="29951"/>
                </a:lnTo>
                <a:lnTo>
                  <a:pt x="64555" y="29951"/>
                </a:lnTo>
                <a:lnTo>
                  <a:pt x="64622" y="29720"/>
                </a:lnTo>
                <a:lnTo>
                  <a:pt x="64622" y="29527"/>
                </a:lnTo>
                <a:lnTo>
                  <a:pt x="64555" y="29256"/>
                </a:lnTo>
                <a:lnTo>
                  <a:pt x="64511" y="29025"/>
                </a:lnTo>
                <a:lnTo>
                  <a:pt x="64423" y="28755"/>
                </a:lnTo>
                <a:lnTo>
                  <a:pt x="64423" y="28523"/>
                </a:lnTo>
                <a:lnTo>
                  <a:pt x="64467" y="28253"/>
                </a:lnTo>
                <a:lnTo>
                  <a:pt x="64577" y="28021"/>
                </a:lnTo>
                <a:lnTo>
                  <a:pt x="64577" y="28021"/>
                </a:lnTo>
                <a:lnTo>
                  <a:pt x="64710" y="27983"/>
                </a:lnTo>
                <a:lnTo>
                  <a:pt x="64776" y="27983"/>
                </a:lnTo>
                <a:lnTo>
                  <a:pt x="64953" y="28021"/>
                </a:lnTo>
                <a:lnTo>
                  <a:pt x="65108" y="28099"/>
                </a:lnTo>
                <a:lnTo>
                  <a:pt x="65197" y="28099"/>
                </a:lnTo>
                <a:lnTo>
                  <a:pt x="65307" y="28099"/>
                </a:lnTo>
                <a:lnTo>
                  <a:pt x="65307" y="28099"/>
                </a:lnTo>
                <a:lnTo>
                  <a:pt x="65396" y="28021"/>
                </a:lnTo>
                <a:lnTo>
                  <a:pt x="65462" y="27906"/>
                </a:lnTo>
                <a:lnTo>
                  <a:pt x="65551" y="27751"/>
                </a:lnTo>
                <a:lnTo>
                  <a:pt x="65661" y="27674"/>
                </a:lnTo>
                <a:lnTo>
                  <a:pt x="65661" y="27674"/>
                </a:lnTo>
                <a:lnTo>
                  <a:pt x="65838" y="27751"/>
                </a:lnTo>
                <a:lnTo>
                  <a:pt x="65949" y="27828"/>
                </a:lnTo>
                <a:lnTo>
                  <a:pt x="66103" y="27828"/>
                </a:lnTo>
                <a:lnTo>
                  <a:pt x="66280" y="27751"/>
                </a:lnTo>
                <a:lnTo>
                  <a:pt x="66280" y="27751"/>
                </a:lnTo>
                <a:lnTo>
                  <a:pt x="66302" y="27674"/>
                </a:lnTo>
                <a:lnTo>
                  <a:pt x="66347" y="27597"/>
                </a:lnTo>
                <a:lnTo>
                  <a:pt x="66391" y="27481"/>
                </a:lnTo>
                <a:lnTo>
                  <a:pt x="66347" y="27404"/>
                </a:lnTo>
                <a:lnTo>
                  <a:pt x="66280" y="27172"/>
                </a:lnTo>
                <a:lnTo>
                  <a:pt x="66103" y="27056"/>
                </a:lnTo>
                <a:lnTo>
                  <a:pt x="66103" y="27056"/>
                </a:lnTo>
                <a:lnTo>
                  <a:pt x="65904" y="27056"/>
                </a:lnTo>
                <a:lnTo>
                  <a:pt x="65750" y="27056"/>
                </a:lnTo>
                <a:lnTo>
                  <a:pt x="65750" y="27056"/>
                </a:lnTo>
                <a:lnTo>
                  <a:pt x="65551" y="26902"/>
                </a:lnTo>
                <a:lnTo>
                  <a:pt x="65462" y="26825"/>
                </a:lnTo>
                <a:lnTo>
                  <a:pt x="65396" y="26748"/>
                </a:lnTo>
                <a:lnTo>
                  <a:pt x="65396" y="26748"/>
                </a:lnTo>
                <a:lnTo>
                  <a:pt x="65197" y="26825"/>
                </a:lnTo>
                <a:lnTo>
                  <a:pt x="65020" y="26902"/>
                </a:lnTo>
                <a:lnTo>
                  <a:pt x="64754" y="27249"/>
                </a:lnTo>
                <a:lnTo>
                  <a:pt x="64754" y="27249"/>
                </a:lnTo>
                <a:lnTo>
                  <a:pt x="64622" y="27404"/>
                </a:lnTo>
                <a:lnTo>
                  <a:pt x="64511" y="27404"/>
                </a:lnTo>
                <a:lnTo>
                  <a:pt x="64378" y="27327"/>
                </a:lnTo>
                <a:lnTo>
                  <a:pt x="64268" y="27249"/>
                </a:lnTo>
                <a:lnTo>
                  <a:pt x="64268" y="27249"/>
                </a:lnTo>
                <a:lnTo>
                  <a:pt x="64179" y="27056"/>
                </a:lnTo>
                <a:lnTo>
                  <a:pt x="64157" y="26825"/>
                </a:lnTo>
                <a:lnTo>
                  <a:pt x="64113" y="26555"/>
                </a:lnTo>
                <a:lnTo>
                  <a:pt x="64069" y="26246"/>
                </a:lnTo>
                <a:lnTo>
                  <a:pt x="64069" y="26246"/>
                </a:lnTo>
                <a:lnTo>
                  <a:pt x="63936" y="25899"/>
                </a:lnTo>
                <a:lnTo>
                  <a:pt x="63914" y="25783"/>
                </a:lnTo>
                <a:lnTo>
                  <a:pt x="63870" y="25474"/>
                </a:lnTo>
                <a:lnTo>
                  <a:pt x="63870" y="25474"/>
                </a:lnTo>
                <a:lnTo>
                  <a:pt x="63781" y="24934"/>
                </a:lnTo>
                <a:lnTo>
                  <a:pt x="63737" y="24625"/>
                </a:lnTo>
                <a:lnTo>
                  <a:pt x="63737" y="24355"/>
                </a:lnTo>
                <a:lnTo>
                  <a:pt x="63737" y="24355"/>
                </a:lnTo>
                <a:lnTo>
                  <a:pt x="63781" y="24123"/>
                </a:lnTo>
                <a:lnTo>
                  <a:pt x="63826" y="23930"/>
                </a:lnTo>
                <a:lnTo>
                  <a:pt x="63826" y="23930"/>
                </a:lnTo>
                <a:lnTo>
                  <a:pt x="63936" y="23660"/>
                </a:lnTo>
                <a:lnTo>
                  <a:pt x="64069" y="23505"/>
                </a:lnTo>
                <a:lnTo>
                  <a:pt x="64356" y="23235"/>
                </a:lnTo>
                <a:lnTo>
                  <a:pt x="64356" y="23235"/>
                </a:lnTo>
                <a:lnTo>
                  <a:pt x="64577" y="23004"/>
                </a:lnTo>
                <a:lnTo>
                  <a:pt x="64666" y="22926"/>
                </a:lnTo>
                <a:lnTo>
                  <a:pt x="64710" y="22733"/>
                </a:lnTo>
                <a:lnTo>
                  <a:pt x="64710" y="22733"/>
                </a:lnTo>
                <a:lnTo>
                  <a:pt x="64710" y="22656"/>
                </a:lnTo>
                <a:lnTo>
                  <a:pt x="64710" y="22502"/>
                </a:lnTo>
                <a:lnTo>
                  <a:pt x="64666" y="22309"/>
                </a:lnTo>
                <a:lnTo>
                  <a:pt x="64666" y="22309"/>
                </a:lnTo>
                <a:lnTo>
                  <a:pt x="64666" y="21962"/>
                </a:lnTo>
                <a:lnTo>
                  <a:pt x="64666" y="21962"/>
                </a:lnTo>
                <a:lnTo>
                  <a:pt x="64622" y="21730"/>
                </a:lnTo>
                <a:lnTo>
                  <a:pt x="64577" y="21537"/>
                </a:lnTo>
                <a:lnTo>
                  <a:pt x="64511" y="21460"/>
                </a:lnTo>
                <a:lnTo>
                  <a:pt x="64423" y="21383"/>
                </a:lnTo>
                <a:lnTo>
                  <a:pt x="64423" y="21383"/>
                </a:lnTo>
                <a:lnTo>
                  <a:pt x="64224" y="21305"/>
                </a:lnTo>
                <a:lnTo>
                  <a:pt x="64025" y="21460"/>
                </a:lnTo>
                <a:lnTo>
                  <a:pt x="63914" y="21653"/>
                </a:lnTo>
                <a:lnTo>
                  <a:pt x="63826" y="21807"/>
                </a:lnTo>
                <a:lnTo>
                  <a:pt x="63826" y="21962"/>
                </a:lnTo>
                <a:lnTo>
                  <a:pt x="63826" y="21962"/>
                </a:lnTo>
                <a:lnTo>
                  <a:pt x="63737" y="22309"/>
                </a:lnTo>
                <a:lnTo>
                  <a:pt x="63715" y="22579"/>
                </a:lnTo>
                <a:lnTo>
                  <a:pt x="63516" y="23158"/>
                </a:lnTo>
                <a:lnTo>
                  <a:pt x="63516" y="23158"/>
                </a:lnTo>
                <a:lnTo>
                  <a:pt x="63383" y="23428"/>
                </a:lnTo>
                <a:lnTo>
                  <a:pt x="63273" y="23505"/>
                </a:lnTo>
                <a:lnTo>
                  <a:pt x="63096" y="23583"/>
                </a:lnTo>
                <a:lnTo>
                  <a:pt x="62941" y="23660"/>
                </a:lnTo>
                <a:lnTo>
                  <a:pt x="62941" y="23660"/>
                </a:lnTo>
                <a:lnTo>
                  <a:pt x="62875" y="23776"/>
                </a:lnTo>
                <a:lnTo>
                  <a:pt x="62830" y="23930"/>
                </a:lnTo>
                <a:lnTo>
                  <a:pt x="62786" y="24200"/>
                </a:lnTo>
                <a:lnTo>
                  <a:pt x="62786" y="24200"/>
                </a:lnTo>
                <a:lnTo>
                  <a:pt x="62742" y="24432"/>
                </a:lnTo>
                <a:lnTo>
                  <a:pt x="62653" y="24509"/>
                </a:lnTo>
                <a:lnTo>
                  <a:pt x="62587" y="24548"/>
                </a:lnTo>
                <a:lnTo>
                  <a:pt x="62499" y="24702"/>
                </a:lnTo>
                <a:lnTo>
                  <a:pt x="62499" y="24702"/>
                </a:lnTo>
                <a:lnTo>
                  <a:pt x="62432" y="24934"/>
                </a:lnTo>
                <a:lnTo>
                  <a:pt x="62432" y="25127"/>
                </a:lnTo>
                <a:lnTo>
                  <a:pt x="62454" y="25628"/>
                </a:lnTo>
                <a:lnTo>
                  <a:pt x="62454" y="25628"/>
                </a:lnTo>
                <a:lnTo>
                  <a:pt x="62432" y="25821"/>
                </a:lnTo>
                <a:lnTo>
                  <a:pt x="62344" y="26130"/>
                </a:lnTo>
                <a:lnTo>
                  <a:pt x="62300" y="26323"/>
                </a:lnTo>
                <a:lnTo>
                  <a:pt x="62255" y="26555"/>
                </a:lnTo>
                <a:lnTo>
                  <a:pt x="62255" y="26555"/>
                </a:lnTo>
                <a:lnTo>
                  <a:pt x="62300" y="26825"/>
                </a:lnTo>
                <a:lnTo>
                  <a:pt x="62388" y="27056"/>
                </a:lnTo>
                <a:lnTo>
                  <a:pt x="62587" y="27481"/>
                </a:lnTo>
                <a:lnTo>
                  <a:pt x="62587" y="27481"/>
                </a:lnTo>
                <a:lnTo>
                  <a:pt x="62653" y="27751"/>
                </a:lnTo>
                <a:lnTo>
                  <a:pt x="62742" y="28021"/>
                </a:lnTo>
                <a:lnTo>
                  <a:pt x="62742" y="28330"/>
                </a:lnTo>
                <a:lnTo>
                  <a:pt x="62698" y="28600"/>
                </a:lnTo>
                <a:lnTo>
                  <a:pt x="62698" y="28600"/>
                </a:lnTo>
                <a:lnTo>
                  <a:pt x="62587" y="28832"/>
                </a:lnTo>
                <a:lnTo>
                  <a:pt x="62454" y="28948"/>
                </a:lnTo>
                <a:lnTo>
                  <a:pt x="62145" y="29179"/>
                </a:lnTo>
                <a:lnTo>
                  <a:pt x="62145" y="29179"/>
                </a:lnTo>
                <a:lnTo>
                  <a:pt x="62056" y="29256"/>
                </a:lnTo>
                <a:lnTo>
                  <a:pt x="62012" y="29372"/>
                </a:lnTo>
                <a:lnTo>
                  <a:pt x="61990" y="29527"/>
                </a:lnTo>
                <a:lnTo>
                  <a:pt x="61990" y="29681"/>
                </a:lnTo>
                <a:lnTo>
                  <a:pt x="62012" y="30028"/>
                </a:lnTo>
                <a:lnTo>
                  <a:pt x="62100" y="30376"/>
                </a:lnTo>
                <a:lnTo>
                  <a:pt x="62100" y="30376"/>
                </a:lnTo>
                <a:lnTo>
                  <a:pt x="62100" y="30723"/>
                </a:lnTo>
                <a:lnTo>
                  <a:pt x="62100" y="30955"/>
                </a:lnTo>
                <a:lnTo>
                  <a:pt x="62056" y="30993"/>
                </a:lnTo>
                <a:lnTo>
                  <a:pt x="61990" y="30993"/>
                </a:lnTo>
                <a:lnTo>
                  <a:pt x="61791" y="30993"/>
                </a:lnTo>
                <a:lnTo>
                  <a:pt x="61791" y="30993"/>
                </a:lnTo>
                <a:lnTo>
                  <a:pt x="61592" y="30993"/>
                </a:lnTo>
                <a:lnTo>
                  <a:pt x="61548" y="30993"/>
                </a:lnTo>
                <a:lnTo>
                  <a:pt x="61503" y="31071"/>
                </a:lnTo>
                <a:lnTo>
                  <a:pt x="61393" y="31650"/>
                </a:lnTo>
                <a:lnTo>
                  <a:pt x="61393" y="31650"/>
                </a:lnTo>
                <a:lnTo>
                  <a:pt x="61304" y="31804"/>
                </a:lnTo>
                <a:lnTo>
                  <a:pt x="61216" y="31920"/>
                </a:lnTo>
                <a:lnTo>
                  <a:pt x="61150" y="31920"/>
                </a:lnTo>
                <a:lnTo>
                  <a:pt x="61061" y="31920"/>
                </a:lnTo>
                <a:lnTo>
                  <a:pt x="60973" y="31804"/>
                </a:lnTo>
                <a:lnTo>
                  <a:pt x="60950" y="31727"/>
                </a:lnTo>
                <a:lnTo>
                  <a:pt x="60906" y="31495"/>
                </a:lnTo>
                <a:lnTo>
                  <a:pt x="60906" y="31302"/>
                </a:lnTo>
                <a:lnTo>
                  <a:pt x="60906" y="31302"/>
                </a:lnTo>
                <a:lnTo>
                  <a:pt x="60906" y="31225"/>
                </a:lnTo>
                <a:lnTo>
                  <a:pt x="60950" y="31071"/>
                </a:lnTo>
                <a:lnTo>
                  <a:pt x="61017" y="30955"/>
                </a:lnTo>
                <a:lnTo>
                  <a:pt x="61061" y="30955"/>
                </a:lnTo>
                <a:lnTo>
                  <a:pt x="61061" y="30878"/>
                </a:lnTo>
                <a:lnTo>
                  <a:pt x="60973" y="30646"/>
                </a:lnTo>
                <a:lnTo>
                  <a:pt x="60973" y="30646"/>
                </a:lnTo>
                <a:lnTo>
                  <a:pt x="60818" y="30453"/>
                </a:lnTo>
                <a:lnTo>
                  <a:pt x="60619" y="30376"/>
                </a:lnTo>
                <a:lnTo>
                  <a:pt x="60464" y="30221"/>
                </a:lnTo>
                <a:lnTo>
                  <a:pt x="60331" y="30028"/>
                </a:lnTo>
                <a:lnTo>
                  <a:pt x="60331" y="30028"/>
                </a:lnTo>
                <a:lnTo>
                  <a:pt x="60309" y="29874"/>
                </a:lnTo>
                <a:lnTo>
                  <a:pt x="60265" y="29720"/>
                </a:lnTo>
                <a:lnTo>
                  <a:pt x="60309" y="29527"/>
                </a:lnTo>
                <a:lnTo>
                  <a:pt x="60375" y="29256"/>
                </a:lnTo>
                <a:lnTo>
                  <a:pt x="60375" y="29025"/>
                </a:lnTo>
                <a:lnTo>
                  <a:pt x="60375" y="29025"/>
                </a:lnTo>
                <a:lnTo>
                  <a:pt x="60331" y="28832"/>
                </a:lnTo>
                <a:lnTo>
                  <a:pt x="60265" y="28832"/>
                </a:lnTo>
                <a:lnTo>
                  <a:pt x="60110" y="28871"/>
                </a:lnTo>
                <a:lnTo>
                  <a:pt x="60110" y="28871"/>
                </a:lnTo>
                <a:lnTo>
                  <a:pt x="59977" y="28871"/>
                </a:lnTo>
                <a:lnTo>
                  <a:pt x="59889" y="28832"/>
                </a:lnTo>
                <a:lnTo>
                  <a:pt x="59823" y="28755"/>
                </a:lnTo>
                <a:lnTo>
                  <a:pt x="59734" y="28832"/>
                </a:lnTo>
                <a:lnTo>
                  <a:pt x="59734" y="28832"/>
                </a:lnTo>
                <a:lnTo>
                  <a:pt x="59668" y="28871"/>
                </a:lnTo>
                <a:lnTo>
                  <a:pt x="59624" y="29025"/>
                </a:lnTo>
                <a:lnTo>
                  <a:pt x="59579" y="29179"/>
                </a:lnTo>
                <a:lnTo>
                  <a:pt x="59535" y="29295"/>
                </a:lnTo>
                <a:lnTo>
                  <a:pt x="59535" y="29295"/>
                </a:lnTo>
                <a:lnTo>
                  <a:pt x="59491" y="29295"/>
                </a:lnTo>
                <a:lnTo>
                  <a:pt x="59424" y="29295"/>
                </a:lnTo>
                <a:lnTo>
                  <a:pt x="59336" y="29295"/>
                </a:lnTo>
                <a:lnTo>
                  <a:pt x="59336" y="29295"/>
                </a:lnTo>
                <a:lnTo>
                  <a:pt x="59248" y="29295"/>
                </a:lnTo>
                <a:lnTo>
                  <a:pt x="59181" y="29372"/>
                </a:lnTo>
                <a:lnTo>
                  <a:pt x="59093" y="29527"/>
                </a:lnTo>
                <a:lnTo>
                  <a:pt x="59049" y="29720"/>
                </a:lnTo>
                <a:lnTo>
                  <a:pt x="58982" y="29797"/>
                </a:lnTo>
                <a:lnTo>
                  <a:pt x="58894" y="29874"/>
                </a:lnTo>
                <a:lnTo>
                  <a:pt x="58894" y="29874"/>
                </a:lnTo>
                <a:lnTo>
                  <a:pt x="58827" y="29874"/>
                </a:lnTo>
                <a:lnTo>
                  <a:pt x="58783" y="29797"/>
                </a:lnTo>
                <a:lnTo>
                  <a:pt x="58739" y="29681"/>
                </a:lnTo>
                <a:lnTo>
                  <a:pt x="58695" y="29449"/>
                </a:lnTo>
                <a:lnTo>
                  <a:pt x="58650" y="29295"/>
                </a:lnTo>
                <a:lnTo>
                  <a:pt x="58606" y="29295"/>
                </a:lnTo>
                <a:lnTo>
                  <a:pt x="58606" y="29295"/>
                </a:lnTo>
                <a:lnTo>
                  <a:pt x="58540" y="29295"/>
                </a:lnTo>
                <a:lnTo>
                  <a:pt x="58451" y="29295"/>
                </a:lnTo>
                <a:lnTo>
                  <a:pt x="58407" y="29295"/>
                </a:lnTo>
                <a:lnTo>
                  <a:pt x="58385" y="29179"/>
                </a:lnTo>
                <a:lnTo>
                  <a:pt x="58385" y="29179"/>
                </a:lnTo>
                <a:lnTo>
                  <a:pt x="58385" y="29025"/>
                </a:lnTo>
                <a:lnTo>
                  <a:pt x="58407" y="28948"/>
                </a:lnTo>
                <a:lnTo>
                  <a:pt x="58496" y="28755"/>
                </a:lnTo>
                <a:lnTo>
                  <a:pt x="58496" y="28755"/>
                </a:lnTo>
                <a:lnTo>
                  <a:pt x="58584" y="28600"/>
                </a:lnTo>
                <a:lnTo>
                  <a:pt x="58584" y="28446"/>
                </a:lnTo>
                <a:lnTo>
                  <a:pt x="58540" y="28407"/>
                </a:lnTo>
                <a:lnTo>
                  <a:pt x="58496" y="28407"/>
                </a:lnTo>
                <a:lnTo>
                  <a:pt x="58341" y="28446"/>
                </a:lnTo>
                <a:lnTo>
                  <a:pt x="58297" y="28407"/>
                </a:lnTo>
                <a:lnTo>
                  <a:pt x="58252" y="28330"/>
                </a:lnTo>
                <a:lnTo>
                  <a:pt x="58252" y="28330"/>
                </a:lnTo>
                <a:lnTo>
                  <a:pt x="58208" y="28253"/>
                </a:lnTo>
                <a:lnTo>
                  <a:pt x="58252" y="28099"/>
                </a:lnTo>
                <a:lnTo>
                  <a:pt x="58407" y="27983"/>
                </a:lnTo>
                <a:lnTo>
                  <a:pt x="58496" y="27906"/>
                </a:lnTo>
                <a:lnTo>
                  <a:pt x="58584" y="27751"/>
                </a:lnTo>
                <a:lnTo>
                  <a:pt x="58584" y="27597"/>
                </a:lnTo>
                <a:lnTo>
                  <a:pt x="58540" y="27481"/>
                </a:lnTo>
                <a:lnTo>
                  <a:pt x="58540" y="27481"/>
                </a:lnTo>
                <a:lnTo>
                  <a:pt x="58407" y="27404"/>
                </a:lnTo>
                <a:lnTo>
                  <a:pt x="58252" y="27404"/>
                </a:lnTo>
                <a:lnTo>
                  <a:pt x="58186" y="27327"/>
                </a:lnTo>
                <a:lnTo>
                  <a:pt x="58186" y="27249"/>
                </a:lnTo>
                <a:lnTo>
                  <a:pt x="58208" y="27134"/>
                </a:lnTo>
                <a:lnTo>
                  <a:pt x="58208" y="27134"/>
                </a:lnTo>
                <a:lnTo>
                  <a:pt x="58297" y="26902"/>
                </a:lnTo>
                <a:lnTo>
                  <a:pt x="58341" y="26825"/>
                </a:lnTo>
                <a:lnTo>
                  <a:pt x="58297" y="26709"/>
                </a:lnTo>
                <a:lnTo>
                  <a:pt x="58297" y="26709"/>
                </a:lnTo>
                <a:lnTo>
                  <a:pt x="58208" y="26632"/>
                </a:lnTo>
                <a:lnTo>
                  <a:pt x="58142" y="26555"/>
                </a:lnTo>
                <a:lnTo>
                  <a:pt x="58142" y="26477"/>
                </a:lnTo>
                <a:lnTo>
                  <a:pt x="58142" y="26477"/>
                </a:lnTo>
                <a:lnTo>
                  <a:pt x="58098" y="26400"/>
                </a:lnTo>
                <a:lnTo>
                  <a:pt x="58142" y="26323"/>
                </a:lnTo>
                <a:lnTo>
                  <a:pt x="58186" y="26246"/>
                </a:lnTo>
                <a:lnTo>
                  <a:pt x="58186" y="26246"/>
                </a:lnTo>
                <a:lnTo>
                  <a:pt x="58208" y="26207"/>
                </a:lnTo>
                <a:lnTo>
                  <a:pt x="58252" y="26207"/>
                </a:lnTo>
                <a:lnTo>
                  <a:pt x="58252" y="26130"/>
                </a:lnTo>
                <a:lnTo>
                  <a:pt x="58252" y="26130"/>
                </a:lnTo>
                <a:lnTo>
                  <a:pt x="58252" y="26053"/>
                </a:lnTo>
                <a:lnTo>
                  <a:pt x="58208" y="25976"/>
                </a:lnTo>
                <a:lnTo>
                  <a:pt x="58208" y="25899"/>
                </a:lnTo>
                <a:lnTo>
                  <a:pt x="58208" y="25899"/>
                </a:lnTo>
                <a:lnTo>
                  <a:pt x="58142" y="25706"/>
                </a:lnTo>
                <a:lnTo>
                  <a:pt x="58186" y="25628"/>
                </a:lnTo>
                <a:lnTo>
                  <a:pt x="58297" y="25628"/>
                </a:lnTo>
                <a:lnTo>
                  <a:pt x="58297" y="25628"/>
                </a:lnTo>
                <a:lnTo>
                  <a:pt x="58584" y="25628"/>
                </a:lnTo>
                <a:lnTo>
                  <a:pt x="58695" y="25551"/>
                </a:lnTo>
                <a:lnTo>
                  <a:pt x="58739" y="25474"/>
                </a:lnTo>
                <a:lnTo>
                  <a:pt x="58827" y="25397"/>
                </a:lnTo>
                <a:lnTo>
                  <a:pt x="58827" y="25397"/>
                </a:lnTo>
                <a:lnTo>
                  <a:pt x="58827" y="25281"/>
                </a:lnTo>
                <a:lnTo>
                  <a:pt x="58827" y="25127"/>
                </a:lnTo>
                <a:lnTo>
                  <a:pt x="58783" y="24934"/>
                </a:lnTo>
                <a:lnTo>
                  <a:pt x="58827" y="24779"/>
                </a:lnTo>
                <a:lnTo>
                  <a:pt x="58827" y="24779"/>
                </a:lnTo>
                <a:lnTo>
                  <a:pt x="58849" y="24625"/>
                </a:lnTo>
                <a:lnTo>
                  <a:pt x="58938" y="24509"/>
                </a:lnTo>
                <a:lnTo>
                  <a:pt x="59181" y="24509"/>
                </a:lnTo>
                <a:lnTo>
                  <a:pt x="59380" y="24432"/>
                </a:lnTo>
                <a:lnTo>
                  <a:pt x="59469" y="24355"/>
                </a:lnTo>
                <a:lnTo>
                  <a:pt x="59491" y="24200"/>
                </a:lnTo>
                <a:lnTo>
                  <a:pt x="59491" y="24200"/>
                </a:lnTo>
                <a:lnTo>
                  <a:pt x="59491" y="24084"/>
                </a:lnTo>
                <a:lnTo>
                  <a:pt x="59469" y="23930"/>
                </a:lnTo>
                <a:lnTo>
                  <a:pt x="59424" y="23776"/>
                </a:lnTo>
                <a:lnTo>
                  <a:pt x="59469" y="23660"/>
                </a:lnTo>
                <a:lnTo>
                  <a:pt x="59469" y="23660"/>
                </a:lnTo>
                <a:lnTo>
                  <a:pt x="59535" y="23505"/>
                </a:lnTo>
                <a:lnTo>
                  <a:pt x="59624" y="23428"/>
                </a:lnTo>
                <a:lnTo>
                  <a:pt x="59867" y="23505"/>
                </a:lnTo>
                <a:lnTo>
                  <a:pt x="59867" y="23505"/>
                </a:lnTo>
                <a:lnTo>
                  <a:pt x="60110" y="23660"/>
                </a:lnTo>
                <a:lnTo>
                  <a:pt x="60265" y="23698"/>
                </a:lnTo>
                <a:lnTo>
                  <a:pt x="60375" y="23698"/>
                </a:lnTo>
                <a:lnTo>
                  <a:pt x="60375" y="23698"/>
                </a:lnTo>
                <a:lnTo>
                  <a:pt x="60464" y="23583"/>
                </a:lnTo>
                <a:lnTo>
                  <a:pt x="60464" y="23505"/>
                </a:lnTo>
                <a:lnTo>
                  <a:pt x="60309" y="23274"/>
                </a:lnTo>
                <a:lnTo>
                  <a:pt x="60309" y="23274"/>
                </a:lnTo>
                <a:lnTo>
                  <a:pt x="60221" y="23235"/>
                </a:lnTo>
                <a:lnTo>
                  <a:pt x="60132" y="23158"/>
                </a:lnTo>
                <a:lnTo>
                  <a:pt x="60132" y="23081"/>
                </a:lnTo>
                <a:lnTo>
                  <a:pt x="60176" y="23004"/>
                </a:lnTo>
                <a:lnTo>
                  <a:pt x="60309" y="22849"/>
                </a:lnTo>
                <a:lnTo>
                  <a:pt x="60420" y="22733"/>
                </a:lnTo>
                <a:lnTo>
                  <a:pt x="60420" y="22733"/>
                </a:lnTo>
                <a:lnTo>
                  <a:pt x="60530" y="22502"/>
                </a:lnTo>
                <a:lnTo>
                  <a:pt x="60619" y="22232"/>
                </a:lnTo>
                <a:lnTo>
                  <a:pt x="60707" y="21962"/>
                </a:lnTo>
                <a:lnTo>
                  <a:pt x="60774" y="21653"/>
                </a:lnTo>
                <a:lnTo>
                  <a:pt x="60774" y="21653"/>
                </a:lnTo>
                <a:lnTo>
                  <a:pt x="60862" y="21537"/>
                </a:lnTo>
                <a:lnTo>
                  <a:pt x="60950" y="21460"/>
                </a:lnTo>
                <a:lnTo>
                  <a:pt x="61061" y="21460"/>
                </a:lnTo>
                <a:lnTo>
                  <a:pt x="61150" y="21537"/>
                </a:lnTo>
                <a:lnTo>
                  <a:pt x="61304" y="21576"/>
                </a:lnTo>
                <a:lnTo>
                  <a:pt x="61393" y="21576"/>
                </a:lnTo>
                <a:lnTo>
                  <a:pt x="61503" y="21537"/>
                </a:lnTo>
                <a:lnTo>
                  <a:pt x="61503" y="21537"/>
                </a:lnTo>
                <a:lnTo>
                  <a:pt x="61503" y="21460"/>
                </a:lnTo>
                <a:lnTo>
                  <a:pt x="61459" y="21228"/>
                </a:lnTo>
                <a:lnTo>
                  <a:pt x="61304" y="20881"/>
                </a:lnTo>
                <a:lnTo>
                  <a:pt x="61260" y="20688"/>
                </a:lnTo>
                <a:lnTo>
                  <a:pt x="61216" y="20533"/>
                </a:lnTo>
                <a:lnTo>
                  <a:pt x="61260" y="20379"/>
                </a:lnTo>
                <a:lnTo>
                  <a:pt x="61393" y="20302"/>
                </a:lnTo>
                <a:lnTo>
                  <a:pt x="61393" y="20302"/>
                </a:lnTo>
                <a:lnTo>
                  <a:pt x="61548" y="20379"/>
                </a:lnTo>
                <a:lnTo>
                  <a:pt x="61747" y="20533"/>
                </a:lnTo>
                <a:lnTo>
                  <a:pt x="61791" y="20533"/>
                </a:lnTo>
                <a:lnTo>
                  <a:pt x="61857" y="20456"/>
                </a:lnTo>
                <a:lnTo>
                  <a:pt x="61901" y="20379"/>
                </a:lnTo>
                <a:lnTo>
                  <a:pt x="61901" y="20263"/>
                </a:lnTo>
                <a:lnTo>
                  <a:pt x="61901" y="20263"/>
                </a:lnTo>
                <a:lnTo>
                  <a:pt x="61901" y="20109"/>
                </a:lnTo>
                <a:lnTo>
                  <a:pt x="61857" y="19954"/>
                </a:lnTo>
                <a:lnTo>
                  <a:pt x="61857" y="19839"/>
                </a:lnTo>
                <a:lnTo>
                  <a:pt x="61901" y="19684"/>
                </a:lnTo>
                <a:lnTo>
                  <a:pt x="61901" y="19684"/>
                </a:lnTo>
                <a:lnTo>
                  <a:pt x="62056" y="19684"/>
                </a:lnTo>
                <a:lnTo>
                  <a:pt x="62189" y="19684"/>
                </a:lnTo>
                <a:lnTo>
                  <a:pt x="62233" y="19607"/>
                </a:lnTo>
                <a:lnTo>
                  <a:pt x="62233" y="19607"/>
                </a:lnTo>
                <a:lnTo>
                  <a:pt x="62255" y="19453"/>
                </a:lnTo>
                <a:lnTo>
                  <a:pt x="62233" y="19337"/>
                </a:lnTo>
                <a:lnTo>
                  <a:pt x="62233" y="19337"/>
                </a:lnTo>
                <a:lnTo>
                  <a:pt x="62189" y="19260"/>
                </a:lnTo>
                <a:lnTo>
                  <a:pt x="62100" y="19105"/>
                </a:lnTo>
                <a:lnTo>
                  <a:pt x="62100" y="19028"/>
                </a:lnTo>
                <a:lnTo>
                  <a:pt x="62100" y="18912"/>
                </a:lnTo>
                <a:lnTo>
                  <a:pt x="62100" y="18912"/>
                </a:lnTo>
                <a:lnTo>
                  <a:pt x="62300" y="18835"/>
                </a:lnTo>
                <a:lnTo>
                  <a:pt x="62432" y="18835"/>
                </a:lnTo>
                <a:lnTo>
                  <a:pt x="62499" y="18758"/>
                </a:lnTo>
                <a:lnTo>
                  <a:pt x="62499" y="18758"/>
                </a:lnTo>
                <a:lnTo>
                  <a:pt x="62543" y="18604"/>
                </a:lnTo>
                <a:lnTo>
                  <a:pt x="62587" y="18411"/>
                </a:lnTo>
                <a:lnTo>
                  <a:pt x="62587" y="18063"/>
                </a:lnTo>
                <a:lnTo>
                  <a:pt x="62587" y="18063"/>
                </a:lnTo>
                <a:lnTo>
                  <a:pt x="62653" y="17832"/>
                </a:lnTo>
                <a:lnTo>
                  <a:pt x="62742" y="17639"/>
                </a:lnTo>
                <a:lnTo>
                  <a:pt x="62875" y="17561"/>
                </a:lnTo>
                <a:lnTo>
                  <a:pt x="62985" y="17484"/>
                </a:lnTo>
                <a:lnTo>
                  <a:pt x="63295" y="17407"/>
                </a:lnTo>
                <a:lnTo>
                  <a:pt x="63538" y="17330"/>
                </a:lnTo>
                <a:lnTo>
                  <a:pt x="63538" y="17330"/>
                </a:lnTo>
                <a:lnTo>
                  <a:pt x="63671" y="17214"/>
                </a:lnTo>
                <a:lnTo>
                  <a:pt x="63737" y="17060"/>
                </a:lnTo>
                <a:lnTo>
                  <a:pt x="63870" y="16712"/>
                </a:lnTo>
                <a:lnTo>
                  <a:pt x="63914" y="16481"/>
                </a:lnTo>
                <a:lnTo>
                  <a:pt x="63936" y="16365"/>
                </a:lnTo>
                <a:lnTo>
                  <a:pt x="64069" y="16288"/>
                </a:lnTo>
                <a:lnTo>
                  <a:pt x="64179" y="16288"/>
                </a:lnTo>
                <a:lnTo>
                  <a:pt x="64179" y="16288"/>
                </a:lnTo>
                <a:lnTo>
                  <a:pt x="64356" y="16365"/>
                </a:lnTo>
                <a:lnTo>
                  <a:pt x="64467" y="16442"/>
                </a:lnTo>
                <a:lnTo>
                  <a:pt x="64555" y="16365"/>
                </a:lnTo>
                <a:lnTo>
                  <a:pt x="64555" y="16365"/>
                </a:lnTo>
                <a:lnTo>
                  <a:pt x="64622" y="16211"/>
                </a:lnTo>
                <a:lnTo>
                  <a:pt x="64666" y="16056"/>
                </a:lnTo>
                <a:lnTo>
                  <a:pt x="64710" y="15863"/>
                </a:lnTo>
                <a:lnTo>
                  <a:pt x="64776" y="15786"/>
                </a:lnTo>
                <a:lnTo>
                  <a:pt x="64776" y="15786"/>
                </a:lnTo>
                <a:lnTo>
                  <a:pt x="64909" y="15709"/>
                </a:lnTo>
                <a:lnTo>
                  <a:pt x="64998" y="15786"/>
                </a:lnTo>
                <a:lnTo>
                  <a:pt x="65020" y="15940"/>
                </a:lnTo>
                <a:lnTo>
                  <a:pt x="65020" y="16056"/>
                </a:lnTo>
                <a:lnTo>
                  <a:pt x="64998" y="16481"/>
                </a:lnTo>
                <a:lnTo>
                  <a:pt x="64998" y="16635"/>
                </a:lnTo>
                <a:lnTo>
                  <a:pt x="64998" y="16789"/>
                </a:lnTo>
                <a:lnTo>
                  <a:pt x="64998" y="16789"/>
                </a:lnTo>
                <a:lnTo>
                  <a:pt x="65064" y="16867"/>
                </a:lnTo>
                <a:lnTo>
                  <a:pt x="65152" y="16867"/>
                </a:lnTo>
                <a:lnTo>
                  <a:pt x="65219" y="16789"/>
                </a:lnTo>
                <a:lnTo>
                  <a:pt x="65307" y="16712"/>
                </a:lnTo>
                <a:lnTo>
                  <a:pt x="65307" y="16712"/>
                </a:lnTo>
                <a:lnTo>
                  <a:pt x="65307" y="16558"/>
                </a:lnTo>
                <a:lnTo>
                  <a:pt x="65307" y="16442"/>
                </a:lnTo>
                <a:lnTo>
                  <a:pt x="65307" y="16288"/>
                </a:lnTo>
                <a:lnTo>
                  <a:pt x="65352" y="16133"/>
                </a:lnTo>
                <a:lnTo>
                  <a:pt x="65352" y="16133"/>
                </a:lnTo>
                <a:lnTo>
                  <a:pt x="65396" y="16018"/>
                </a:lnTo>
                <a:lnTo>
                  <a:pt x="65418" y="16018"/>
                </a:lnTo>
                <a:lnTo>
                  <a:pt x="65462" y="16018"/>
                </a:lnTo>
                <a:lnTo>
                  <a:pt x="65506" y="16056"/>
                </a:lnTo>
                <a:lnTo>
                  <a:pt x="65551" y="16288"/>
                </a:lnTo>
                <a:lnTo>
                  <a:pt x="65595" y="16288"/>
                </a:lnTo>
                <a:lnTo>
                  <a:pt x="65661" y="16288"/>
                </a:lnTo>
                <a:lnTo>
                  <a:pt x="65661" y="16288"/>
                </a:lnTo>
                <a:lnTo>
                  <a:pt x="65705" y="16211"/>
                </a:lnTo>
                <a:lnTo>
                  <a:pt x="65750" y="16133"/>
                </a:lnTo>
                <a:lnTo>
                  <a:pt x="65750" y="15940"/>
                </a:lnTo>
                <a:lnTo>
                  <a:pt x="65794" y="15786"/>
                </a:lnTo>
                <a:lnTo>
                  <a:pt x="65794" y="15709"/>
                </a:lnTo>
                <a:lnTo>
                  <a:pt x="65860" y="15632"/>
                </a:lnTo>
                <a:lnTo>
                  <a:pt x="65860" y="15632"/>
                </a:lnTo>
                <a:lnTo>
                  <a:pt x="65949" y="15709"/>
                </a:lnTo>
                <a:lnTo>
                  <a:pt x="65993" y="15786"/>
                </a:lnTo>
                <a:lnTo>
                  <a:pt x="66037" y="16056"/>
                </a:lnTo>
                <a:lnTo>
                  <a:pt x="66037" y="16211"/>
                </a:lnTo>
                <a:lnTo>
                  <a:pt x="66059" y="16288"/>
                </a:lnTo>
                <a:lnTo>
                  <a:pt x="66192" y="16288"/>
                </a:lnTo>
                <a:lnTo>
                  <a:pt x="66302" y="16211"/>
                </a:lnTo>
                <a:lnTo>
                  <a:pt x="66302" y="16211"/>
                </a:lnTo>
                <a:lnTo>
                  <a:pt x="66546" y="16018"/>
                </a:lnTo>
                <a:lnTo>
                  <a:pt x="66634" y="16018"/>
                </a:lnTo>
                <a:lnTo>
                  <a:pt x="66678" y="16056"/>
                </a:lnTo>
                <a:lnTo>
                  <a:pt x="66701" y="16211"/>
                </a:lnTo>
                <a:lnTo>
                  <a:pt x="66701" y="16211"/>
                </a:lnTo>
                <a:lnTo>
                  <a:pt x="66701" y="16365"/>
                </a:lnTo>
                <a:lnTo>
                  <a:pt x="66678" y="16442"/>
                </a:lnTo>
                <a:lnTo>
                  <a:pt x="66590" y="16558"/>
                </a:lnTo>
                <a:lnTo>
                  <a:pt x="66502" y="16712"/>
                </a:lnTo>
                <a:lnTo>
                  <a:pt x="66479" y="16789"/>
                </a:lnTo>
                <a:lnTo>
                  <a:pt x="66479" y="16867"/>
                </a:lnTo>
                <a:lnTo>
                  <a:pt x="66479" y="16867"/>
                </a:lnTo>
                <a:lnTo>
                  <a:pt x="66502" y="17060"/>
                </a:lnTo>
                <a:lnTo>
                  <a:pt x="66590" y="17137"/>
                </a:lnTo>
                <a:lnTo>
                  <a:pt x="66789" y="17137"/>
                </a:lnTo>
                <a:lnTo>
                  <a:pt x="66789" y="17137"/>
                </a:lnTo>
                <a:lnTo>
                  <a:pt x="66988" y="17060"/>
                </a:lnTo>
                <a:lnTo>
                  <a:pt x="67187" y="17060"/>
                </a:lnTo>
                <a:lnTo>
                  <a:pt x="67187" y="17060"/>
                </a:lnTo>
                <a:lnTo>
                  <a:pt x="67342" y="17137"/>
                </a:lnTo>
                <a:lnTo>
                  <a:pt x="67475" y="17214"/>
                </a:lnTo>
                <a:lnTo>
                  <a:pt x="67475" y="17214"/>
                </a:lnTo>
                <a:lnTo>
                  <a:pt x="67718" y="17407"/>
                </a:lnTo>
                <a:lnTo>
                  <a:pt x="67983" y="17639"/>
                </a:lnTo>
                <a:lnTo>
                  <a:pt x="67983" y="17639"/>
                </a:lnTo>
                <a:lnTo>
                  <a:pt x="68116" y="17754"/>
                </a:lnTo>
                <a:lnTo>
                  <a:pt x="68271" y="17986"/>
                </a:lnTo>
                <a:lnTo>
                  <a:pt x="68514" y="18256"/>
                </a:lnTo>
                <a:lnTo>
                  <a:pt x="68514" y="18256"/>
                </a:lnTo>
                <a:lnTo>
                  <a:pt x="68713" y="18488"/>
                </a:lnTo>
                <a:lnTo>
                  <a:pt x="68912" y="18604"/>
                </a:lnTo>
                <a:lnTo>
                  <a:pt x="69310" y="18835"/>
                </a:lnTo>
                <a:lnTo>
                  <a:pt x="69310" y="18835"/>
                </a:lnTo>
                <a:lnTo>
                  <a:pt x="69553" y="18990"/>
                </a:lnTo>
                <a:lnTo>
                  <a:pt x="69797" y="19028"/>
                </a:lnTo>
                <a:lnTo>
                  <a:pt x="69797" y="19028"/>
                </a:lnTo>
                <a:lnTo>
                  <a:pt x="69996" y="19183"/>
                </a:lnTo>
                <a:lnTo>
                  <a:pt x="70106" y="19453"/>
                </a:lnTo>
                <a:lnTo>
                  <a:pt x="70151" y="19761"/>
                </a:lnTo>
                <a:lnTo>
                  <a:pt x="70151" y="20032"/>
                </a:lnTo>
                <a:lnTo>
                  <a:pt x="70084" y="20302"/>
                </a:lnTo>
                <a:lnTo>
                  <a:pt x="69952" y="20688"/>
                </a:lnTo>
                <a:lnTo>
                  <a:pt x="69841" y="20958"/>
                </a:lnTo>
                <a:lnTo>
                  <a:pt x="69708" y="21151"/>
                </a:lnTo>
                <a:lnTo>
                  <a:pt x="69708" y="21151"/>
                </a:lnTo>
                <a:lnTo>
                  <a:pt x="69509" y="21305"/>
                </a:lnTo>
                <a:lnTo>
                  <a:pt x="69354" y="21383"/>
                </a:lnTo>
                <a:lnTo>
                  <a:pt x="69155" y="21383"/>
                </a:lnTo>
                <a:lnTo>
                  <a:pt x="68956" y="21383"/>
                </a:lnTo>
                <a:lnTo>
                  <a:pt x="68558" y="21112"/>
                </a:lnTo>
                <a:lnTo>
                  <a:pt x="68182" y="20804"/>
                </a:lnTo>
                <a:lnTo>
                  <a:pt x="68182" y="20804"/>
                </a:lnTo>
                <a:lnTo>
                  <a:pt x="67961" y="20688"/>
                </a:lnTo>
                <a:lnTo>
                  <a:pt x="67828" y="20688"/>
                </a:lnTo>
                <a:lnTo>
                  <a:pt x="67718" y="20688"/>
                </a:lnTo>
                <a:lnTo>
                  <a:pt x="67718" y="20688"/>
                </a:lnTo>
                <a:lnTo>
                  <a:pt x="67629" y="20804"/>
                </a:lnTo>
                <a:lnTo>
                  <a:pt x="67585" y="21035"/>
                </a:lnTo>
                <a:lnTo>
                  <a:pt x="67629" y="21228"/>
                </a:lnTo>
                <a:lnTo>
                  <a:pt x="67718" y="21383"/>
                </a:lnTo>
                <a:lnTo>
                  <a:pt x="67718" y="21383"/>
                </a:lnTo>
                <a:lnTo>
                  <a:pt x="67873" y="21537"/>
                </a:lnTo>
                <a:lnTo>
                  <a:pt x="68072" y="21576"/>
                </a:lnTo>
                <a:lnTo>
                  <a:pt x="68227" y="21653"/>
                </a:lnTo>
                <a:lnTo>
                  <a:pt x="68315" y="21730"/>
                </a:lnTo>
                <a:lnTo>
                  <a:pt x="68359" y="21807"/>
                </a:lnTo>
                <a:lnTo>
                  <a:pt x="68359" y="21807"/>
                </a:lnTo>
                <a:lnTo>
                  <a:pt x="68426" y="21962"/>
                </a:lnTo>
                <a:lnTo>
                  <a:pt x="68426" y="22077"/>
                </a:lnTo>
                <a:lnTo>
                  <a:pt x="68426" y="22425"/>
                </a:lnTo>
                <a:lnTo>
                  <a:pt x="68426" y="22811"/>
                </a:lnTo>
                <a:lnTo>
                  <a:pt x="68514" y="23158"/>
                </a:lnTo>
                <a:lnTo>
                  <a:pt x="68514" y="23158"/>
                </a:lnTo>
                <a:lnTo>
                  <a:pt x="68603" y="23351"/>
                </a:lnTo>
                <a:lnTo>
                  <a:pt x="68802" y="23660"/>
                </a:lnTo>
                <a:lnTo>
                  <a:pt x="68956" y="23853"/>
                </a:lnTo>
                <a:lnTo>
                  <a:pt x="69155" y="24007"/>
                </a:lnTo>
                <a:lnTo>
                  <a:pt x="69155" y="24007"/>
                </a:lnTo>
                <a:lnTo>
                  <a:pt x="69266" y="24007"/>
                </a:lnTo>
                <a:lnTo>
                  <a:pt x="69354" y="24007"/>
                </a:lnTo>
                <a:lnTo>
                  <a:pt x="69443" y="23853"/>
                </a:lnTo>
                <a:lnTo>
                  <a:pt x="69443" y="23698"/>
                </a:lnTo>
                <a:lnTo>
                  <a:pt x="69465" y="23351"/>
                </a:lnTo>
                <a:lnTo>
                  <a:pt x="69553" y="23081"/>
                </a:lnTo>
                <a:lnTo>
                  <a:pt x="69553" y="23081"/>
                </a:lnTo>
                <a:lnTo>
                  <a:pt x="69598" y="22926"/>
                </a:lnTo>
                <a:lnTo>
                  <a:pt x="69642" y="22926"/>
                </a:lnTo>
                <a:lnTo>
                  <a:pt x="69753" y="23081"/>
                </a:lnTo>
                <a:lnTo>
                  <a:pt x="69753" y="23081"/>
                </a:lnTo>
                <a:lnTo>
                  <a:pt x="69996" y="23158"/>
                </a:lnTo>
                <a:lnTo>
                  <a:pt x="70106" y="23158"/>
                </a:lnTo>
                <a:lnTo>
                  <a:pt x="70195" y="23081"/>
                </a:lnTo>
                <a:lnTo>
                  <a:pt x="70195" y="23081"/>
                </a:lnTo>
                <a:lnTo>
                  <a:pt x="70283" y="22926"/>
                </a:lnTo>
                <a:lnTo>
                  <a:pt x="70283" y="22811"/>
                </a:lnTo>
                <a:lnTo>
                  <a:pt x="70283" y="22425"/>
                </a:lnTo>
                <a:lnTo>
                  <a:pt x="70195" y="22000"/>
                </a:lnTo>
                <a:lnTo>
                  <a:pt x="70195" y="21884"/>
                </a:lnTo>
                <a:lnTo>
                  <a:pt x="70195" y="21653"/>
                </a:lnTo>
                <a:lnTo>
                  <a:pt x="70195" y="21653"/>
                </a:lnTo>
                <a:lnTo>
                  <a:pt x="70283" y="21460"/>
                </a:lnTo>
                <a:lnTo>
                  <a:pt x="70394" y="21305"/>
                </a:lnTo>
                <a:lnTo>
                  <a:pt x="70549" y="21151"/>
                </a:lnTo>
                <a:lnTo>
                  <a:pt x="70681" y="21151"/>
                </a:lnTo>
                <a:lnTo>
                  <a:pt x="70681" y="21151"/>
                </a:lnTo>
                <a:lnTo>
                  <a:pt x="70925" y="21151"/>
                </a:lnTo>
                <a:lnTo>
                  <a:pt x="70991" y="21151"/>
                </a:lnTo>
                <a:lnTo>
                  <a:pt x="71124" y="21112"/>
                </a:lnTo>
                <a:lnTo>
                  <a:pt x="71124" y="21112"/>
                </a:lnTo>
                <a:lnTo>
                  <a:pt x="71168" y="20958"/>
                </a:lnTo>
                <a:lnTo>
                  <a:pt x="71168" y="20881"/>
                </a:lnTo>
                <a:lnTo>
                  <a:pt x="71124" y="20688"/>
                </a:lnTo>
                <a:lnTo>
                  <a:pt x="71124" y="20379"/>
                </a:lnTo>
                <a:lnTo>
                  <a:pt x="71124" y="20186"/>
                </a:lnTo>
                <a:lnTo>
                  <a:pt x="71124" y="20186"/>
                </a:lnTo>
                <a:lnTo>
                  <a:pt x="71279" y="19761"/>
                </a:lnTo>
                <a:lnTo>
                  <a:pt x="71323" y="19530"/>
                </a:lnTo>
                <a:lnTo>
                  <a:pt x="71279" y="19260"/>
                </a:lnTo>
                <a:lnTo>
                  <a:pt x="71279" y="19260"/>
                </a:lnTo>
                <a:lnTo>
                  <a:pt x="71190" y="19028"/>
                </a:lnTo>
                <a:lnTo>
                  <a:pt x="71168" y="18835"/>
                </a:lnTo>
                <a:lnTo>
                  <a:pt x="71190" y="18604"/>
                </a:lnTo>
                <a:lnTo>
                  <a:pt x="71234" y="18488"/>
                </a:lnTo>
                <a:lnTo>
                  <a:pt x="71279" y="18411"/>
                </a:lnTo>
                <a:lnTo>
                  <a:pt x="71279" y="18411"/>
                </a:lnTo>
                <a:lnTo>
                  <a:pt x="71367" y="18333"/>
                </a:lnTo>
                <a:lnTo>
                  <a:pt x="71433" y="18333"/>
                </a:lnTo>
                <a:lnTo>
                  <a:pt x="71632" y="18411"/>
                </a:lnTo>
                <a:lnTo>
                  <a:pt x="71876" y="18565"/>
                </a:lnTo>
                <a:lnTo>
                  <a:pt x="72008" y="18758"/>
                </a:lnTo>
                <a:lnTo>
                  <a:pt x="72008" y="18758"/>
                </a:lnTo>
                <a:lnTo>
                  <a:pt x="72119" y="18990"/>
                </a:lnTo>
                <a:lnTo>
                  <a:pt x="72163" y="19260"/>
                </a:lnTo>
                <a:lnTo>
                  <a:pt x="72119" y="19453"/>
                </a:lnTo>
                <a:lnTo>
                  <a:pt x="72030" y="19684"/>
                </a:lnTo>
                <a:lnTo>
                  <a:pt x="71876" y="20186"/>
                </a:lnTo>
                <a:lnTo>
                  <a:pt x="71876" y="20379"/>
                </a:lnTo>
                <a:lnTo>
                  <a:pt x="71876" y="20688"/>
                </a:lnTo>
                <a:lnTo>
                  <a:pt x="71876" y="20688"/>
                </a:lnTo>
                <a:lnTo>
                  <a:pt x="71964" y="20804"/>
                </a:lnTo>
                <a:lnTo>
                  <a:pt x="72030" y="20881"/>
                </a:lnTo>
                <a:lnTo>
                  <a:pt x="72163" y="20881"/>
                </a:lnTo>
                <a:lnTo>
                  <a:pt x="72274" y="20881"/>
                </a:lnTo>
                <a:lnTo>
                  <a:pt x="72517" y="20688"/>
                </a:lnTo>
                <a:lnTo>
                  <a:pt x="72672" y="20379"/>
                </a:lnTo>
                <a:lnTo>
                  <a:pt x="72672" y="20379"/>
                </a:lnTo>
                <a:lnTo>
                  <a:pt x="72760" y="20186"/>
                </a:lnTo>
                <a:lnTo>
                  <a:pt x="72805" y="19877"/>
                </a:lnTo>
                <a:lnTo>
                  <a:pt x="72849" y="19684"/>
                </a:lnTo>
                <a:lnTo>
                  <a:pt x="72915" y="19453"/>
                </a:lnTo>
                <a:lnTo>
                  <a:pt x="72915" y="19453"/>
                </a:lnTo>
                <a:lnTo>
                  <a:pt x="73092" y="19337"/>
                </a:lnTo>
                <a:lnTo>
                  <a:pt x="73203" y="19337"/>
                </a:lnTo>
                <a:lnTo>
                  <a:pt x="73357" y="19337"/>
                </a:lnTo>
                <a:lnTo>
                  <a:pt x="73490" y="19260"/>
                </a:lnTo>
                <a:lnTo>
                  <a:pt x="73490" y="19260"/>
                </a:lnTo>
                <a:lnTo>
                  <a:pt x="73733" y="19105"/>
                </a:lnTo>
                <a:lnTo>
                  <a:pt x="73955" y="18835"/>
                </a:lnTo>
                <a:lnTo>
                  <a:pt x="74242" y="18604"/>
                </a:lnTo>
                <a:lnTo>
                  <a:pt x="74330" y="18604"/>
                </a:lnTo>
                <a:lnTo>
                  <a:pt x="74441" y="18604"/>
                </a:lnTo>
                <a:lnTo>
                  <a:pt x="74441" y="18604"/>
                </a:lnTo>
                <a:lnTo>
                  <a:pt x="74530" y="18681"/>
                </a:lnTo>
                <a:lnTo>
                  <a:pt x="74574" y="18758"/>
                </a:lnTo>
                <a:lnTo>
                  <a:pt x="74640" y="19028"/>
                </a:lnTo>
                <a:lnTo>
                  <a:pt x="74684" y="19183"/>
                </a:lnTo>
                <a:lnTo>
                  <a:pt x="74773" y="19183"/>
                </a:lnTo>
                <a:lnTo>
                  <a:pt x="74795" y="19260"/>
                </a:lnTo>
                <a:lnTo>
                  <a:pt x="74928" y="19183"/>
                </a:lnTo>
                <a:lnTo>
                  <a:pt x="74928" y="19183"/>
                </a:lnTo>
                <a:lnTo>
                  <a:pt x="75038" y="18912"/>
                </a:lnTo>
                <a:lnTo>
                  <a:pt x="75082" y="18835"/>
                </a:lnTo>
                <a:lnTo>
                  <a:pt x="75215" y="18835"/>
                </a:lnTo>
                <a:lnTo>
                  <a:pt x="75215" y="18835"/>
                </a:lnTo>
                <a:lnTo>
                  <a:pt x="75281" y="18912"/>
                </a:lnTo>
                <a:lnTo>
                  <a:pt x="75326" y="18990"/>
                </a:lnTo>
                <a:lnTo>
                  <a:pt x="75414" y="19028"/>
                </a:lnTo>
                <a:lnTo>
                  <a:pt x="75525" y="19028"/>
                </a:lnTo>
                <a:lnTo>
                  <a:pt x="75525" y="19028"/>
                </a:lnTo>
                <a:lnTo>
                  <a:pt x="75635" y="19028"/>
                </a:lnTo>
                <a:lnTo>
                  <a:pt x="75724" y="18990"/>
                </a:lnTo>
                <a:lnTo>
                  <a:pt x="75856" y="18758"/>
                </a:lnTo>
                <a:lnTo>
                  <a:pt x="75967" y="18565"/>
                </a:lnTo>
                <a:lnTo>
                  <a:pt x="76056" y="18488"/>
                </a:lnTo>
                <a:lnTo>
                  <a:pt x="76166" y="18488"/>
                </a:lnTo>
                <a:lnTo>
                  <a:pt x="76166" y="18488"/>
                </a:lnTo>
                <a:lnTo>
                  <a:pt x="76321" y="18565"/>
                </a:lnTo>
                <a:lnTo>
                  <a:pt x="76520" y="18758"/>
                </a:lnTo>
                <a:lnTo>
                  <a:pt x="76697" y="18912"/>
                </a:lnTo>
                <a:lnTo>
                  <a:pt x="76807" y="18835"/>
                </a:lnTo>
                <a:lnTo>
                  <a:pt x="76896" y="18758"/>
                </a:lnTo>
                <a:lnTo>
                  <a:pt x="76896" y="18758"/>
                </a:lnTo>
                <a:lnTo>
                  <a:pt x="76962" y="18604"/>
                </a:lnTo>
                <a:lnTo>
                  <a:pt x="76962" y="18488"/>
                </a:lnTo>
                <a:lnTo>
                  <a:pt x="76918" y="18256"/>
                </a:lnTo>
                <a:lnTo>
                  <a:pt x="76896" y="17986"/>
                </a:lnTo>
                <a:lnTo>
                  <a:pt x="76852" y="17832"/>
                </a:lnTo>
                <a:lnTo>
                  <a:pt x="76896" y="17716"/>
                </a:lnTo>
                <a:lnTo>
                  <a:pt x="76896" y="17716"/>
                </a:lnTo>
                <a:lnTo>
                  <a:pt x="76918" y="17639"/>
                </a:lnTo>
                <a:lnTo>
                  <a:pt x="76962" y="17561"/>
                </a:lnTo>
                <a:lnTo>
                  <a:pt x="77095" y="17484"/>
                </a:lnTo>
                <a:lnTo>
                  <a:pt x="77405" y="17484"/>
                </a:lnTo>
                <a:lnTo>
                  <a:pt x="77405" y="17484"/>
                </a:lnTo>
                <a:lnTo>
                  <a:pt x="77758" y="17407"/>
                </a:lnTo>
                <a:lnTo>
                  <a:pt x="77935" y="17484"/>
                </a:lnTo>
                <a:lnTo>
                  <a:pt x="78134" y="17484"/>
                </a:lnTo>
                <a:lnTo>
                  <a:pt x="78134" y="17484"/>
                </a:lnTo>
                <a:lnTo>
                  <a:pt x="78245" y="17639"/>
                </a:lnTo>
                <a:lnTo>
                  <a:pt x="78378" y="17716"/>
                </a:lnTo>
                <a:lnTo>
                  <a:pt x="78532" y="17986"/>
                </a:lnTo>
                <a:lnTo>
                  <a:pt x="78732" y="18333"/>
                </a:lnTo>
                <a:lnTo>
                  <a:pt x="78886" y="18604"/>
                </a:lnTo>
                <a:lnTo>
                  <a:pt x="78886" y="18604"/>
                </a:lnTo>
                <a:lnTo>
                  <a:pt x="79085" y="18758"/>
                </a:lnTo>
                <a:lnTo>
                  <a:pt x="79085" y="18758"/>
                </a:lnTo>
                <a:lnTo>
                  <a:pt x="79284" y="18835"/>
                </a:lnTo>
                <a:lnTo>
                  <a:pt x="79417" y="18835"/>
                </a:lnTo>
                <a:lnTo>
                  <a:pt x="79483" y="18758"/>
                </a:lnTo>
                <a:lnTo>
                  <a:pt x="79483" y="18758"/>
                </a:lnTo>
                <a:lnTo>
                  <a:pt x="79572" y="18565"/>
                </a:lnTo>
                <a:lnTo>
                  <a:pt x="79572" y="18333"/>
                </a:lnTo>
                <a:lnTo>
                  <a:pt x="79572" y="18063"/>
                </a:lnTo>
                <a:lnTo>
                  <a:pt x="79528" y="17832"/>
                </a:lnTo>
                <a:lnTo>
                  <a:pt x="79528" y="17832"/>
                </a:lnTo>
                <a:lnTo>
                  <a:pt x="79461" y="17639"/>
                </a:lnTo>
                <a:lnTo>
                  <a:pt x="79329" y="17484"/>
                </a:lnTo>
                <a:lnTo>
                  <a:pt x="79262" y="17291"/>
                </a:lnTo>
                <a:lnTo>
                  <a:pt x="79218" y="16982"/>
                </a:lnTo>
                <a:lnTo>
                  <a:pt x="79218" y="16982"/>
                </a:lnTo>
                <a:lnTo>
                  <a:pt x="79174" y="16635"/>
                </a:lnTo>
                <a:lnTo>
                  <a:pt x="79130" y="16365"/>
                </a:lnTo>
                <a:lnTo>
                  <a:pt x="79130" y="16365"/>
                </a:lnTo>
                <a:lnTo>
                  <a:pt x="79041" y="16056"/>
                </a:lnTo>
                <a:lnTo>
                  <a:pt x="79019" y="15863"/>
                </a:lnTo>
                <a:lnTo>
                  <a:pt x="79041" y="15632"/>
                </a:lnTo>
                <a:lnTo>
                  <a:pt x="79085" y="15439"/>
                </a:lnTo>
                <a:lnTo>
                  <a:pt x="79085" y="15439"/>
                </a:lnTo>
                <a:lnTo>
                  <a:pt x="79218" y="15284"/>
                </a:lnTo>
                <a:lnTo>
                  <a:pt x="79284" y="15284"/>
                </a:lnTo>
                <a:lnTo>
                  <a:pt x="79417" y="15207"/>
                </a:lnTo>
                <a:lnTo>
                  <a:pt x="79528" y="15207"/>
                </a:lnTo>
                <a:lnTo>
                  <a:pt x="79528" y="15207"/>
                </a:lnTo>
                <a:lnTo>
                  <a:pt x="79528" y="14782"/>
                </a:lnTo>
                <a:lnTo>
                  <a:pt x="79528" y="14358"/>
                </a:lnTo>
                <a:lnTo>
                  <a:pt x="79572" y="14165"/>
                </a:lnTo>
                <a:lnTo>
                  <a:pt x="79616" y="13933"/>
                </a:lnTo>
                <a:lnTo>
                  <a:pt x="79683" y="13817"/>
                </a:lnTo>
                <a:lnTo>
                  <a:pt x="79771" y="13663"/>
                </a:lnTo>
                <a:lnTo>
                  <a:pt x="79771" y="13663"/>
                </a:lnTo>
                <a:lnTo>
                  <a:pt x="79926" y="13586"/>
                </a:lnTo>
                <a:lnTo>
                  <a:pt x="80103" y="13509"/>
                </a:lnTo>
                <a:lnTo>
                  <a:pt x="80258" y="13470"/>
                </a:lnTo>
                <a:lnTo>
                  <a:pt x="80412" y="13509"/>
                </a:lnTo>
                <a:lnTo>
                  <a:pt x="80567" y="13586"/>
                </a:lnTo>
                <a:lnTo>
                  <a:pt x="80744" y="13663"/>
                </a:lnTo>
                <a:lnTo>
                  <a:pt x="80855" y="13817"/>
                </a:lnTo>
                <a:lnTo>
                  <a:pt x="80943" y="14010"/>
                </a:lnTo>
                <a:lnTo>
                  <a:pt x="80943" y="14010"/>
                </a:lnTo>
                <a:lnTo>
                  <a:pt x="81009" y="14319"/>
                </a:lnTo>
                <a:lnTo>
                  <a:pt x="81009" y="14589"/>
                </a:lnTo>
                <a:lnTo>
                  <a:pt x="80965" y="15168"/>
                </a:lnTo>
                <a:lnTo>
                  <a:pt x="80965" y="15168"/>
                </a:lnTo>
                <a:lnTo>
                  <a:pt x="80899" y="15709"/>
                </a:lnTo>
                <a:lnTo>
                  <a:pt x="80899" y="15709"/>
                </a:lnTo>
                <a:lnTo>
                  <a:pt x="80810" y="15940"/>
                </a:lnTo>
                <a:lnTo>
                  <a:pt x="80810" y="15940"/>
                </a:lnTo>
                <a:lnTo>
                  <a:pt x="80810" y="16056"/>
                </a:lnTo>
                <a:lnTo>
                  <a:pt x="80855" y="16288"/>
                </a:lnTo>
                <a:lnTo>
                  <a:pt x="80965" y="16558"/>
                </a:lnTo>
                <a:lnTo>
                  <a:pt x="80965" y="16558"/>
                </a:lnTo>
                <a:lnTo>
                  <a:pt x="80965" y="16982"/>
                </a:lnTo>
                <a:lnTo>
                  <a:pt x="80943" y="17330"/>
                </a:lnTo>
                <a:lnTo>
                  <a:pt x="80899" y="17754"/>
                </a:lnTo>
                <a:lnTo>
                  <a:pt x="80899" y="18140"/>
                </a:lnTo>
                <a:lnTo>
                  <a:pt x="80899" y="18140"/>
                </a:lnTo>
                <a:lnTo>
                  <a:pt x="80943" y="18681"/>
                </a:lnTo>
                <a:lnTo>
                  <a:pt x="81009" y="19337"/>
                </a:lnTo>
                <a:lnTo>
                  <a:pt x="81009" y="19337"/>
                </a:lnTo>
                <a:lnTo>
                  <a:pt x="80965" y="19761"/>
                </a:lnTo>
                <a:lnTo>
                  <a:pt x="80899" y="20109"/>
                </a:lnTo>
                <a:lnTo>
                  <a:pt x="80744" y="20379"/>
                </a:lnTo>
                <a:lnTo>
                  <a:pt x="80567" y="20726"/>
                </a:lnTo>
                <a:lnTo>
                  <a:pt x="80567" y="20726"/>
                </a:lnTo>
                <a:lnTo>
                  <a:pt x="80412" y="21035"/>
                </a:lnTo>
                <a:lnTo>
                  <a:pt x="80324" y="21228"/>
                </a:lnTo>
                <a:lnTo>
                  <a:pt x="80324" y="21383"/>
                </a:lnTo>
                <a:lnTo>
                  <a:pt x="80324" y="21383"/>
                </a:lnTo>
                <a:lnTo>
                  <a:pt x="80412" y="21576"/>
                </a:lnTo>
                <a:lnTo>
                  <a:pt x="80523" y="21653"/>
                </a:lnTo>
                <a:lnTo>
                  <a:pt x="80700" y="21730"/>
                </a:lnTo>
                <a:lnTo>
                  <a:pt x="80810" y="21730"/>
                </a:lnTo>
                <a:lnTo>
                  <a:pt x="80810" y="21730"/>
                </a:lnTo>
                <a:lnTo>
                  <a:pt x="80965" y="21653"/>
                </a:lnTo>
                <a:lnTo>
                  <a:pt x="81098" y="21537"/>
                </a:lnTo>
                <a:lnTo>
                  <a:pt x="81098" y="21537"/>
                </a:lnTo>
                <a:lnTo>
                  <a:pt x="81164" y="21460"/>
                </a:lnTo>
                <a:lnTo>
                  <a:pt x="81164" y="21305"/>
                </a:lnTo>
                <a:lnTo>
                  <a:pt x="81253" y="21035"/>
                </a:lnTo>
                <a:lnTo>
                  <a:pt x="81253" y="21035"/>
                </a:lnTo>
                <a:lnTo>
                  <a:pt x="81385" y="20688"/>
                </a:lnTo>
                <a:lnTo>
                  <a:pt x="81496" y="20456"/>
                </a:lnTo>
                <a:lnTo>
                  <a:pt x="81651" y="20186"/>
                </a:lnTo>
                <a:lnTo>
                  <a:pt x="81695" y="19954"/>
                </a:lnTo>
                <a:lnTo>
                  <a:pt x="81695" y="19839"/>
                </a:lnTo>
                <a:lnTo>
                  <a:pt x="81695" y="19839"/>
                </a:lnTo>
                <a:lnTo>
                  <a:pt x="81695" y="19337"/>
                </a:lnTo>
                <a:lnTo>
                  <a:pt x="81695" y="19105"/>
                </a:lnTo>
                <a:lnTo>
                  <a:pt x="81739" y="18912"/>
                </a:lnTo>
                <a:lnTo>
                  <a:pt x="81739" y="18912"/>
                </a:lnTo>
                <a:lnTo>
                  <a:pt x="81806" y="18681"/>
                </a:lnTo>
                <a:lnTo>
                  <a:pt x="81938" y="18604"/>
                </a:lnTo>
                <a:lnTo>
                  <a:pt x="82049" y="18565"/>
                </a:lnTo>
                <a:lnTo>
                  <a:pt x="82182" y="18604"/>
                </a:lnTo>
                <a:lnTo>
                  <a:pt x="82182" y="18604"/>
                </a:lnTo>
                <a:lnTo>
                  <a:pt x="82336" y="18758"/>
                </a:lnTo>
                <a:lnTo>
                  <a:pt x="82425" y="18990"/>
                </a:lnTo>
                <a:lnTo>
                  <a:pt x="82491" y="19260"/>
                </a:lnTo>
                <a:lnTo>
                  <a:pt x="82580" y="19530"/>
                </a:lnTo>
                <a:lnTo>
                  <a:pt x="82580" y="19530"/>
                </a:lnTo>
                <a:lnTo>
                  <a:pt x="82624" y="19761"/>
                </a:lnTo>
                <a:lnTo>
                  <a:pt x="82690" y="19954"/>
                </a:lnTo>
                <a:lnTo>
                  <a:pt x="82823" y="20109"/>
                </a:lnTo>
                <a:lnTo>
                  <a:pt x="82867" y="20109"/>
                </a:lnTo>
                <a:lnTo>
                  <a:pt x="82934" y="20032"/>
                </a:lnTo>
                <a:lnTo>
                  <a:pt x="82934" y="20032"/>
                </a:lnTo>
                <a:lnTo>
                  <a:pt x="83022" y="19954"/>
                </a:lnTo>
                <a:lnTo>
                  <a:pt x="83066" y="19839"/>
                </a:lnTo>
                <a:lnTo>
                  <a:pt x="83066" y="19684"/>
                </a:lnTo>
                <a:lnTo>
                  <a:pt x="83066" y="19453"/>
                </a:lnTo>
                <a:lnTo>
                  <a:pt x="82978" y="19105"/>
                </a:lnTo>
                <a:lnTo>
                  <a:pt x="82779" y="18758"/>
                </a:lnTo>
                <a:lnTo>
                  <a:pt x="82580" y="18411"/>
                </a:lnTo>
                <a:lnTo>
                  <a:pt x="82381" y="18140"/>
                </a:lnTo>
                <a:lnTo>
                  <a:pt x="82226" y="17909"/>
                </a:lnTo>
                <a:lnTo>
                  <a:pt x="82049" y="17832"/>
                </a:lnTo>
                <a:lnTo>
                  <a:pt x="82049" y="17832"/>
                </a:lnTo>
                <a:lnTo>
                  <a:pt x="81739" y="17832"/>
                </a:lnTo>
                <a:lnTo>
                  <a:pt x="81607" y="17754"/>
                </a:lnTo>
                <a:lnTo>
                  <a:pt x="81452" y="17639"/>
                </a:lnTo>
                <a:lnTo>
                  <a:pt x="81452" y="17639"/>
                </a:lnTo>
                <a:lnTo>
                  <a:pt x="81408" y="17407"/>
                </a:lnTo>
                <a:lnTo>
                  <a:pt x="81408" y="17214"/>
                </a:lnTo>
                <a:lnTo>
                  <a:pt x="81452" y="16982"/>
                </a:lnTo>
                <a:lnTo>
                  <a:pt x="81452" y="16789"/>
                </a:lnTo>
                <a:lnTo>
                  <a:pt x="81452" y="16789"/>
                </a:lnTo>
                <a:lnTo>
                  <a:pt x="81385" y="16558"/>
                </a:lnTo>
                <a:lnTo>
                  <a:pt x="81341" y="16365"/>
                </a:lnTo>
                <a:lnTo>
                  <a:pt x="81297" y="16133"/>
                </a:lnTo>
                <a:lnTo>
                  <a:pt x="81297" y="15940"/>
                </a:lnTo>
                <a:lnTo>
                  <a:pt x="81297" y="15940"/>
                </a:lnTo>
                <a:lnTo>
                  <a:pt x="81385" y="15632"/>
                </a:lnTo>
                <a:lnTo>
                  <a:pt x="81452" y="15361"/>
                </a:lnTo>
                <a:lnTo>
                  <a:pt x="81496" y="15168"/>
                </a:lnTo>
                <a:lnTo>
                  <a:pt x="81540" y="14782"/>
                </a:lnTo>
                <a:lnTo>
                  <a:pt x="81540" y="14782"/>
                </a:lnTo>
                <a:lnTo>
                  <a:pt x="81540" y="14319"/>
                </a:lnTo>
                <a:lnTo>
                  <a:pt x="81607" y="14088"/>
                </a:lnTo>
                <a:lnTo>
                  <a:pt x="81651" y="14010"/>
                </a:lnTo>
                <a:lnTo>
                  <a:pt x="81739" y="13933"/>
                </a:lnTo>
                <a:lnTo>
                  <a:pt x="81739" y="13933"/>
                </a:lnTo>
                <a:lnTo>
                  <a:pt x="81806" y="14010"/>
                </a:lnTo>
                <a:lnTo>
                  <a:pt x="81850" y="14088"/>
                </a:lnTo>
                <a:lnTo>
                  <a:pt x="81894" y="14319"/>
                </a:lnTo>
                <a:lnTo>
                  <a:pt x="81894" y="14589"/>
                </a:lnTo>
                <a:lnTo>
                  <a:pt x="81850" y="14937"/>
                </a:lnTo>
                <a:lnTo>
                  <a:pt x="81784" y="15632"/>
                </a:lnTo>
                <a:lnTo>
                  <a:pt x="81784" y="15940"/>
                </a:lnTo>
                <a:lnTo>
                  <a:pt x="81806" y="16056"/>
                </a:lnTo>
                <a:lnTo>
                  <a:pt x="81850" y="16133"/>
                </a:lnTo>
                <a:lnTo>
                  <a:pt x="81850" y="16133"/>
                </a:lnTo>
                <a:lnTo>
                  <a:pt x="81983" y="16211"/>
                </a:lnTo>
                <a:lnTo>
                  <a:pt x="82093" y="16211"/>
                </a:lnTo>
                <a:lnTo>
                  <a:pt x="82248" y="16133"/>
                </a:lnTo>
                <a:lnTo>
                  <a:pt x="82381" y="16211"/>
                </a:lnTo>
                <a:lnTo>
                  <a:pt x="82381" y="16211"/>
                </a:lnTo>
                <a:lnTo>
                  <a:pt x="82535" y="16211"/>
                </a:lnTo>
                <a:lnTo>
                  <a:pt x="82668" y="16211"/>
                </a:lnTo>
                <a:lnTo>
                  <a:pt x="82668" y="16133"/>
                </a:lnTo>
                <a:lnTo>
                  <a:pt x="82668" y="16056"/>
                </a:lnTo>
                <a:lnTo>
                  <a:pt x="82580" y="15863"/>
                </a:lnTo>
                <a:lnTo>
                  <a:pt x="82580" y="15863"/>
                </a:lnTo>
                <a:lnTo>
                  <a:pt x="82447" y="15786"/>
                </a:lnTo>
                <a:lnTo>
                  <a:pt x="82336" y="15709"/>
                </a:lnTo>
                <a:lnTo>
                  <a:pt x="82226" y="15632"/>
                </a:lnTo>
                <a:lnTo>
                  <a:pt x="82137" y="15516"/>
                </a:lnTo>
                <a:lnTo>
                  <a:pt x="82137" y="15516"/>
                </a:lnTo>
                <a:lnTo>
                  <a:pt x="82137" y="15361"/>
                </a:lnTo>
                <a:lnTo>
                  <a:pt x="82226" y="15168"/>
                </a:lnTo>
                <a:lnTo>
                  <a:pt x="82292" y="15014"/>
                </a:lnTo>
                <a:lnTo>
                  <a:pt x="82381" y="15014"/>
                </a:lnTo>
                <a:lnTo>
                  <a:pt x="82381" y="15014"/>
                </a:lnTo>
                <a:lnTo>
                  <a:pt x="82447" y="15014"/>
                </a:lnTo>
                <a:lnTo>
                  <a:pt x="82535" y="15091"/>
                </a:lnTo>
                <a:lnTo>
                  <a:pt x="82668" y="15168"/>
                </a:lnTo>
                <a:lnTo>
                  <a:pt x="82734" y="15168"/>
                </a:lnTo>
                <a:lnTo>
                  <a:pt x="82734" y="15168"/>
                </a:lnTo>
                <a:lnTo>
                  <a:pt x="82934" y="15168"/>
                </a:lnTo>
                <a:lnTo>
                  <a:pt x="82934" y="15168"/>
                </a:lnTo>
                <a:lnTo>
                  <a:pt x="82934" y="15014"/>
                </a:lnTo>
                <a:lnTo>
                  <a:pt x="82889" y="14860"/>
                </a:lnTo>
                <a:lnTo>
                  <a:pt x="82867" y="14744"/>
                </a:lnTo>
                <a:lnTo>
                  <a:pt x="82867" y="14589"/>
                </a:lnTo>
                <a:lnTo>
                  <a:pt x="82867" y="14589"/>
                </a:lnTo>
                <a:lnTo>
                  <a:pt x="82889" y="14435"/>
                </a:lnTo>
                <a:lnTo>
                  <a:pt x="82978" y="14358"/>
                </a:lnTo>
                <a:lnTo>
                  <a:pt x="83221" y="14358"/>
                </a:lnTo>
                <a:lnTo>
                  <a:pt x="83221" y="14358"/>
                </a:lnTo>
                <a:lnTo>
                  <a:pt x="83464" y="14435"/>
                </a:lnTo>
                <a:lnTo>
                  <a:pt x="83575" y="14512"/>
                </a:lnTo>
                <a:lnTo>
                  <a:pt x="83708" y="14667"/>
                </a:lnTo>
                <a:lnTo>
                  <a:pt x="83708" y="14667"/>
                </a:lnTo>
                <a:lnTo>
                  <a:pt x="83774" y="14860"/>
                </a:lnTo>
                <a:lnTo>
                  <a:pt x="83818" y="14937"/>
                </a:lnTo>
                <a:lnTo>
                  <a:pt x="83907" y="15014"/>
                </a:lnTo>
                <a:lnTo>
                  <a:pt x="83907" y="15014"/>
                </a:lnTo>
                <a:lnTo>
                  <a:pt x="83973" y="15014"/>
                </a:lnTo>
                <a:lnTo>
                  <a:pt x="84017" y="15014"/>
                </a:lnTo>
                <a:lnTo>
                  <a:pt x="84106" y="15014"/>
                </a:lnTo>
                <a:lnTo>
                  <a:pt x="84172" y="15091"/>
                </a:lnTo>
                <a:lnTo>
                  <a:pt x="84172" y="15091"/>
                </a:lnTo>
                <a:lnTo>
                  <a:pt x="84216" y="15168"/>
                </a:lnTo>
                <a:lnTo>
                  <a:pt x="84260" y="15284"/>
                </a:lnTo>
                <a:lnTo>
                  <a:pt x="84260" y="15593"/>
                </a:lnTo>
                <a:lnTo>
                  <a:pt x="84216" y="16056"/>
                </a:lnTo>
                <a:lnTo>
                  <a:pt x="84216" y="16056"/>
                </a:lnTo>
                <a:lnTo>
                  <a:pt x="84172" y="16365"/>
                </a:lnTo>
                <a:lnTo>
                  <a:pt x="84216" y="16558"/>
                </a:lnTo>
                <a:lnTo>
                  <a:pt x="84260" y="16712"/>
                </a:lnTo>
                <a:lnTo>
                  <a:pt x="84305" y="16905"/>
                </a:lnTo>
                <a:lnTo>
                  <a:pt x="84460" y="17214"/>
                </a:lnTo>
                <a:lnTo>
                  <a:pt x="84703" y="17330"/>
                </a:lnTo>
                <a:lnTo>
                  <a:pt x="84703" y="17330"/>
                </a:lnTo>
                <a:lnTo>
                  <a:pt x="84858" y="17484"/>
                </a:lnTo>
                <a:lnTo>
                  <a:pt x="84990" y="17716"/>
                </a:lnTo>
                <a:lnTo>
                  <a:pt x="85101" y="17832"/>
                </a:lnTo>
                <a:lnTo>
                  <a:pt x="85189" y="17909"/>
                </a:lnTo>
                <a:lnTo>
                  <a:pt x="85256" y="17909"/>
                </a:lnTo>
                <a:lnTo>
                  <a:pt x="85256" y="17909"/>
                </a:lnTo>
                <a:lnTo>
                  <a:pt x="85344" y="17832"/>
                </a:lnTo>
                <a:lnTo>
                  <a:pt x="85388" y="17754"/>
                </a:lnTo>
                <a:lnTo>
                  <a:pt x="85388" y="17639"/>
                </a:lnTo>
                <a:lnTo>
                  <a:pt x="85344" y="17407"/>
                </a:lnTo>
                <a:lnTo>
                  <a:pt x="85344" y="17407"/>
                </a:lnTo>
                <a:lnTo>
                  <a:pt x="85256" y="17291"/>
                </a:lnTo>
                <a:lnTo>
                  <a:pt x="85189" y="17214"/>
                </a:lnTo>
                <a:lnTo>
                  <a:pt x="85012" y="17060"/>
                </a:lnTo>
                <a:lnTo>
                  <a:pt x="85012" y="17060"/>
                </a:lnTo>
                <a:lnTo>
                  <a:pt x="84858" y="16982"/>
                </a:lnTo>
                <a:lnTo>
                  <a:pt x="84747" y="16789"/>
                </a:lnTo>
                <a:lnTo>
                  <a:pt x="84659" y="16558"/>
                </a:lnTo>
                <a:lnTo>
                  <a:pt x="84659" y="16288"/>
                </a:lnTo>
                <a:lnTo>
                  <a:pt x="84614" y="15632"/>
                </a:lnTo>
                <a:lnTo>
                  <a:pt x="84614" y="15361"/>
                </a:lnTo>
                <a:lnTo>
                  <a:pt x="84570" y="15091"/>
                </a:lnTo>
                <a:lnTo>
                  <a:pt x="84570" y="15091"/>
                </a:lnTo>
                <a:lnTo>
                  <a:pt x="84548" y="14937"/>
                </a:lnTo>
                <a:lnTo>
                  <a:pt x="84460" y="14782"/>
                </a:lnTo>
                <a:lnTo>
                  <a:pt x="84305" y="14589"/>
                </a:lnTo>
                <a:lnTo>
                  <a:pt x="84106" y="14358"/>
                </a:lnTo>
                <a:lnTo>
                  <a:pt x="83973" y="14088"/>
                </a:lnTo>
                <a:lnTo>
                  <a:pt x="83973" y="14088"/>
                </a:lnTo>
                <a:lnTo>
                  <a:pt x="83907" y="13895"/>
                </a:lnTo>
                <a:lnTo>
                  <a:pt x="83907" y="13663"/>
                </a:lnTo>
                <a:lnTo>
                  <a:pt x="83907" y="13470"/>
                </a:lnTo>
                <a:lnTo>
                  <a:pt x="83907" y="13238"/>
                </a:lnTo>
                <a:lnTo>
                  <a:pt x="83973" y="13007"/>
                </a:lnTo>
                <a:lnTo>
                  <a:pt x="84061" y="12814"/>
                </a:lnTo>
                <a:lnTo>
                  <a:pt x="84150" y="12660"/>
                </a:lnTo>
                <a:lnTo>
                  <a:pt x="84260" y="12582"/>
                </a:lnTo>
                <a:lnTo>
                  <a:pt x="84260" y="12582"/>
                </a:lnTo>
                <a:lnTo>
                  <a:pt x="84371" y="12544"/>
                </a:lnTo>
                <a:lnTo>
                  <a:pt x="84504" y="12544"/>
                </a:lnTo>
                <a:lnTo>
                  <a:pt x="84747" y="12582"/>
                </a:lnTo>
                <a:lnTo>
                  <a:pt x="84747" y="12582"/>
                </a:lnTo>
                <a:lnTo>
                  <a:pt x="84990" y="12582"/>
                </a:lnTo>
                <a:lnTo>
                  <a:pt x="85189" y="12467"/>
                </a:lnTo>
                <a:lnTo>
                  <a:pt x="85189" y="12467"/>
                </a:lnTo>
                <a:lnTo>
                  <a:pt x="85300" y="12312"/>
                </a:lnTo>
                <a:lnTo>
                  <a:pt x="85388" y="12235"/>
                </a:lnTo>
                <a:lnTo>
                  <a:pt x="85455" y="12235"/>
                </a:lnTo>
                <a:lnTo>
                  <a:pt x="85455" y="12235"/>
                </a:lnTo>
                <a:lnTo>
                  <a:pt x="85499" y="12312"/>
                </a:lnTo>
                <a:lnTo>
                  <a:pt x="85587" y="12389"/>
                </a:lnTo>
                <a:lnTo>
                  <a:pt x="85654" y="12582"/>
                </a:lnTo>
                <a:lnTo>
                  <a:pt x="85742" y="12814"/>
                </a:lnTo>
                <a:lnTo>
                  <a:pt x="85831" y="12891"/>
                </a:lnTo>
                <a:lnTo>
                  <a:pt x="85853" y="12891"/>
                </a:lnTo>
                <a:lnTo>
                  <a:pt x="85853" y="12891"/>
                </a:lnTo>
                <a:lnTo>
                  <a:pt x="85985" y="12891"/>
                </a:lnTo>
                <a:lnTo>
                  <a:pt x="86030" y="12891"/>
                </a:lnTo>
                <a:lnTo>
                  <a:pt x="86074" y="12814"/>
                </a:lnTo>
                <a:lnTo>
                  <a:pt x="86074" y="12737"/>
                </a:lnTo>
                <a:lnTo>
                  <a:pt x="86030" y="12544"/>
                </a:lnTo>
                <a:lnTo>
                  <a:pt x="85985" y="12312"/>
                </a:lnTo>
                <a:lnTo>
                  <a:pt x="85985" y="12312"/>
                </a:lnTo>
                <a:lnTo>
                  <a:pt x="85831" y="11888"/>
                </a:lnTo>
                <a:lnTo>
                  <a:pt x="85698" y="11386"/>
                </a:lnTo>
                <a:lnTo>
                  <a:pt x="85654" y="11193"/>
                </a:lnTo>
                <a:lnTo>
                  <a:pt x="85698" y="10961"/>
                </a:lnTo>
                <a:lnTo>
                  <a:pt x="85742" y="10768"/>
                </a:lnTo>
                <a:lnTo>
                  <a:pt x="85853" y="10537"/>
                </a:lnTo>
                <a:lnTo>
                  <a:pt x="85853" y="10537"/>
                </a:lnTo>
                <a:lnTo>
                  <a:pt x="86030" y="10421"/>
                </a:lnTo>
                <a:lnTo>
                  <a:pt x="86185" y="10266"/>
                </a:lnTo>
                <a:lnTo>
                  <a:pt x="86583" y="10035"/>
                </a:lnTo>
                <a:lnTo>
                  <a:pt x="86981" y="9996"/>
                </a:lnTo>
                <a:lnTo>
                  <a:pt x="87335" y="10035"/>
                </a:lnTo>
                <a:lnTo>
                  <a:pt x="87335" y="10035"/>
                </a:lnTo>
                <a:lnTo>
                  <a:pt x="87556" y="10112"/>
                </a:lnTo>
                <a:lnTo>
                  <a:pt x="87711" y="10189"/>
                </a:lnTo>
                <a:lnTo>
                  <a:pt x="87711" y="10189"/>
                </a:lnTo>
                <a:lnTo>
                  <a:pt x="87821" y="10112"/>
                </a:lnTo>
                <a:lnTo>
                  <a:pt x="87910" y="9996"/>
                </a:lnTo>
                <a:lnTo>
                  <a:pt x="87910" y="9996"/>
                </a:lnTo>
                <a:lnTo>
                  <a:pt x="88020" y="9919"/>
                </a:lnTo>
                <a:lnTo>
                  <a:pt x="88109" y="9919"/>
                </a:lnTo>
                <a:lnTo>
                  <a:pt x="88308" y="9996"/>
                </a:lnTo>
                <a:lnTo>
                  <a:pt x="88507" y="9996"/>
                </a:lnTo>
                <a:lnTo>
                  <a:pt x="88595" y="9996"/>
                </a:lnTo>
                <a:lnTo>
                  <a:pt x="88661" y="9842"/>
                </a:lnTo>
                <a:lnTo>
                  <a:pt x="88661" y="9842"/>
                </a:lnTo>
                <a:lnTo>
                  <a:pt x="88838" y="9572"/>
                </a:lnTo>
                <a:lnTo>
                  <a:pt x="88905" y="9572"/>
                </a:lnTo>
                <a:lnTo>
                  <a:pt x="89037" y="9572"/>
                </a:lnTo>
                <a:lnTo>
                  <a:pt x="89037" y="9572"/>
                </a:lnTo>
                <a:lnTo>
                  <a:pt x="89104" y="9765"/>
                </a:lnTo>
                <a:lnTo>
                  <a:pt x="89192" y="9919"/>
                </a:lnTo>
                <a:lnTo>
                  <a:pt x="89259" y="10035"/>
                </a:lnTo>
                <a:lnTo>
                  <a:pt x="89458" y="9996"/>
                </a:lnTo>
                <a:lnTo>
                  <a:pt x="89458" y="9996"/>
                </a:lnTo>
                <a:lnTo>
                  <a:pt x="89546" y="9996"/>
                </a:lnTo>
                <a:lnTo>
                  <a:pt x="89590" y="9842"/>
                </a:lnTo>
                <a:lnTo>
                  <a:pt x="89679" y="9688"/>
                </a:lnTo>
                <a:lnTo>
                  <a:pt x="89701" y="9495"/>
                </a:lnTo>
                <a:lnTo>
                  <a:pt x="89745" y="9417"/>
                </a:lnTo>
                <a:lnTo>
                  <a:pt x="89789" y="9340"/>
                </a:lnTo>
                <a:lnTo>
                  <a:pt x="89789" y="9340"/>
                </a:lnTo>
                <a:lnTo>
                  <a:pt x="89900" y="9263"/>
                </a:lnTo>
                <a:lnTo>
                  <a:pt x="89988" y="9340"/>
                </a:lnTo>
                <a:lnTo>
                  <a:pt x="90187" y="9495"/>
                </a:lnTo>
                <a:lnTo>
                  <a:pt x="90387" y="9610"/>
                </a:lnTo>
                <a:lnTo>
                  <a:pt x="90475" y="9610"/>
                </a:lnTo>
                <a:lnTo>
                  <a:pt x="90541" y="9572"/>
                </a:lnTo>
                <a:lnTo>
                  <a:pt x="90541" y="9572"/>
                </a:lnTo>
                <a:lnTo>
                  <a:pt x="90541" y="9495"/>
                </a:lnTo>
                <a:lnTo>
                  <a:pt x="90541" y="9417"/>
                </a:lnTo>
                <a:lnTo>
                  <a:pt x="90475" y="9186"/>
                </a:lnTo>
                <a:lnTo>
                  <a:pt x="90475" y="9186"/>
                </a:lnTo>
                <a:lnTo>
                  <a:pt x="90431" y="8993"/>
                </a:lnTo>
                <a:lnTo>
                  <a:pt x="90475" y="8761"/>
                </a:lnTo>
                <a:lnTo>
                  <a:pt x="90475" y="8761"/>
                </a:lnTo>
                <a:lnTo>
                  <a:pt x="90475" y="8568"/>
                </a:lnTo>
                <a:lnTo>
                  <a:pt x="90519" y="8414"/>
                </a:lnTo>
                <a:lnTo>
                  <a:pt x="90674" y="8298"/>
                </a:lnTo>
                <a:lnTo>
                  <a:pt x="91028" y="8066"/>
                </a:lnTo>
                <a:lnTo>
                  <a:pt x="91028" y="8066"/>
                </a:lnTo>
                <a:lnTo>
                  <a:pt x="91382" y="7912"/>
                </a:lnTo>
                <a:lnTo>
                  <a:pt x="91603" y="7912"/>
                </a:lnTo>
                <a:lnTo>
                  <a:pt x="91758" y="7989"/>
                </a:lnTo>
                <a:lnTo>
                  <a:pt x="91758" y="7989"/>
                </a:lnTo>
                <a:lnTo>
                  <a:pt x="91913" y="8144"/>
                </a:lnTo>
                <a:lnTo>
                  <a:pt x="92067" y="8298"/>
                </a:lnTo>
                <a:lnTo>
                  <a:pt x="92067" y="8298"/>
                </a:lnTo>
                <a:lnTo>
                  <a:pt x="92443" y="8993"/>
                </a:lnTo>
                <a:lnTo>
                  <a:pt x="92664" y="9263"/>
                </a:lnTo>
                <a:lnTo>
                  <a:pt x="92797" y="9340"/>
                </a:lnTo>
                <a:lnTo>
                  <a:pt x="92908" y="9340"/>
                </a:lnTo>
                <a:lnTo>
                  <a:pt x="92908" y="9340"/>
                </a:lnTo>
                <a:lnTo>
                  <a:pt x="93085" y="9186"/>
                </a:lnTo>
                <a:lnTo>
                  <a:pt x="93195" y="9147"/>
                </a:lnTo>
                <a:lnTo>
                  <a:pt x="93195" y="9147"/>
                </a:lnTo>
                <a:lnTo>
                  <a:pt x="93438" y="9070"/>
                </a:lnTo>
                <a:lnTo>
                  <a:pt x="93682" y="9070"/>
                </a:lnTo>
                <a:lnTo>
                  <a:pt x="93682" y="9070"/>
                </a:lnTo>
                <a:lnTo>
                  <a:pt x="93881" y="8916"/>
                </a:lnTo>
                <a:lnTo>
                  <a:pt x="93947" y="8916"/>
                </a:lnTo>
                <a:lnTo>
                  <a:pt x="94036" y="8993"/>
                </a:lnTo>
                <a:lnTo>
                  <a:pt x="94036" y="8993"/>
                </a:lnTo>
                <a:lnTo>
                  <a:pt x="94124" y="9147"/>
                </a:lnTo>
                <a:lnTo>
                  <a:pt x="94146" y="9340"/>
                </a:lnTo>
                <a:lnTo>
                  <a:pt x="94190" y="9495"/>
                </a:lnTo>
                <a:lnTo>
                  <a:pt x="94235" y="9610"/>
                </a:lnTo>
                <a:lnTo>
                  <a:pt x="94235" y="9610"/>
                </a:lnTo>
                <a:lnTo>
                  <a:pt x="94389" y="9765"/>
                </a:lnTo>
                <a:lnTo>
                  <a:pt x="94522" y="9842"/>
                </a:lnTo>
                <a:lnTo>
                  <a:pt x="94522" y="9842"/>
                </a:lnTo>
                <a:lnTo>
                  <a:pt x="94589" y="10035"/>
                </a:lnTo>
                <a:lnTo>
                  <a:pt x="94589" y="10189"/>
                </a:lnTo>
                <a:lnTo>
                  <a:pt x="94566" y="10459"/>
                </a:lnTo>
                <a:lnTo>
                  <a:pt x="94566" y="10459"/>
                </a:lnTo>
                <a:lnTo>
                  <a:pt x="94566" y="10614"/>
                </a:lnTo>
                <a:lnTo>
                  <a:pt x="94589" y="10691"/>
                </a:lnTo>
                <a:lnTo>
                  <a:pt x="94677" y="10884"/>
                </a:lnTo>
                <a:lnTo>
                  <a:pt x="94677" y="10884"/>
                </a:lnTo>
                <a:lnTo>
                  <a:pt x="94765" y="11193"/>
                </a:lnTo>
                <a:lnTo>
                  <a:pt x="94765" y="11386"/>
                </a:lnTo>
                <a:lnTo>
                  <a:pt x="94677" y="11617"/>
                </a:lnTo>
                <a:lnTo>
                  <a:pt x="94478" y="11733"/>
                </a:lnTo>
                <a:lnTo>
                  <a:pt x="94478" y="11733"/>
                </a:lnTo>
                <a:lnTo>
                  <a:pt x="94279" y="11888"/>
                </a:lnTo>
                <a:lnTo>
                  <a:pt x="94080" y="11888"/>
                </a:lnTo>
                <a:lnTo>
                  <a:pt x="93881" y="11888"/>
                </a:lnTo>
                <a:lnTo>
                  <a:pt x="93682" y="11965"/>
                </a:lnTo>
                <a:lnTo>
                  <a:pt x="93682" y="11965"/>
                </a:lnTo>
                <a:lnTo>
                  <a:pt x="93505" y="12119"/>
                </a:lnTo>
                <a:lnTo>
                  <a:pt x="93394" y="12312"/>
                </a:lnTo>
                <a:lnTo>
                  <a:pt x="93151" y="12737"/>
                </a:lnTo>
                <a:lnTo>
                  <a:pt x="93151" y="12737"/>
                </a:lnTo>
                <a:lnTo>
                  <a:pt x="93040" y="12968"/>
                </a:lnTo>
                <a:lnTo>
                  <a:pt x="92952" y="13084"/>
                </a:lnTo>
                <a:lnTo>
                  <a:pt x="92664" y="13316"/>
                </a:lnTo>
                <a:lnTo>
                  <a:pt x="92664" y="13316"/>
                </a:lnTo>
                <a:lnTo>
                  <a:pt x="92598" y="13470"/>
                </a:lnTo>
                <a:lnTo>
                  <a:pt x="92510" y="13663"/>
                </a:lnTo>
                <a:lnTo>
                  <a:pt x="92510" y="13740"/>
                </a:lnTo>
                <a:lnTo>
                  <a:pt x="92554" y="13817"/>
                </a:lnTo>
                <a:lnTo>
                  <a:pt x="92598" y="13895"/>
                </a:lnTo>
                <a:lnTo>
                  <a:pt x="92664" y="13895"/>
                </a:lnTo>
                <a:lnTo>
                  <a:pt x="92664" y="13895"/>
                </a:lnTo>
                <a:lnTo>
                  <a:pt x="92753" y="13895"/>
                </a:lnTo>
                <a:lnTo>
                  <a:pt x="92841" y="13740"/>
                </a:lnTo>
                <a:lnTo>
                  <a:pt x="92908" y="13663"/>
                </a:lnTo>
                <a:lnTo>
                  <a:pt x="93040" y="13586"/>
                </a:lnTo>
                <a:lnTo>
                  <a:pt x="93040" y="13586"/>
                </a:lnTo>
                <a:lnTo>
                  <a:pt x="93151" y="13663"/>
                </a:lnTo>
                <a:lnTo>
                  <a:pt x="93350" y="13740"/>
                </a:lnTo>
                <a:lnTo>
                  <a:pt x="93350" y="13740"/>
                </a:lnTo>
                <a:lnTo>
                  <a:pt x="93350" y="13509"/>
                </a:lnTo>
                <a:lnTo>
                  <a:pt x="93306" y="13393"/>
                </a:lnTo>
                <a:lnTo>
                  <a:pt x="93284" y="13238"/>
                </a:lnTo>
                <a:lnTo>
                  <a:pt x="93306" y="13007"/>
                </a:lnTo>
                <a:lnTo>
                  <a:pt x="93306" y="13007"/>
                </a:lnTo>
                <a:lnTo>
                  <a:pt x="93394" y="12891"/>
                </a:lnTo>
                <a:lnTo>
                  <a:pt x="93505" y="12814"/>
                </a:lnTo>
                <a:lnTo>
                  <a:pt x="93593" y="12737"/>
                </a:lnTo>
                <a:lnTo>
                  <a:pt x="93726" y="12814"/>
                </a:lnTo>
                <a:lnTo>
                  <a:pt x="93726" y="12814"/>
                </a:lnTo>
                <a:lnTo>
                  <a:pt x="93792" y="12968"/>
                </a:lnTo>
                <a:lnTo>
                  <a:pt x="93837" y="13007"/>
                </a:lnTo>
                <a:lnTo>
                  <a:pt x="93925" y="13084"/>
                </a:lnTo>
                <a:lnTo>
                  <a:pt x="93925" y="13084"/>
                </a:lnTo>
                <a:lnTo>
                  <a:pt x="93947" y="13084"/>
                </a:lnTo>
                <a:lnTo>
                  <a:pt x="94036" y="13007"/>
                </a:lnTo>
                <a:lnTo>
                  <a:pt x="94080" y="12968"/>
                </a:lnTo>
                <a:lnTo>
                  <a:pt x="94124" y="12891"/>
                </a:lnTo>
                <a:lnTo>
                  <a:pt x="94124" y="12891"/>
                </a:lnTo>
                <a:lnTo>
                  <a:pt x="94235" y="12891"/>
                </a:lnTo>
                <a:lnTo>
                  <a:pt x="94279" y="13007"/>
                </a:lnTo>
                <a:lnTo>
                  <a:pt x="94279" y="13161"/>
                </a:lnTo>
                <a:lnTo>
                  <a:pt x="94279" y="13316"/>
                </a:lnTo>
                <a:lnTo>
                  <a:pt x="94279" y="13316"/>
                </a:lnTo>
                <a:lnTo>
                  <a:pt x="94367" y="13470"/>
                </a:lnTo>
                <a:lnTo>
                  <a:pt x="94434" y="13509"/>
                </a:lnTo>
                <a:lnTo>
                  <a:pt x="94522" y="13470"/>
                </a:lnTo>
                <a:lnTo>
                  <a:pt x="94589" y="13316"/>
                </a:lnTo>
                <a:lnTo>
                  <a:pt x="94589" y="13316"/>
                </a:lnTo>
                <a:lnTo>
                  <a:pt x="94765" y="12891"/>
                </a:lnTo>
                <a:lnTo>
                  <a:pt x="94832" y="12814"/>
                </a:lnTo>
                <a:lnTo>
                  <a:pt x="95009" y="12737"/>
                </a:lnTo>
                <a:lnTo>
                  <a:pt x="95009" y="12737"/>
                </a:lnTo>
                <a:lnTo>
                  <a:pt x="95230" y="12582"/>
                </a:lnTo>
                <a:lnTo>
                  <a:pt x="95429" y="12582"/>
                </a:lnTo>
                <a:lnTo>
                  <a:pt x="95672" y="12660"/>
                </a:lnTo>
                <a:lnTo>
                  <a:pt x="95915" y="12814"/>
                </a:lnTo>
                <a:lnTo>
                  <a:pt x="95915" y="12814"/>
                </a:lnTo>
                <a:lnTo>
                  <a:pt x="96070" y="12968"/>
                </a:lnTo>
                <a:lnTo>
                  <a:pt x="96203" y="13238"/>
                </a:lnTo>
                <a:lnTo>
                  <a:pt x="96203" y="13238"/>
                </a:lnTo>
                <a:lnTo>
                  <a:pt x="96269" y="13470"/>
                </a:lnTo>
                <a:lnTo>
                  <a:pt x="96314" y="13586"/>
                </a:lnTo>
                <a:lnTo>
                  <a:pt x="96402" y="13663"/>
                </a:lnTo>
                <a:lnTo>
                  <a:pt x="96402" y="13663"/>
                </a:lnTo>
                <a:lnTo>
                  <a:pt x="96601" y="13740"/>
                </a:lnTo>
                <a:lnTo>
                  <a:pt x="96844" y="13740"/>
                </a:lnTo>
                <a:lnTo>
                  <a:pt x="97088" y="13663"/>
                </a:lnTo>
                <a:lnTo>
                  <a:pt x="97331" y="13740"/>
                </a:lnTo>
                <a:lnTo>
                  <a:pt x="97331" y="13740"/>
                </a:lnTo>
                <a:lnTo>
                  <a:pt x="97640" y="13933"/>
                </a:lnTo>
                <a:lnTo>
                  <a:pt x="97773" y="14010"/>
                </a:lnTo>
                <a:lnTo>
                  <a:pt x="97928" y="14010"/>
                </a:lnTo>
                <a:lnTo>
                  <a:pt x="97928" y="14010"/>
                </a:lnTo>
                <a:lnTo>
                  <a:pt x="98039" y="13933"/>
                </a:lnTo>
                <a:lnTo>
                  <a:pt x="98127" y="13817"/>
                </a:lnTo>
                <a:lnTo>
                  <a:pt x="98171" y="13586"/>
                </a:lnTo>
                <a:lnTo>
                  <a:pt x="98083" y="13470"/>
                </a:lnTo>
                <a:lnTo>
                  <a:pt x="98083" y="13470"/>
                </a:lnTo>
                <a:lnTo>
                  <a:pt x="97972" y="13316"/>
                </a:lnTo>
                <a:lnTo>
                  <a:pt x="97840" y="13316"/>
                </a:lnTo>
                <a:lnTo>
                  <a:pt x="97729" y="13238"/>
                </a:lnTo>
                <a:lnTo>
                  <a:pt x="97685" y="13161"/>
                </a:lnTo>
                <a:lnTo>
                  <a:pt x="97640" y="13007"/>
                </a:lnTo>
                <a:lnTo>
                  <a:pt x="97640" y="13007"/>
                </a:lnTo>
                <a:lnTo>
                  <a:pt x="97685" y="12891"/>
                </a:lnTo>
                <a:lnTo>
                  <a:pt x="97729" y="12660"/>
                </a:lnTo>
                <a:lnTo>
                  <a:pt x="97795" y="12544"/>
                </a:lnTo>
                <a:lnTo>
                  <a:pt x="97884" y="12467"/>
                </a:lnTo>
                <a:lnTo>
                  <a:pt x="97884" y="12467"/>
                </a:lnTo>
                <a:lnTo>
                  <a:pt x="97994" y="12389"/>
                </a:lnTo>
                <a:lnTo>
                  <a:pt x="98127" y="12389"/>
                </a:lnTo>
                <a:lnTo>
                  <a:pt x="98326" y="12467"/>
                </a:lnTo>
                <a:lnTo>
                  <a:pt x="98481" y="12582"/>
                </a:lnTo>
                <a:lnTo>
                  <a:pt x="98614" y="12737"/>
                </a:lnTo>
                <a:lnTo>
                  <a:pt x="98724" y="12968"/>
                </a:lnTo>
                <a:lnTo>
                  <a:pt x="98813" y="13161"/>
                </a:lnTo>
                <a:lnTo>
                  <a:pt x="98813" y="13393"/>
                </a:lnTo>
                <a:lnTo>
                  <a:pt x="98813" y="13393"/>
                </a:lnTo>
                <a:lnTo>
                  <a:pt x="98768" y="13470"/>
                </a:lnTo>
                <a:lnTo>
                  <a:pt x="98724" y="13509"/>
                </a:lnTo>
                <a:lnTo>
                  <a:pt x="98614" y="13663"/>
                </a:lnTo>
                <a:lnTo>
                  <a:pt x="98525" y="13740"/>
                </a:lnTo>
                <a:lnTo>
                  <a:pt x="98481" y="13817"/>
                </a:lnTo>
                <a:lnTo>
                  <a:pt x="98437" y="13933"/>
                </a:lnTo>
                <a:lnTo>
                  <a:pt x="98437" y="13933"/>
                </a:lnTo>
                <a:lnTo>
                  <a:pt x="98437" y="14242"/>
                </a:lnTo>
                <a:lnTo>
                  <a:pt x="98525" y="14435"/>
                </a:lnTo>
                <a:lnTo>
                  <a:pt x="98636" y="14512"/>
                </a:lnTo>
                <a:lnTo>
                  <a:pt x="98813" y="14512"/>
                </a:lnTo>
                <a:lnTo>
                  <a:pt x="99122" y="14512"/>
                </a:lnTo>
                <a:lnTo>
                  <a:pt x="99255" y="14589"/>
                </a:lnTo>
                <a:lnTo>
                  <a:pt x="99366" y="14667"/>
                </a:lnTo>
                <a:lnTo>
                  <a:pt x="99366" y="14667"/>
                </a:lnTo>
                <a:lnTo>
                  <a:pt x="99410" y="14860"/>
                </a:lnTo>
                <a:lnTo>
                  <a:pt x="99454" y="15014"/>
                </a:lnTo>
                <a:lnTo>
                  <a:pt x="99476" y="15168"/>
                </a:lnTo>
                <a:lnTo>
                  <a:pt x="99609" y="15207"/>
                </a:lnTo>
                <a:lnTo>
                  <a:pt x="99609" y="15207"/>
                </a:lnTo>
                <a:lnTo>
                  <a:pt x="99764" y="15207"/>
                </a:lnTo>
                <a:lnTo>
                  <a:pt x="99808" y="15284"/>
                </a:lnTo>
                <a:lnTo>
                  <a:pt x="99896" y="15361"/>
                </a:lnTo>
                <a:lnTo>
                  <a:pt x="99896" y="15361"/>
                </a:lnTo>
                <a:lnTo>
                  <a:pt x="99918" y="15593"/>
                </a:lnTo>
                <a:lnTo>
                  <a:pt x="99918" y="15709"/>
                </a:lnTo>
                <a:lnTo>
                  <a:pt x="99918" y="15709"/>
                </a:lnTo>
                <a:lnTo>
                  <a:pt x="99963" y="15863"/>
                </a:lnTo>
                <a:lnTo>
                  <a:pt x="100051" y="15863"/>
                </a:lnTo>
                <a:lnTo>
                  <a:pt x="100162" y="15863"/>
                </a:lnTo>
                <a:lnTo>
                  <a:pt x="100162" y="15863"/>
                </a:lnTo>
                <a:lnTo>
                  <a:pt x="100294" y="15940"/>
                </a:lnTo>
                <a:lnTo>
                  <a:pt x="100405" y="16056"/>
                </a:lnTo>
                <a:lnTo>
                  <a:pt x="100405" y="16056"/>
                </a:lnTo>
                <a:lnTo>
                  <a:pt x="100493" y="16288"/>
                </a:lnTo>
                <a:lnTo>
                  <a:pt x="100604" y="16442"/>
                </a:lnTo>
                <a:lnTo>
                  <a:pt x="100737" y="16481"/>
                </a:lnTo>
                <a:lnTo>
                  <a:pt x="100803" y="16481"/>
                </a:lnTo>
                <a:lnTo>
                  <a:pt x="100892" y="16442"/>
                </a:lnTo>
                <a:lnTo>
                  <a:pt x="100892" y="16442"/>
                </a:lnTo>
                <a:lnTo>
                  <a:pt x="100936" y="16288"/>
                </a:lnTo>
                <a:lnTo>
                  <a:pt x="100958" y="16133"/>
                </a:lnTo>
                <a:lnTo>
                  <a:pt x="100958" y="16056"/>
                </a:lnTo>
                <a:lnTo>
                  <a:pt x="100936" y="15940"/>
                </a:lnTo>
                <a:lnTo>
                  <a:pt x="100847" y="15709"/>
                </a:lnTo>
                <a:lnTo>
                  <a:pt x="100759" y="15516"/>
                </a:lnTo>
                <a:lnTo>
                  <a:pt x="100759" y="15516"/>
                </a:lnTo>
                <a:lnTo>
                  <a:pt x="100759" y="15361"/>
                </a:lnTo>
                <a:lnTo>
                  <a:pt x="100759" y="15207"/>
                </a:lnTo>
                <a:lnTo>
                  <a:pt x="100847" y="15091"/>
                </a:lnTo>
                <a:lnTo>
                  <a:pt x="100958" y="15014"/>
                </a:lnTo>
                <a:lnTo>
                  <a:pt x="101135" y="15091"/>
                </a:lnTo>
                <a:lnTo>
                  <a:pt x="101135" y="15091"/>
                </a:lnTo>
                <a:lnTo>
                  <a:pt x="101400" y="15361"/>
                </a:lnTo>
                <a:lnTo>
                  <a:pt x="101533" y="15439"/>
                </a:lnTo>
                <a:lnTo>
                  <a:pt x="101688" y="15439"/>
                </a:lnTo>
                <a:lnTo>
                  <a:pt x="101688" y="15439"/>
                </a:lnTo>
                <a:lnTo>
                  <a:pt x="101776" y="15284"/>
                </a:lnTo>
                <a:lnTo>
                  <a:pt x="101798" y="15207"/>
                </a:lnTo>
                <a:lnTo>
                  <a:pt x="101887" y="15207"/>
                </a:lnTo>
                <a:lnTo>
                  <a:pt x="101887" y="15207"/>
                </a:lnTo>
                <a:lnTo>
                  <a:pt x="101975" y="15207"/>
                </a:lnTo>
                <a:lnTo>
                  <a:pt x="102042" y="15284"/>
                </a:lnTo>
                <a:lnTo>
                  <a:pt x="102174" y="15439"/>
                </a:lnTo>
                <a:lnTo>
                  <a:pt x="102174" y="15439"/>
                </a:lnTo>
                <a:lnTo>
                  <a:pt x="102484" y="15786"/>
                </a:lnTo>
                <a:lnTo>
                  <a:pt x="102572" y="15863"/>
                </a:lnTo>
                <a:lnTo>
                  <a:pt x="102661" y="15940"/>
                </a:lnTo>
                <a:lnTo>
                  <a:pt x="102727" y="15863"/>
                </a:lnTo>
                <a:lnTo>
                  <a:pt x="102816" y="15786"/>
                </a:lnTo>
                <a:lnTo>
                  <a:pt x="102816" y="15786"/>
                </a:lnTo>
                <a:lnTo>
                  <a:pt x="102860" y="15632"/>
                </a:lnTo>
                <a:lnTo>
                  <a:pt x="102860" y="15516"/>
                </a:lnTo>
                <a:lnTo>
                  <a:pt x="102882" y="15439"/>
                </a:lnTo>
                <a:lnTo>
                  <a:pt x="103015" y="15361"/>
                </a:lnTo>
                <a:lnTo>
                  <a:pt x="103015" y="15361"/>
                </a:lnTo>
                <a:lnTo>
                  <a:pt x="103081" y="15439"/>
                </a:lnTo>
                <a:lnTo>
                  <a:pt x="103125" y="15593"/>
                </a:lnTo>
                <a:lnTo>
                  <a:pt x="103214" y="15632"/>
                </a:lnTo>
                <a:lnTo>
                  <a:pt x="103324" y="15632"/>
                </a:lnTo>
                <a:lnTo>
                  <a:pt x="103324" y="15632"/>
                </a:lnTo>
                <a:lnTo>
                  <a:pt x="103457" y="15632"/>
                </a:lnTo>
                <a:lnTo>
                  <a:pt x="103501" y="15632"/>
                </a:lnTo>
                <a:lnTo>
                  <a:pt x="103501" y="15361"/>
                </a:lnTo>
                <a:lnTo>
                  <a:pt x="103501" y="15361"/>
                </a:lnTo>
                <a:lnTo>
                  <a:pt x="103523" y="15168"/>
                </a:lnTo>
                <a:lnTo>
                  <a:pt x="103612" y="14860"/>
                </a:lnTo>
                <a:lnTo>
                  <a:pt x="103612" y="14860"/>
                </a:lnTo>
                <a:lnTo>
                  <a:pt x="103612" y="14744"/>
                </a:lnTo>
                <a:lnTo>
                  <a:pt x="103612" y="14589"/>
                </a:lnTo>
                <a:lnTo>
                  <a:pt x="103612" y="14589"/>
                </a:lnTo>
                <a:lnTo>
                  <a:pt x="103568" y="14512"/>
                </a:lnTo>
                <a:lnTo>
                  <a:pt x="103612" y="14512"/>
                </a:lnTo>
                <a:lnTo>
                  <a:pt x="103612" y="14512"/>
                </a:lnTo>
                <a:lnTo>
                  <a:pt x="103612" y="14358"/>
                </a:lnTo>
                <a:lnTo>
                  <a:pt x="103700" y="14319"/>
                </a:lnTo>
                <a:lnTo>
                  <a:pt x="103700" y="14319"/>
                </a:lnTo>
                <a:lnTo>
                  <a:pt x="103855" y="14165"/>
                </a:lnTo>
                <a:lnTo>
                  <a:pt x="104054" y="14165"/>
                </a:lnTo>
                <a:lnTo>
                  <a:pt x="104364" y="14242"/>
                </a:lnTo>
                <a:lnTo>
                  <a:pt x="104364" y="14242"/>
                </a:lnTo>
                <a:lnTo>
                  <a:pt x="104585" y="14242"/>
                </a:lnTo>
                <a:lnTo>
                  <a:pt x="104784" y="14358"/>
                </a:lnTo>
                <a:lnTo>
                  <a:pt x="104939" y="14512"/>
                </a:lnTo>
                <a:lnTo>
                  <a:pt x="104983" y="14589"/>
                </a:lnTo>
                <a:lnTo>
                  <a:pt x="105005" y="14782"/>
                </a:lnTo>
                <a:lnTo>
                  <a:pt x="105005" y="14782"/>
                </a:lnTo>
                <a:lnTo>
                  <a:pt x="105049" y="15014"/>
                </a:lnTo>
                <a:lnTo>
                  <a:pt x="105093" y="15284"/>
                </a:lnTo>
                <a:lnTo>
                  <a:pt x="105182" y="15439"/>
                </a:lnTo>
                <a:lnTo>
                  <a:pt x="105337" y="15516"/>
                </a:lnTo>
                <a:lnTo>
                  <a:pt x="105337" y="15516"/>
                </a:lnTo>
                <a:lnTo>
                  <a:pt x="105492" y="15516"/>
                </a:lnTo>
                <a:lnTo>
                  <a:pt x="105646" y="15439"/>
                </a:lnTo>
                <a:lnTo>
                  <a:pt x="105779" y="15361"/>
                </a:lnTo>
                <a:lnTo>
                  <a:pt x="105890" y="15168"/>
                </a:lnTo>
                <a:lnTo>
                  <a:pt x="105890" y="15168"/>
                </a:lnTo>
                <a:lnTo>
                  <a:pt x="106022" y="14937"/>
                </a:lnTo>
                <a:lnTo>
                  <a:pt x="106089" y="14782"/>
                </a:lnTo>
                <a:lnTo>
                  <a:pt x="106221" y="14782"/>
                </a:lnTo>
                <a:lnTo>
                  <a:pt x="106376" y="14782"/>
                </a:lnTo>
                <a:lnTo>
                  <a:pt x="106376" y="14782"/>
                </a:lnTo>
                <a:lnTo>
                  <a:pt x="106487" y="14782"/>
                </a:lnTo>
                <a:lnTo>
                  <a:pt x="106664" y="14937"/>
                </a:lnTo>
                <a:lnTo>
                  <a:pt x="106774" y="15091"/>
                </a:lnTo>
                <a:lnTo>
                  <a:pt x="106819" y="15284"/>
                </a:lnTo>
                <a:lnTo>
                  <a:pt x="106819" y="15284"/>
                </a:lnTo>
                <a:lnTo>
                  <a:pt x="106819" y="15632"/>
                </a:lnTo>
                <a:lnTo>
                  <a:pt x="106774" y="15863"/>
                </a:lnTo>
                <a:lnTo>
                  <a:pt x="106774" y="16018"/>
                </a:lnTo>
                <a:lnTo>
                  <a:pt x="106819" y="16056"/>
                </a:lnTo>
                <a:lnTo>
                  <a:pt x="106907" y="16211"/>
                </a:lnTo>
                <a:lnTo>
                  <a:pt x="107018" y="16288"/>
                </a:lnTo>
                <a:lnTo>
                  <a:pt x="107018" y="16288"/>
                </a:lnTo>
                <a:lnTo>
                  <a:pt x="107217" y="16365"/>
                </a:lnTo>
                <a:lnTo>
                  <a:pt x="107460" y="16365"/>
                </a:lnTo>
                <a:lnTo>
                  <a:pt x="107902" y="16365"/>
                </a:lnTo>
                <a:lnTo>
                  <a:pt x="107902" y="16365"/>
                </a:lnTo>
                <a:lnTo>
                  <a:pt x="108256" y="16211"/>
                </a:lnTo>
                <a:lnTo>
                  <a:pt x="108610" y="16056"/>
                </a:lnTo>
                <a:lnTo>
                  <a:pt x="108986" y="16018"/>
                </a:lnTo>
                <a:lnTo>
                  <a:pt x="109141" y="16056"/>
                </a:lnTo>
                <a:lnTo>
                  <a:pt x="109340" y="16133"/>
                </a:lnTo>
                <a:lnTo>
                  <a:pt x="109340" y="16133"/>
                </a:lnTo>
                <a:lnTo>
                  <a:pt x="109782" y="16442"/>
                </a:lnTo>
                <a:lnTo>
                  <a:pt x="110136" y="16867"/>
                </a:lnTo>
                <a:lnTo>
                  <a:pt x="110136" y="16867"/>
                </a:lnTo>
                <a:lnTo>
                  <a:pt x="110534" y="17330"/>
                </a:lnTo>
                <a:lnTo>
                  <a:pt x="110711" y="17484"/>
                </a:lnTo>
                <a:lnTo>
                  <a:pt x="110954" y="17639"/>
                </a:lnTo>
                <a:lnTo>
                  <a:pt x="110954" y="17639"/>
                </a:lnTo>
                <a:lnTo>
                  <a:pt x="111153" y="17639"/>
                </a:lnTo>
                <a:lnTo>
                  <a:pt x="111374" y="17561"/>
                </a:lnTo>
                <a:lnTo>
                  <a:pt x="111861" y="17330"/>
                </a:lnTo>
                <a:lnTo>
                  <a:pt x="112303" y="17214"/>
                </a:lnTo>
                <a:lnTo>
                  <a:pt x="112546" y="17214"/>
                </a:lnTo>
                <a:lnTo>
                  <a:pt x="112790" y="17291"/>
                </a:lnTo>
                <a:lnTo>
                  <a:pt x="112790" y="17291"/>
                </a:lnTo>
                <a:lnTo>
                  <a:pt x="113033" y="17407"/>
                </a:lnTo>
                <a:lnTo>
                  <a:pt x="113144" y="17484"/>
                </a:lnTo>
                <a:lnTo>
                  <a:pt x="113298" y="17561"/>
                </a:lnTo>
                <a:lnTo>
                  <a:pt x="113298" y="17561"/>
                </a:lnTo>
                <a:lnTo>
                  <a:pt x="113520" y="17484"/>
                </a:lnTo>
                <a:lnTo>
                  <a:pt x="113719" y="17330"/>
                </a:lnTo>
                <a:lnTo>
                  <a:pt x="114028" y="16867"/>
                </a:lnTo>
                <a:lnTo>
                  <a:pt x="114028" y="16867"/>
                </a:lnTo>
                <a:lnTo>
                  <a:pt x="114227" y="16712"/>
                </a:lnTo>
                <a:lnTo>
                  <a:pt x="114426" y="16712"/>
                </a:lnTo>
                <a:lnTo>
                  <a:pt x="114670" y="16712"/>
                </a:lnTo>
                <a:lnTo>
                  <a:pt x="114869" y="16867"/>
                </a:lnTo>
                <a:lnTo>
                  <a:pt x="114869" y="16867"/>
                </a:lnTo>
                <a:lnTo>
                  <a:pt x="115267" y="17060"/>
                </a:lnTo>
                <a:lnTo>
                  <a:pt x="115643" y="17407"/>
                </a:lnTo>
                <a:lnTo>
                  <a:pt x="115643" y="17407"/>
                </a:lnTo>
                <a:lnTo>
                  <a:pt x="115997" y="17639"/>
                </a:lnTo>
                <a:lnTo>
                  <a:pt x="116395" y="17909"/>
                </a:lnTo>
                <a:lnTo>
                  <a:pt x="116395" y="17909"/>
                </a:lnTo>
                <a:lnTo>
                  <a:pt x="116682" y="17986"/>
                </a:lnTo>
                <a:lnTo>
                  <a:pt x="116748" y="18063"/>
                </a:lnTo>
                <a:lnTo>
                  <a:pt x="116881" y="18179"/>
                </a:lnTo>
                <a:lnTo>
                  <a:pt x="116881" y="18179"/>
                </a:lnTo>
                <a:lnTo>
                  <a:pt x="117147" y="18488"/>
                </a:lnTo>
                <a:lnTo>
                  <a:pt x="117434" y="18835"/>
                </a:lnTo>
                <a:lnTo>
                  <a:pt x="117434" y="18835"/>
                </a:lnTo>
                <a:lnTo>
                  <a:pt x="118319" y="20109"/>
                </a:lnTo>
                <a:lnTo>
                  <a:pt x="118319" y="20109"/>
                </a:lnTo>
                <a:lnTo>
                  <a:pt x="118518" y="20302"/>
                </a:lnTo>
                <a:lnTo>
                  <a:pt x="118717" y="20456"/>
                </a:lnTo>
                <a:lnTo>
                  <a:pt x="118916" y="20611"/>
                </a:lnTo>
                <a:lnTo>
                  <a:pt x="119115" y="20688"/>
                </a:lnTo>
                <a:lnTo>
                  <a:pt x="119115" y="20688"/>
                </a:lnTo>
                <a:lnTo>
                  <a:pt x="119402" y="20726"/>
                </a:lnTo>
                <a:lnTo>
                  <a:pt x="119601" y="20958"/>
                </a:lnTo>
                <a:lnTo>
                  <a:pt x="119800" y="21228"/>
                </a:lnTo>
                <a:lnTo>
                  <a:pt x="119955" y="21653"/>
                </a:lnTo>
                <a:lnTo>
                  <a:pt x="119955" y="21653"/>
                </a:lnTo>
                <a:lnTo>
                  <a:pt x="120000" y="21884"/>
                </a:lnTo>
                <a:lnTo>
                  <a:pt x="120000" y="22077"/>
                </a:lnTo>
                <a:lnTo>
                  <a:pt x="119955" y="22309"/>
                </a:lnTo>
                <a:lnTo>
                  <a:pt x="119800" y="22386"/>
                </a:lnTo>
                <a:lnTo>
                  <a:pt x="119800" y="22386"/>
                </a:lnTo>
                <a:close/>
                <a:moveTo>
                  <a:pt x="75879" y="49327"/>
                </a:moveTo>
                <a:lnTo>
                  <a:pt x="75879" y="49327"/>
                </a:lnTo>
                <a:lnTo>
                  <a:pt x="75812" y="48980"/>
                </a:lnTo>
                <a:lnTo>
                  <a:pt x="75724" y="48787"/>
                </a:lnTo>
                <a:lnTo>
                  <a:pt x="75613" y="48555"/>
                </a:lnTo>
                <a:lnTo>
                  <a:pt x="75436" y="48362"/>
                </a:lnTo>
                <a:lnTo>
                  <a:pt x="75281" y="48131"/>
                </a:lnTo>
                <a:lnTo>
                  <a:pt x="75171" y="47938"/>
                </a:lnTo>
                <a:lnTo>
                  <a:pt x="75082" y="47629"/>
                </a:lnTo>
                <a:lnTo>
                  <a:pt x="75038" y="47359"/>
                </a:lnTo>
                <a:lnTo>
                  <a:pt x="75038" y="47359"/>
                </a:lnTo>
                <a:lnTo>
                  <a:pt x="75215" y="47359"/>
                </a:lnTo>
                <a:lnTo>
                  <a:pt x="75414" y="47436"/>
                </a:lnTo>
                <a:lnTo>
                  <a:pt x="75613" y="47513"/>
                </a:lnTo>
                <a:lnTo>
                  <a:pt x="75724" y="47513"/>
                </a:lnTo>
                <a:lnTo>
                  <a:pt x="75724" y="47513"/>
                </a:lnTo>
                <a:lnTo>
                  <a:pt x="75812" y="47359"/>
                </a:lnTo>
                <a:lnTo>
                  <a:pt x="75856" y="47204"/>
                </a:lnTo>
                <a:lnTo>
                  <a:pt x="75856" y="47089"/>
                </a:lnTo>
                <a:lnTo>
                  <a:pt x="75812" y="46934"/>
                </a:lnTo>
                <a:lnTo>
                  <a:pt x="75680" y="46664"/>
                </a:lnTo>
                <a:lnTo>
                  <a:pt x="75613" y="46355"/>
                </a:lnTo>
                <a:lnTo>
                  <a:pt x="75613" y="46355"/>
                </a:lnTo>
                <a:lnTo>
                  <a:pt x="75525" y="45931"/>
                </a:lnTo>
                <a:lnTo>
                  <a:pt x="75481" y="45738"/>
                </a:lnTo>
                <a:lnTo>
                  <a:pt x="75436" y="45583"/>
                </a:lnTo>
                <a:lnTo>
                  <a:pt x="75436" y="45583"/>
                </a:lnTo>
                <a:lnTo>
                  <a:pt x="75326" y="45390"/>
                </a:lnTo>
                <a:lnTo>
                  <a:pt x="75237" y="45390"/>
                </a:lnTo>
                <a:lnTo>
                  <a:pt x="75215" y="45390"/>
                </a:lnTo>
                <a:lnTo>
                  <a:pt x="75127" y="45467"/>
                </a:lnTo>
                <a:lnTo>
                  <a:pt x="75038" y="45738"/>
                </a:lnTo>
                <a:lnTo>
                  <a:pt x="74928" y="46008"/>
                </a:lnTo>
                <a:lnTo>
                  <a:pt x="74928" y="46008"/>
                </a:lnTo>
                <a:lnTo>
                  <a:pt x="74596" y="45390"/>
                </a:lnTo>
                <a:lnTo>
                  <a:pt x="74397" y="45159"/>
                </a:lnTo>
                <a:lnTo>
                  <a:pt x="74131" y="44966"/>
                </a:lnTo>
                <a:lnTo>
                  <a:pt x="74131" y="44966"/>
                </a:lnTo>
                <a:lnTo>
                  <a:pt x="73844" y="44889"/>
                </a:lnTo>
                <a:lnTo>
                  <a:pt x="73645" y="44734"/>
                </a:lnTo>
                <a:lnTo>
                  <a:pt x="73556" y="44618"/>
                </a:lnTo>
                <a:lnTo>
                  <a:pt x="73512" y="44464"/>
                </a:lnTo>
                <a:lnTo>
                  <a:pt x="73490" y="44310"/>
                </a:lnTo>
                <a:lnTo>
                  <a:pt x="73512" y="44039"/>
                </a:lnTo>
                <a:lnTo>
                  <a:pt x="73512" y="44039"/>
                </a:lnTo>
                <a:lnTo>
                  <a:pt x="73512" y="43769"/>
                </a:lnTo>
                <a:lnTo>
                  <a:pt x="73601" y="43383"/>
                </a:lnTo>
                <a:lnTo>
                  <a:pt x="73733" y="43113"/>
                </a:lnTo>
                <a:lnTo>
                  <a:pt x="73888" y="42959"/>
                </a:lnTo>
                <a:lnTo>
                  <a:pt x="73888" y="42959"/>
                </a:lnTo>
                <a:lnTo>
                  <a:pt x="73999" y="42920"/>
                </a:lnTo>
                <a:lnTo>
                  <a:pt x="74131" y="42959"/>
                </a:lnTo>
                <a:lnTo>
                  <a:pt x="74441" y="43036"/>
                </a:lnTo>
                <a:lnTo>
                  <a:pt x="74596" y="43036"/>
                </a:lnTo>
                <a:lnTo>
                  <a:pt x="74729" y="43036"/>
                </a:lnTo>
                <a:lnTo>
                  <a:pt x="74795" y="42959"/>
                </a:lnTo>
                <a:lnTo>
                  <a:pt x="74883" y="42843"/>
                </a:lnTo>
                <a:lnTo>
                  <a:pt x="74795" y="42611"/>
                </a:lnTo>
                <a:lnTo>
                  <a:pt x="74795" y="42611"/>
                </a:lnTo>
                <a:lnTo>
                  <a:pt x="74596" y="42264"/>
                </a:lnTo>
                <a:lnTo>
                  <a:pt x="74397" y="41839"/>
                </a:lnTo>
                <a:lnTo>
                  <a:pt x="74154" y="41492"/>
                </a:lnTo>
                <a:lnTo>
                  <a:pt x="73932" y="41260"/>
                </a:lnTo>
                <a:lnTo>
                  <a:pt x="73932" y="41260"/>
                </a:lnTo>
                <a:lnTo>
                  <a:pt x="73733" y="41222"/>
                </a:lnTo>
                <a:lnTo>
                  <a:pt x="73512" y="41145"/>
                </a:lnTo>
                <a:lnTo>
                  <a:pt x="73313" y="41222"/>
                </a:lnTo>
                <a:lnTo>
                  <a:pt x="73114" y="41415"/>
                </a:lnTo>
                <a:lnTo>
                  <a:pt x="73114" y="41415"/>
                </a:lnTo>
                <a:lnTo>
                  <a:pt x="72915" y="41646"/>
                </a:lnTo>
                <a:lnTo>
                  <a:pt x="72805" y="41917"/>
                </a:lnTo>
                <a:lnTo>
                  <a:pt x="72672" y="42110"/>
                </a:lnTo>
                <a:lnTo>
                  <a:pt x="72561" y="42264"/>
                </a:lnTo>
                <a:lnTo>
                  <a:pt x="72451" y="42341"/>
                </a:lnTo>
                <a:lnTo>
                  <a:pt x="72451" y="42341"/>
                </a:lnTo>
                <a:lnTo>
                  <a:pt x="72075" y="42534"/>
                </a:lnTo>
                <a:lnTo>
                  <a:pt x="71964" y="42688"/>
                </a:lnTo>
                <a:lnTo>
                  <a:pt x="71876" y="43036"/>
                </a:lnTo>
                <a:lnTo>
                  <a:pt x="71876" y="43036"/>
                </a:lnTo>
                <a:lnTo>
                  <a:pt x="71765" y="43460"/>
                </a:lnTo>
                <a:lnTo>
                  <a:pt x="71677" y="43692"/>
                </a:lnTo>
                <a:lnTo>
                  <a:pt x="71721" y="43885"/>
                </a:lnTo>
                <a:lnTo>
                  <a:pt x="71721" y="43885"/>
                </a:lnTo>
                <a:lnTo>
                  <a:pt x="71809" y="44117"/>
                </a:lnTo>
                <a:lnTo>
                  <a:pt x="71876" y="44194"/>
                </a:lnTo>
                <a:lnTo>
                  <a:pt x="72008" y="44310"/>
                </a:lnTo>
                <a:lnTo>
                  <a:pt x="72119" y="44464"/>
                </a:lnTo>
                <a:lnTo>
                  <a:pt x="72119" y="44464"/>
                </a:lnTo>
                <a:lnTo>
                  <a:pt x="72119" y="44618"/>
                </a:lnTo>
                <a:lnTo>
                  <a:pt x="72119" y="44811"/>
                </a:lnTo>
                <a:lnTo>
                  <a:pt x="72119" y="45043"/>
                </a:lnTo>
                <a:lnTo>
                  <a:pt x="72163" y="45236"/>
                </a:lnTo>
                <a:lnTo>
                  <a:pt x="72163" y="45236"/>
                </a:lnTo>
                <a:lnTo>
                  <a:pt x="72274" y="45506"/>
                </a:lnTo>
                <a:lnTo>
                  <a:pt x="72451" y="45815"/>
                </a:lnTo>
                <a:lnTo>
                  <a:pt x="72451" y="45815"/>
                </a:lnTo>
                <a:lnTo>
                  <a:pt x="72672" y="46162"/>
                </a:lnTo>
                <a:lnTo>
                  <a:pt x="72959" y="46432"/>
                </a:lnTo>
                <a:lnTo>
                  <a:pt x="73158" y="46780"/>
                </a:lnTo>
                <a:lnTo>
                  <a:pt x="73247" y="46934"/>
                </a:lnTo>
                <a:lnTo>
                  <a:pt x="73313" y="47204"/>
                </a:lnTo>
                <a:lnTo>
                  <a:pt x="73313" y="47204"/>
                </a:lnTo>
                <a:lnTo>
                  <a:pt x="73357" y="47590"/>
                </a:lnTo>
                <a:lnTo>
                  <a:pt x="73357" y="47938"/>
                </a:lnTo>
                <a:lnTo>
                  <a:pt x="73313" y="48633"/>
                </a:lnTo>
                <a:lnTo>
                  <a:pt x="73313" y="48633"/>
                </a:lnTo>
                <a:lnTo>
                  <a:pt x="73291" y="49482"/>
                </a:lnTo>
                <a:lnTo>
                  <a:pt x="73313" y="49829"/>
                </a:lnTo>
                <a:lnTo>
                  <a:pt x="73357" y="50176"/>
                </a:lnTo>
                <a:lnTo>
                  <a:pt x="73357" y="50176"/>
                </a:lnTo>
                <a:lnTo>
                  <a:pt x="73446" y="50408"/>
                </a:lnTo>
                <a:lnTo>
                  <a:pt x="73556" y="50562"/>
                </a:lnTo>
                <a:lnTo>
                  <a:pt x="73689" y="50755"/>
                </a:lnTo>
                <a:lnTo>
                  <a:pt x="73888" y="50910"/>
                </a:lnTo>
                <a:lnTo>
                  <a:pt x="73888" y="50910"/>
                </a:lnTo>
                <a:lnTo>
                  <a:pt x="74131" y="51026"/>
                </a:lnTo>
                <a:lnTo>
                  <a:pt x="74397" y="51180"/>
                </a:lnTo>
                <a:lnTo>
                  <a:pt x="74684" y="51334"/>
                </a:lnTo>
                <a:lnTo>
                  <a:pt x="74928" y="51527"/>
                </a:lnTo>
                <a:lnTo>
                  <a:pt x="74928" y="51527"/>
                </a:lnTo>
                <a:lnTo>
                  <a:pt x="75237" y="51836"/>
                </a:lnTo>
                <a:lnTo>
                  <a:pt x="75414" y="51836"/>
                </a:lnTo>
                <a:lnTo>
                  <a:pt x="75635" y="51682"/>
                </a:lnTo>
                <a:lnTo>
                  <a:pt x="75635" y="51682"/>
                </a:lnTo>
                <a:lnTo>
                  <a:pt x="75768" y="51527"/>
                </a:lnTo>
                <a:lnTo>
                  <a:pt x="75856" y="51257"/>
                </a:lnTo>
                <a:lnTo>
                  <a:pt x="75879" y="50987"/>
                </a:lnTo>
                <a:lnTo>
                  <a:pt x="75923" y="50601"/>
                </a:lnTo>
                <a:lnTo>
                  <a:pt x="75879" y="49906"/>
                </a:lnTo>
                <a:lnTo>
                  <a:pt x="75879" y="49327"/>
                </a:lnTo>
                <a:lnTo>
                  <a:pt x="75879" y="49327"/>
                </a:lnTo>
                <a:close/>
                <a:moveTo>
                  <a:pt x="102683" y="32576"/>
                </a:moveTo>
                <a:lnTo>
                  <a:pt x="102683" y="32576"/>
                </a:lnTo>
                <a:lnTo>
                  <a:pt x="102683" y="32576"/>
                </a:lnTo>
                <a:lnTo>
                  <a:pt x="102683" y="32576"/>
                </a:lnTo>
                <a:lnTo>
                  <a:pt x="102572" y="32692"/>
                </a:lnTo>
                <a:lnTo>
                  <a:pt x="102572" y="32846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572" y="32923"/>
                </a:lnTo>
                <a:lnTo>
                  <a:pt x="102617" y="33000"/>
                </a:lnTo>
                <a:lnTo>
                  <a:pt x="102617" y="33000"/>
                </a:lnTo>
                <a:lnTo>
                  <a:pt x="102617" y="33000"/>
                </a:lnTo>
                <a:lnTo>
                  <a:pt x="102617" y="33000"/>
                </a:lnTo>
                <a:lnTo>
                  <a:pt x="102661" y="33000"/>
                </a:lnTo>
                <a:lnTo>
                  <a:pt x="102661" y="33000"/>
                </a:lnTo>
                <a:lnTo>
                  <a:pt x="102683" y="33000"/>
                </a:lnTo>
                <a:lnTo>
                  <a:pt x="102683" y="33000"/>
                </a:lnTo>
                <a:lnTo>
                  <a:pt x="102771" y="33000"/>
                </a:lnTo>
                <a:lnTo>
                  <a:pt x="102771" y="33000"/>
                </a:lnTo>
                <a:lnTo>
                  <a:pt x="102727" y="33000"/>
                </a:lnTo>
                <a:lnTo>
                  <a:pt x="102727" y="33000"/>
                </a:lnTo>
                <a:lnTo>
                  <a:pt x="102727" y="32923"/>
                </a:lnTo>
                <a:lnTo>
                  <a:pt x="102727" y="32923"/>
                </a:lnTo>
                <a:lnTo>
                  <a:pt x="102771" y="32846"/>
                </a:lnTo>
                <a:lnTo>
                  <a:pt x="102771" y="32692"/>
                </a:lnTo>
                <a:lnTo>
                  <a:pt x="102727" y="32653"/>
                </a:lnTo>
                <a:lnTo>
                  <a:pt x="102683" y="32576"/>
                </a:lnTo>
                <a:lnTo>
                  <a:pt x="102683" y="32576"/>
                </a:lnTo>
                <a:close/>
                <a:moveTo>
                  <a:pt x="88861" y="5326"/>
                </a:moveTo>
                <a:lnTo>
                  <a:pt x="88861" y="5326"/>
                </a:lnTo>
                <a:lnTo>
                  <a:pt x="88861" y="5442"/>
                </a:lnTo>
                <a:lnTo>
                  <a:pt x="88861" y="5519"/>
                </a:lnTo>
                <a:lnTo>
                  <a:pt x="88750" y="5596"/>
                </a:lnTo>
                <a:lnTo>
                  <a:pt x="88595" y="5673"/>
                </a:lnTo>
                <a:lnTo>
                  <a:pt x="88462" y="5789"/>
                </a:lnTo>
                <a:lnTo>
                  <a:pt x="88462" y="5789"/>
                </a:lnTo>
                <a:lnTo>
                  <a:pt x="88418" y="5944"/>
                </a:lnTo>
                <a:lnTo>
                  <a:pt x="88418" y="6098"/>
                </a:lnTo>
                <a:lnTo>
                  <a:pt x="88462" y="6214"/>
                </a:lnTo>
                <a:lnTo>
                  <a:pt x="88551" y="6291"/>
                </a:lnTo>
                <a:lnTo>
                  <a:pt x="88551" y="6291"/>
                </a:lnTo>
                <a:lnTo>
                  <a:pt x="88706" y="6522"/>
                </a:lnTo>
                <a:lnTo>
                  <a:pt x="88993" y="6600"/>
                </a:lnTo>
                <a:lnTo>
                  <a:pt x="89259" y="6600"/>
                </a:lnTo>
                <a:lnTo>
                  <a:pt x="89502" y="6522"/>
                </a:lnTo>
                <a:lnTo>
                  <a:pt x="89745" y="6368"/>
                </a:lnTo>
                <a:lnTo>
                  <a:pt x="89834" y="6214"/>
                </a:lnTo>
                <a:lnTo>
                  <a:pt x="89900" y="6098"/>
                </a:lnTo>
                <a:lnTo>
                  <a:pt x="89900" y="5944"/>
                </a:lnTo>
                <a:lnTo>
                  <a:pt x="89900" y="5789"/>
                </a:lnTo>
                <a:lnTo>
                  <a:pt x="89878" y="5596"/>
                </a:lnTo>
                <a:lnTo>
                  <a:pt x="89745" y="5365"/>
                </a:lnTo>
                <a:lnTo>
                  <a:pt x="89745" y="5365"/>
                </a:lnTo>
                <a:lnTo>
                  <a:pt x="89635" y="5249"/>
                </a:lnTo>
                <a:lnTo>
                  <a:pt x="89502" y="5017"/>
                </a:lnTo>
                <a:lnTo>
                  <a:pt x="89502" y="5017"/>
                </a:lnTo>
                <a:lnTo>
                  <a:pt x="89436" y="4747"/>
                </a:lnTo>
                <a:lnTo>
                  <a:pt x="89347" y="4477"/>
                </a:lnTo>
                <a:lnTo>
                  <a:pt x="89347" y="4477"/>
                </a:lnTo>
                <a:lnTo>
                  <a:pt x="89259" y="4168"/>
                </a:lnTo>
                <a:lnTo>
                  <a:pt x="89148" y="3975"/>
                </a:lnTo>
                <a:lnTo>
                  <a:pt x="88993" y="3821"/>
                </a:lnTo>
                <a:lnTo>
                  <a:pt x="88838" y="3743"/>
                </a:lnTo>
                <a:lnTo>
                  <a:pt x="88838" y="3743"/>
                </a:lnTo>
                <a:lnTo>
                  <a:pt x="88661" y="3821"/>
                </a:lnTo>
                <a:lnTo>
                  <a:pt x="88507" y="3975"/>
                </a:lnTo>
                <a:lnTo>
                  <a:pt x="88507" y="3975"/>
                </a:lnTo>
                <a:lnTo>
                  <a:pt x="88396" y="4168"/>
                </a:lnTo>
                <a:lnTo>
                  <a:pt x="88308" y="4477"/>
                </a:lnTo>
                <a:lnTo>
                  <a:pt x="88308" y="4477"/>
                </a:lnTo>
                <a:lnTo>
                  <a:pt x="88308" y="4670"/>
                </a:lnTo>
                <a:lnTo>
                  <a:pt x="88352" y="4824"/>
                </a:lnTo>
                <a:lnTo>
                  <a:pt x="88418" y="4901"/>
                </a:lnTo>
                <a:lnTo>
                  <a:pt x="88551" y="4940"/>
                </a:lnTo>
                <a:lnTo>
                  <a:pt x="88750" y="5094"/>
                </a:lnTo>
                <a:lnTo>
                  <a:pt x="88838" y="5249"/>
                </a:lnTo>
                <a:lnTo>
                  <a:pt x="88861" y="5326"/>
                </a:lnTo>
                <a:lnTo>
                  <a:pt x="88861" y="5326"/>
                </a:lnTo>
                <a:close/>
                <a:moveTo>
                  <a:pt x="101533" y="50987"/>
                </a:moveTo>
                <a:lnTo>
                  <a:pt x="101533" y="50987"/>
                </a:lnTo>
                <a:lnTo>
                  <a:pt x="101577" y="50833"/>
                </a:lnTo>
                <a:lnTo>
                  <a:pt x="101577" y="50601"/>
                </a:lnTo>
                <a:lnTo>
                  <a:pt x="101577" y="50601"/>
                </a:lnTo>
                <a:lnTo>
                  <a:pt x="101533" y="50485"/>
                </a:lnTo>
                <a:lnTo>
                  <a:pt x="101400" y="50408"/>
                </a:lnTo>
                <a:lnTo>
                  <a:pt x="101400" y="50408"/>
                </a:lnTo>
                <a:lnTo>
                  <a:pt x="101334" y="50408"/>
                </a:lnTo>
                <a:lnTo>
                  <a:pt x="101201" y="50485"/>
                </a:lnTo>
                <a:lnTo>
                  <a:pt x="101002" y="50755"/>
                </a:lnTo>
                <a:lnTo>
                  <a:pt x="100936" y="50910"/>
                </a:lnTo>
                <a:lnTo>
                  <a:pt x="100936" y="51026"/>
                </a:lnTo>
                <a:lnTo>
                  <a:pt x="100936" y="51180"/>
                </a:lnTo>
                <a:lnTo>
                  <a:pt x="101002" y="51334"/>
                </a:lnTo>
                <a:lnTo>
                  <a:pt x="101002" y="51334"/>
                </a:lnTo>
                <a:lnTo>
                  <a:pt x="101179" y="51412"/>
                </a:lnTo>
                <a:lnTo>
                  <a:pt x="101290" y="51334"/>
                </a:lnTo>
                <a:lnTo>
                  <a:pt x="101444" y="51180"/>
                </a:lnTo>
                <a:lnTo>
                  <a:pt x="101533" y="50987"/>
                </a:lnTo>
                <a:lnTo>
                  <a:pt x="101533" y="50987"/>
                </a:lnTo>
                <a:close/>
                <a:moveTo>
                  <a:pt x="100449" y="50833"/>
                </a:moveTo>
                <a:lnTo>
                  <a:pt x="100449" y="50833"/>
                </a:lnTo>
                <a:lnTo>
                  <a:pt x="100294" y="50755"/>
                </a:lnTo>
                <a:lnTo>
                  <a:pt x="100294" y="50755"/>
                </a:lnTo>
                <a:lnTo>
                  <a:pt x="100095" y="50755"/>
                </a:lnTo>
                <a:lnTo>
                  <a:pt x="100095" y="50755"/>
                </a:lnTo>
                <a:lnTo>
                  <a:pt x="100007" y="50833"/>
                </a:lnTo>
                <a:lnTo>
                  <a:pt x="99963" y="50987"/>
                </a:lnTo>
                <a:lnTo>
                  <a:pt x="99918" y="51257"/>
                </a:lnTo>
                <a:lnTo>
                  <a:pt x="99918" y="51257"/>
                </a:lnTo>
                <a:lnTo>
                  <a:pt x="99918" y="51527"/>
                </a:lnTo>
                <a:lnTo>
                  <a:pt x="99963" y="51682"/>
                </a:lnTo>
                <a:lnTo>
                  <a:pt x="100051" y="51759"/>
                </a:lnTo>
                <a:lnTo>
                  <a:pt x="100117" y="51759"/>
                </a:lnTo>
                <a:lnTo>
                  <a:pt x="100294" y="51682"/>
                </a:lnTo>
                <a:lnTo>
                  <a:pt x="100316" y="51759"/>
                </a:lnTo>
                <a:lnTo>
                  <a:pt x="100361" y="51875"/>
                </a:lnTo>
                <a:lnTo>
                  <a:pt x="100361" y="51875"/>
                </a:lnTo>
                <a:lnTo>
                  <a:pt x="100316" y="52029"/>
                </a:lnTo>
                <a:lnTo>
                  <a:pt x="100294" y="52183"/>
                </a:lnTo>
                <a:lnTo>
                  <a:pt x="100250" y="52299"/>
                </a:lnTo>
                <a:lnTo>
                  <a:pt x="100206" y="52531"/>
                </a:lnTo>
                <a:lnTo>
                  <a:pt x="100206" y="52531"/>
                </a:lnTo>
                <a:lnTo>
                  <a:pt x="100250" y="52685"/>
                </a:lnTo>
                <a:lnTo>
                  <a:pt x="100316" y="52724"/>
                </a:lnTo>
                <a:lnTo>
                  <a:pt x="100405" y="52801"/>
                </a:lnTo>
                <a:lnTo>
                  <a:pt x="100538" y="52724"/>
                </a:lnTo>
                <a:lnTo>
                  <a:pt x="100538" y="52724"/>
                </a:lnTo>
                <a:lnTo>
                  <a:pt x="100604" y="52608"/>
                </a:lnTo>
                <a:lnTo>
                  <a:pt x="100648" y="52454"/>
                </a:lnTo>
                <a:lnTo>
                  <a:pt x="100692" y="52029"/>
                </a:lnTo>
                <a:lnTo>
                  <a:pt x="100648" y="51605"/>
                </a:lnTo>
                <a:lnTo>
                  <a:pt x="100648" y="51257"/>
                </a:lnTo>
                <a:lnTo>
                  <a:pt x="100648" y="51257"/>
                </a:lnTo>
                <a:lnTo>
                  <a:pt x="100604" y="50987"/>
                </a:lnTo>
                <a:lnTo>
                  <a:pt x="100538" y="50910"/>
                </a:lnTo>
                <a:lnTo>
                  <a:pt x="100449" y="50833"/>
                </a:lnTo>
                <a:lnTo>
                  <a:pt x="100449" y="50833"/>
                </a:lnTo>
                <a:close/>
                <a:moveTo>
                  <a:pt x="90143" y="7642"/>
                </a:moveTo>
                <a:lnTo>
                  <a:pt x="90143" y="7642"/>
                </a:lnTo>
                <a:lnTo>
                  <a:pt x="90320" y="7642"/>
                </a:lnTo>
                <a:lnTo>
                  <a:pt x="90431" y="7565"/>
                </a:lnTo>
                <a:lnTo>
                  <a:pt x="90718" y="7372"/>
                </a:lnTo>
                <a:lnTo>
                  <a:pt x="90718" y="7372"/>
                </a:lnTo>
                <a:lnTo>
                  <a:pt x="90829" y="7217"/>
                </a:lnTo>
                <a:lnTo>
                  <a:pt x="90962" y="7217"/>
                </a:lnTo>
                <a:lnTo>
                  <a:pt x="91183" y="7217"/>
                </a:lnTo>
                <a:lnTo>
                  <a:pt x="91183" y="7217"/>
                </a:lnTo>
                <a:lnTo>
                  <a:pt x="91315" y="7140"/>
                </a:lnTo>
                <a:lnTo>
                  <a:pt x="91426" y="7024"/>
                </a:lnTo>
                <a:lnTo>
                  <a:pt x="91470" y="6793"/>
                </a:lnTo>
                <a:lnTo>
                  <a:pt x="91470" y="6638"/>
                </a:lnTo>
                <a:lnTo>
                  <a:pt x="91426" y="6445"/>
                </a:lnTo>
                <a:lnTo>
                  <a:pt x="91360" y="6214"/>
                </a:lnTo>
                <a:lnTo>
                  <a:pt x="91271" y="6098"/>
                </a:lnTo>
                <a:lnTo>
                  <a:pt x="91161" y="6021"/>
                </a:lnTo>
                <a:lnTo>
                  <a:pt x="91161" y="6021"/>
                </a:lnTo>
                <a:lnTo>
                  <a:pt x="90962" y="5866"/>
                </a:lnTo>
                <a:lnTo>
                  <a:pt x="90718" y="5866"/>
                </a:lnTo>
                <a:lnTo>
                  <a:pt x="90718" y="5866"/>
                </a:lnTo>
                <a:lnTo>
                  <a:pt x="90541" y="5944"/>
                </a:lnTo>
                <a:lnTo>
                  <a:pt x="90475" y="6021"/>
                </a:lnTo>
                <a:lnTo>
                  <a:pt x="90475" y="6021"/>
                </a:lnTo>
                <a:lnTo>
                  <a:pt x="90387" y="6175"/>
                </a:lnTo>
                <a:lnTo>
                  <a:pt x="90387" y="6291"/>
                </a:lnTo>
                <a:lnTo>
                  <a:pt x="90342" y="6522"/>
                </a:lnTo>
                <a:lnTo>
                  <a:pt x="90342" y="6522"/>
                </a:lnTo>
                <a:lnTo>
                  <a:pt x="90232" y="6793"/>
                </a:lnTo>
                <a:lnTo>
                  <a:pt x="90077" y="7140"/>
                </a:lnTo>
                <a:lnTo>
                  <a:pt x="90033" y="7294"/>
                </a:lnTo>
                <a:lnTo>
                  <a:pt x="90033" y="7449"/>
                </a:lnTo>
                <a:lnTo>
                  <a:pt x="90033" y="7565"/>
                </a:lnTo>
                <a:lnTo>
                  <a:pt x="90143" y="7642"/>
                </a:lnTo>
                <a:lnTo>
                  <a:pt x="90143" y="7642"/>
                </a:lnTo>
                <a:close/>
                <a:moveTo>
                  <a:pt x="104408" y="13586"/>
                </a:moveTo>
                <a:lnTo>
                  <a:pt x="104408" y="13586"/>
                </a:lnTo>
                <a:lnTo>
                  <a:pt x="104541" y="13509"/>
                </a:lnTo>
                <a:lnTo>
                  <a:pt x="104607" y="13316"/>
                </a:lnTo>
                <a:lnTo>
                  <a:pt x="104651" y="13007"/>
                </a:lnTo>
                <a:lnTo>
                  <a:pt x="104607" y="12814"/>
                </a:lnTo>
                <a:lnTo>
                  <a:pt x="104607" y="12814"/>
                </a:lnTo>
                <a:lnTo>
                  <a:pt x="104541" y="12660"/>
                </a:lnTo>
                <a:lnTo>
                  <a:pt x="104364" y="12544"/>
                </a:lnTo>
                <a:lnTo>
                  <a:pt x="104209" y="12467"/>
                </a:lnTo>
                <a:lnTo>
                  <a:pt x="104054" y="12467"/>
                </a:lnTo>
                <a:lnTo>
                  <a:pt x="104054" y="12467"/>
                </a:lnTo>
                <a:lnTo>
                  <a:pt x="103899" y="12467"/>
                </a:lnTo>
                <a:lnTo>
                  <a:pt x="103899" y="12467"/>
                </a:lnTo>
                <a:lnTo>
                  <a:pt x="103767" y="12544"/>
                </a:lnTo>
                <a:lnTo>
                  <a:pt x="103656" y="12660"/>
                </a:lnTo>
                <a:lnTo>
                  <a:pt x="103612" y="12814"/>
                </a:lnTo>
                <a:lnTo>
                  <a:pt x="103612" y="12891"/>
                </a:lnTo>
                <a:lnTo>
                  <a:pt x="103612" y="13007"/>
                </a:lnTo>
                <a:lnTo>
                  <a:pt x="103656" y="13161"/>
                </a:lnTo>
                <a:lnTo>
                  <a:pt x="103656" y="13161"/>
                </a:lnTo>
                <a:lnTo>
                  <a:pt x="103811" y="13393"/>
                </a:lnTo>
                <a:lnTo>
                  <a:pt x="104010" y="13509"/>
                </a:lnTo>
                <a:lnTo>
                  <a:pt x="104253" y="13586"/>
                </a:lnTo>
                <a:lnTo>
                  <a:pt x="104408" y="13586"/>
                </a:lnTo>
                <a:lnTo>
                  <a:pt x="104408" y="13586"/>
                </a:lnTo>
                <a:close/>
                <a:moveTo>
                  <a:pt x="107416" y="16211"/>
                </a:moveTo>
                <a:lnTo>
                  <a:pt x="107416" y="16211"/>
                </a:lnTo>
                <a:lnTo>
                  <a:pt x="107504" y="16288"/>
                </a:lnTo>
                <a:lnTo>
                  <a:pt x="107570" y="16211"/>
                </a:lnTo>
                <a:lnTo>
                  <a:pt x="107615" y="16133"/>
                </a:lnTo>
                <a:lnTo>
                  <a:pt x="107659" y="16018"/>
                </a:lnTo>
                <a:lnTo>
                  <a:pt x="107659" y="15863"/>
                </a:lnTo>
                <a:lnTo>
                  <a:pt x="107615" y="15786"/>
                </a:lnTo>
                <a:lnTo>
                  <a:pt x="107570" y="15632"/>
                </a:lnTo>
                <a:lnTo>
                  <a:pt x="107504" y="15593"/>
                </a:lnTo>
                <a:lnTo>
                  <a:pt x="107504" y="15593"/>
                </a:lnTo>
                <a:lnTo>
                  <a:pt x="107416" y="15593"/>
                </a:lnTo>
                <a:lnTo>
                  <a:pt x="107371" y="15632"/>
                </a:lnTo>
                <a:lnTo>
                  <a:pt x="107371" y="15632"/>
                </a:lnTo>
                <a:lnTo>
                  <a:pt x="107349" y="15786"/>
                </a:lnTo>
                <a:lnTo>
                  <a:pt x="107305" y="16018"/>
                </a:lnTo>
                <a:lnTo>
                  <a:pt x="107349" y="16133"/>
                </a:lnTo>
                <a:lnTo>
                  <a:pt x="107416" y="16211"/>
                </a:lnTo>
                <a:lnTo>
                  <a:pt x="107416" y="16211"/>
                </a:lnTo>
                <a:close/>
                <a:moveTo>
                  <a:pt x="102661" y="11733"/>
                </a:moveTo>
                <a:lnTo>
                  <a:pt x="102661" y="11733"/>
                </a:lnTo>
                <a:lnTo>
                  <a:pt x="102882" y="11965"/>
                </a:lnTo>
                <a:lnTo>
                  <a:pt x="103015" y="12119"/>
                </a:lnTo>
                <a:lnTo>
                  <a:pt x="103125" y="12119"/>
                </a:lnTo>
                <a:lnTo>
                  <a:pt x="103258" y="12119"/>
                </a:lnTo>
                <a:lnTo>
                  <a:pt x="103368" y="12042"/>
                </a:lnTo>
                <a:lnTo>
                  <a:pt x="103457" y="11888"/>
                </a:lnTo>
                <a:lnTo>
                  <a:pt x="103523" y="11617"/>
                </a:lnTo>
                <a:lnTo>
                  <a:pt x="103523" y="11617"/>
                </a:lnTo>
                <a:lnTo>
                  <a:pt x="103523" y="11463"/>
                </a:lnTo>
                <a:lnTo>
                  <a:pt x="103523" y="11270"/>
                </a:lnTo>
                <a:lnTo>
                  <a:pt x="103457" y="10884"/>
                </a:lnTo>
                <a:lnTo>
                  <a:pt x="103457" y="10884"/>
                </a:lnTo>
                <a:lnTo>
                  <a:pt x="103413" y="10614"/>
                </a:lnTo>
                <a:lnTo>
                  <a:pt x="103368" y="10344"/>
                </a:lnTo>
                <a:lnTo>
                  <a:pt x="103368" y="10344"/>
                </a:lnTo>
                <a:lnTo>
                  <a:pt x="103302" y="10189"/>
                </a:lnTo>
                <a:lnTo>
                  <a:pt x="103258" y="10112"/>
                </a:lnTo>
                <a:lnTo>
                  <a:pt x="103081" y="10035"/>
                </a:lnTo>
                <a:lnTo>
                  <a:pt x="103081" y="10035"/>
                </a:lnTo>
                <a:lnTo>
                  <a:pt x="102926" y="10035"/>
                </a:lnTo>
                <a:lnTo>
                  <a:pt x="102816" y="10112"/>
                </a:lnTo>
                <a:lnTo>
                  <a:pt x="102617" y="10344"/>
                </a:lnTo>
                <a:lnTo>
                  <a:pt x="102617" y="10344"/>
                </a:lnTo>
                <a:lnTo>
                  <a:pt x="102528" y="10537"/>
                </a:lnTo>
                <a:lnTo>
                  <a:pt x="102440" y="10768"/>
                </a:lnTo>
                <a:lnTo>
                  <a:pt x="102417" y="10884"/>
                </a:lnTo>
                <a:lnTo>
                  <a:pt x="102417" y="11116"/>
                </a:lnTo>
                <a:lnTo>
                  <a:pt x="102440" y="11270"/>
                </a:lnTo>
                <a:lnTo>
                  <a:pt x="102484" y="11386"/>
                </a:lnTo>
                <a:lnTo>
                  <a:pt x="102661" y="11733"/>
                </a:lnTo>
                <a:lnTo>
                  <a:pt x="102661" y="11733"/>
                </a:lnTo>
                <a:close/>
                <a:moveTo>
                  <a:pt x="113343" y="17060"/>
                </a:moveTo>
                <a:lnTo>
                  <a:pt x="113343" y="17060"/>
                </a:lnTo>
                <a:lnTo>
                  <a:pt x="113343" y="16905"/>
                </a:lnTo>
                <a:lnTo>
                  <a:pt x="113298" y="16867"/>
                </a:lnTo>
                <a:lnTo>
                  <a:pt x="113276" y="16789"/>
                </a:lnTo>
                <a:lnTo>
                  <a:pt x="113188" y="16789"/>
                </a:lnTo>
                <a:lnTo>
                  <a:pt x="113188" y="16789"/>
                </a:lnTo>
                <a:lnTo>
                  <a:pt x="113077" y="16789"/>
                </a:lnTo>
                <a:lnTo>
                  <a:pt x="113077" y="16905"/>
                </a:lnTo>
                <a:lnTo>
                  <a:pt x="113077" y="16982"/>
                </a:lnTo>
                <a:lnTo>
                  <a:pt x="113077" y="16982"/>
                </a:lnTo>
                <a:lnTo>
                  <a:pt x="113099" y="17214"/>
                </a:lnTo>
                <a:lnTo>
                  <a:pt x="113188" y="17291"/>
                </a:lnTo>
                <a:lnTo>
                  <a:pt x="113298" y="17291"/>
                </a:lnTo>
                <a:lnTo>
                  <a:pt x="113343" y="17060"/>
                </a:lnTo>
                <a:lnTo>
                  <a:pt x="113343" y="17060"/>
                </a:lnTo>
                <a:close/>
                <a:moveTo>
                  <a:pt x="104010" y="39909"/>
                </a:moveTo>
                <a:lnTo>
                  <a:pt x="104010" y="39909"/>
                </a:lnTo>
                <a:lnTo>
                  <a:pt x="104010" y="39987"/>
                </a:lnTo>
                <a:lnTo>
                  <a:pt x="104098" y="40141"/>
                </a:lnTo>
                <a:lnTo>
                  <a:pt x="104143" y="40218"/>
                </a:lnTo>
                <a:lnTo>
                  <a:pt x="104209" y="40295"/>
                </a:lnTo>
                <a:lnTo>
                  <a:pt x="104209" y="40295"/>
                </a:lnTo>
                <a:lnTo>
                  <a:pt x="104342" y="40295"/>
                </a:lnTo>
                <a:lnTo>
                  <a:pt x="104364" y="40218"/>
                </a:lnTo>
                <a:lnTo>
                  <a:pt x="104408" y="39909"/>
                </a:lnTo>
                <a:lnTo>
                  <a:pt x="104408" y="39909"/>
                </a:lnTo>
                <a:lnTo>
                  <a:pt x="104408" y="39639"/>
                </a:lnTo>
                <a:lnTo>
                  <a:pt x="104364" y="39446"/>
                </a:lnTo>
                <a:lnTo>
                  <a:pt x="104342" y="39137"/>
                </a:lnTo>
                <a:lnTo>
                  <a:pt x="104297" y="38867"/>
                </a:lnTo>
                <a:lnTo>
                  <a:pt x="104297" y="38867"/>
                </a:lnTo>
                <a:lnTo>
                  <a:pt x="104342" y="38597"/>
                </a:lnTo>
                <a:lnTo>
                  <a:pt x="104408" y="38211"/>
                </a:lnTo>
                <a:lnTo>
                  <a:pt x="104408" y="38211"/>
                </a:lnTo>
                <a:lnTo>
                  <a:pt x="104408" y="37864"/>
                </a:lnTo>
                <a:lnTo>
                  <a:pt x="104408" y="37864"/>
                </a:lnTo>
                <a:lnTo>
                  <a:pt x="104452" y="37787"/>
                </a:lnTo>
                <a:lnTo>
                  <a:pt x="104496" y="37787"/>
                </a:lnTo>
                <a:lnTo>
                  <a:pt x="104607" y="37787"/>
                </a:lnTo>
                <a:lnTo>
                  <a:pt x="104607" y="37787"/>
                </a:lnTo>
                <a:lnTo>
                  <a:pt x="104894" y="37941"/>
                </a:lnTo>
                <a:lnTo>
                  <a:pt x="104939" y="37864"/>
                </a:lnTo>
                <a:lnTo>
                  <a:pt x="104983" y="37864"/>
                </a:lnTo>
                <a:lnTo>
                  <a:pt x="105005" y="37748"/>
                </a:lnTo>
                <a:lnTo>
                  <a:pt x="105005" y="37594"/>
                </a:lnTo>
                <a:lnTo>
                  <a:pt x="105005" y="37594"/>
                </a:lnTo>
                <a:lnTo>
                  <a:pt x="104983" y="37439"/>
                </a:lnTo>
                <a:lnTo>
                  <a:pt x="104894" y="37323"/>
                </a:lnTo>
                <a:lnTo>
                  <a:pt x="104740" y="37092"/>
                </a:lnTo>
                <a:lnTo>
                  <a:pt x="104740" y="37092"/>
                </a:lnTo>
                <a:lnTo>
                  <a:pt x="104651" y="36899"/>
                </a:lnTo>
                <a:lnTo>
                  <a:pt x="104585" y="36667"/>
                </a:lnTo>
                <a:lnTo>
                  <a:pt x="104585" y="36397"/>
                </a:lnTo>
                <a:lnTo>
                  <a:pt x="104585" y="36088"/>
                </a:lnTo>
                <a:lnTo>
                  <a:pt x="104651" y="35046"/>
                </a:lnTo>
                <a:lnTo>
                  <a:pt x="104651" y="35046"/>
                </a:lnTo>
                <a:lnTo>
                  <a:pt x="104651" y="34892"/>
                </a:lnTo>
                <a:lnTo>
                  <a:pt x="104607" y="34699"/>
                </a:lnTo>
                <a:lnTo>
                  <a:pt x="104541" y="34390"/>
                </a:lnTo>
                <a:lnTo>
                  <a:pt x="104541" y="34390"/>
                </a:lnTo>
                <a:lnTo>
                  <a:pt x="104496" y="34197"/>
                </a:lnTo>
                <a:lnTo>
                  <a:pt x="104496" y="33927"/>
                </a:lnTo>
                <a:lnTo>
                  <a:pt x="104541" y="33695"/>
                </a:lnTo>
                <a:lnTo>
                  <a:pt x="104496" y="33425"/>
                </a:lnTo>
                <a:lnTo>
                  <a:pt x="104496" y="33425"/>
                </a:lnTo>
                <a:lnTo>
                  <a:pt x="104408" y="33425"/>
                </a:lnTo>
                <a:lnTo>
                  <a:pt x="104408" y="33425"/>
                </a:lnTo>
                <a:lnTo>
                  <a:pt x="104342" y="33425"/>
                </a:lnTo>
                <a:lnTo>
                  <a:pt x="104297" y="33541"/>
                </a:lnTo>
                <a:lnTo>
                  <a:pt x="104297" y="33850"/>
                </a:lnTo>
                <a:lnTo>
                  <a:pt x="104297" y="33850"/>
                </a:lnTo>
                <a:lnTo>
                  <a:pt x="104253" y="34120"/>
                </a:lnTo>
                <a:lnTo>
                  <a:pt x="104209" y="34390"/>
                </a:lnTo>
                <a:lnTo>
                  <a:pt x="104143" y="34622"/>
                </a:lnTo>
                <a:lnTo>
                  <a:pt x="104098" y="34892"/>
                </a:lnTo>
                <a:lnTo>
                  <a:pt x="104098" y="34892"/>
                </a:lnTo>
                <a:lnTo>
                  <a:pt x="104098" y="35471"/>
                </a:lnTo>
                <a:lnTo>
                  <a:pt x="104143" y="36050"/>
                </a:lnTo>
                <a:lnTo>
                  <a:pt x="104143" y="36050"/>
                </a:lnTo>
                <a:lnTo>
                  <a:pt x="104165" y="36744"/>
                </a:lnTo>
                <a:lnTo>
                  <a:pt x="104165" y="37516"/>
                </a:lnTo>
                <a:lnTo>
                  <a:pt x="104165" y="37516"/>
                </a:lnTo>
                <a:lnTo>
                  <a:pt x="104143" y="38018"/>
                </a:lnTo>
                <a:lnTo>
                  <a:pt x="104098" y="38211"/>
                </a:lnTo>
                <a:lnTo>
                  <a:pt x="104098" y="38520"/>
                </a:lnTo>
                <a:lnTo>
                  <a:pt x="104098" y="38520"/>
                </a:lnTo>
                <a:lnTo>
                  <a:pt x="104165" y="39022"/>
                </a:lnTo>
                <a:lnTo>
                  <a:pt x="104165" y="39292"/>
                </a:lnTo>
                <a:lnTo>
                  <a:pt x="104143" y="39485"/>
                </a:lnTo>
                <a:lnTo>
                  <a:pt x="104143" y="39485"/>
                </a:lnTo>
                <a:lnTo>
                  <a:pt x="104098" y="39639"/>
                </a:lnTo>
                <a:lnTo>
                  <a:pt x="104054" y="39639"/>
                </a:lnTo>
                <a:lnTo>
                  <a:pt x="104010" y="39794"/>
                </a:lnTo>
                <a:lnTo>
                  <a:pt x="104010" y="39909"/>
                </a:lnTo>
                <a:lnTo>
                  <a:pt x="104010" y="39909"/>
                </a:lnTo>
                <a:close/>
                <a:moveTo>
                  <a:pt x="107172" y="15786"/>
                </a:moveTo>
                <a:lnTo>
                  <a:pt x="107172" y="15786"/>
                </a:lnTo>
                <a:lnTo>
                  <a:pt x="107128" y="15709"/>
                </a:lnTo>
                <a:lnTo>
                  <a:pt x="107128" y="15709"/>
                </a:lnTo>
                <a:lnTo>
                  <a:pt x="107062" y="15709"/>
                </a:lnTo>
                <a:lnTo>
                  <a:pt x="106973" y="15863"/>
                </a:lnTo>
                <a:lnTo>
                  <a:pt x="106973" y="15940"/>
                </a:lnTo>
                <a:lnTo>
                  <a:pt x="107018" y="16056"/>
                </a:lnTo>
                <a:lnTo>
                  <a:pt x="107018" y="16056"/>
                </a:lnTo>
                <a:lnTo>
                  <a:pt x="107106" y="16133"/>
                </a:lnTo>
                <a:lnTo>
                  <a:pt x="107172" y="16056"/>
                </a:lnTo>
                <a:lnTo>
                  <a:pt x="107217" y="15940"/>
                </a:lnTo>
                <a:lnTo>
                  <a:pt x="107172" y="15786"/>
                </a:lnTo>
                <a:lnTo>
                  <a:pt x="107172" y="15786"/>
                </a:lnTo>
                <a:close/>
                <a:moveTo>
                  <a:pt x="117434" y="16365"/>
                </a:moveTo>
                <a:lnTo>
                  <a:pt x="117434" y="16365"/>
                </a:lnTo>
                <a:lnTo>
                  <a:pt x="117589" y="16288"/>
                </a:lnTo>
                <a:lnTo>
                  <a:pt x="117677" y="16133"/>
                </a:lnTo>
                <a:lnTo>
                  <a:pt x="117722" y="16018"/>
                </a:lnTo>
                <a:lnTo>
                  <a:pt x="117722" y="16018"/>
                </a:lnTo>
                <a:lnTo>
                  <a:pt x="117677" y="15863"/>
                </a:lnTo>
                <a:lnTo>
                  <a:pt x="117633" y="15709"/>
                </a:lnTo>
                <a:lnTo>
                  <a:pt x="117434" y="15632"/>
                </a:lnTo>
                <a:lnTo>
                  <a:pt x="117434" y="15632"/>
                </a:lnTo>
                <a:lnTo>
                  <a:pt x="117235" y="15593"/>
                </a:lnTo>
                <a:lnTo>
                  <a:pt x="117147" y="15593"/>
                </a:lnTo>
                <a:lnTo>
                  <a:pt x="117036" y="15593"/>
                </a:lnTo>
                <a:lnTo>
                  <a:pt x="117036" y="15593"/>
                </a:lnTo>
                <a:lnTo>
                  <a:pt x="116992" y="15709"/>
                </a:lnTo>
                <a:lnTo>
                  <a:pt x="116992" y="15940"/>
                </a:lnTo>
                <a:lnTo>
                  <a:pt x="116992" y="15940"/>
                </a:lnTo>
                <a:lnTo>
                  <a:pt x="117080" y="16056"/>
                </a:lnTo>
                <a:lnTo>
                  <a:pt x="117191" y="16211"/>
                </a:lnTo>
                <a:lnTo>
                  <a:pt x="117434" y="16365"/>
                </a:lnTo>
                <a:lnTo>
                  <a:pt x="117434" y="16365"/>
                </a:lnTo>
                <a:close/>
                <a:moveTo>
                  <a:pt x="94920" y="82483"/>
                </a:moveTo>
                <a:lnTo>
                  <a:pt x="94920" y="82483"/>
                </a:lnTo>
                <a:lnTo>
                  <a:pt x="94964" y="82405"/>
                </a:lnTo>
                <a:lnTo>
                  <a:pt x="94964" y="82251"/>
                </a:lnTo>
                <a:lnTo>
                  <a:pt x="94920" y="81981"/>
                </a:lnTo>
                <a:lnTo>
                  <a:pt x="94920" y="81981"/>
                </a:lnTo>
                <a:lnTo>
                  <a:pt x="94920" y="81826"/>
                </a:lnTo>
                <a:lnTo>
                  <a:pt x="94876" y="81788"/>
                </a:lnTo>
                <a:lnTo>
                  <a:pt x="94876" y="81788"/>
                </a:lnTo>
                <a:lnTo>
                  <a:pt x="94832" y="81711"/>
                </a:lnTo>
                <a:lnTo>
                  <a:pt x="94765" y="81711"/>
                </a:lnTo>
                <a:lnTo>
                  <a:pt x="94633" y="81788"/>
                </a:lnTo>
                <a:lnTo>
                  <a:pt x="94633" y="81788"/>
                </a:lnTo>
                <a:lnTo>
                  <a:pt x="94566" y="81711"/>
                </a:lnTo>
                <a:lnTo>
                  <a:pt x="94478" y="81556"/>
                </a:lnTo>
                <a:lnTo>
                  <a:pt x="94389" y="81286"/>
                </a:lnTo>
                <a:lnTo>
                  <a:pt x="94389" y="81286"/>
                </a:lnTo>
                <a:lnTo>
                  <a:pt x="94323" y="80977"/>
                </a:lnTo>
                <a:lnTo>
                  <a:pt x="94235" y="80939"/>
                </a:lnTo>
                <a:lnTo>
                  <a:pt x="94146" y="80862"/>
                </a:lnTo>
                <a:lnTo>
                  <a:pt x="94146" y="80862"/>
                </a:lnTo>
                <a:lnTo>
                  <a:pt x="93991" y="80862"/>
                </a:lnTo>
                <a:lnTo>
                  <a:pt x="93881" y="80862"/>
                </a:lnTo>
                <a:lnTo>
                  <a:pt x="93881" y="80862"/>
                </a:lnTo>
                <a:lnTo>
                  <a:pt x="93792" y="80784"/>
                </a:lnTo>
                <a:lnTo>
                  <a:pt x="93748" y="80784"/>
                </a:lnTo>
                <a:lnTo>
                  <a:pt x="93748" y="80784"/>
                </a:lnTo>
                <a:lnTo>
                  <a:pt x="93726" y="80784"/>
                </a:lnTo>
                <a:lnTo>
                  <a:pt x="93682" y="80862"/>
                </a:lnTo>
                <a:lnTo>
                  <a:pt x="93638" y="80939"/>
                </a:lnTo>
                <a:lnTo>
                  <a:pt x="93593" y="80977"/>
                </a:lnTo>
                <a:lnTo>
                  <a:pt x="93593" y="80977"/>
                </a:lnTo>
                <a:lnTo>
                  <a:pt x="93483" y="80977"/>
                </a:lnTo>
                <a:lnTo>
                  <a:pt x="93350" y="80939"/>
                </a:lnTo>
                <a:lnTo>
                  <a:pt x="93151" y="80784"/>
                </a:lnTo>
                <a:lnTo>
                  <a:pt x="93151" y="80784"/>
                </a:lnTo>
                <a:lnTo>
                  <a:pt x="93085" y="80707"/>
                </a:lnTo>
                <a:lnTo>
                  <a:pt x="92996" y="80630"/>
                </a:lnTo>
                <a:lnTo>
                  <a:pt x="92996" y="80630"/>
                </a:lnTo>
                <a:lnTo>
                  <a:pt x="92863" y="80514"/>
                </a:lnTo>
                <a:lnTo>
                  <a:pt x="92753" y="80437"/>
                </a:lnTo>
                <a:lnTo>
                  <a:pt x="92753" y="80437"/>
                </a:lnTo>
                <a:lnTo>
                  <a:pt x="92664" y="80437"/>
                </a:lnTo>
                <a:lnTo>
                  <a:pt x="92642" y="80437"/>
                </a:lnTo>
                <a:lnTo>
                  <a:pt x="92465" y="80553"/>
                </a:lnTo>
                <a:lnTo>
                  <a:pt x="92465" y="80553"/>
                </a:lnTo>
                <a:lnTo>
                  <a:pt x="92355" y="80553"/>
                </a:lnTo>
                <a:lnTo>
                  <a:pt x="92266" y="80553"/>
                </a:lnTo>
                <a:lnTo>
                  <a:pt x="92266" y="80553"/>
                </a:lnTo>
                <a:lnTo>
                  <a:pt x="92067" y="80630"/>
                </a:lnTo>
                <a:lnTo>
                  <a:pt x="92067" y="80630"/>
                </a:lnTo>
                <a:lnTo>
                  <a:pt x="92001" y="80707"/>
                </a:lnTo>
                <a:lnTo>
                  <a:pt x="91957" y="80939"/>
                </a:lnTo>
                <a:lnTo>
                  <a:pt x="91957" y="80939"/>
                </a:lnTo>
                <a:lnTo>
                  <a:pt x="91957" y="81132"/>
                </a:lnTo>
                <a:lnTo>
                  <a:pt x="92023" y="81209"/>
                </a:lnTo>
                <a:lnTo>
                  <a:pt x="92244" y="81363"/>
                </a:lnTo>
                <a:lnTo>
                  <a:pt x="92244" y="81363"/>
                </a:lnTo>
                <a:lnTo>
                  <a:pt x="92465" y="81556"/>
                </a:lnTo>
                <a:lnTo>
                  <a:pt x="92598" y="81633"/>
                </a:lnTo>
                <a:lnTo>
                  <a:pt x="92753" y="81711"/>
                </a:lnTo>
                <a:lnTo>
                  <a:pt x="92753" y="81711"/>
                </a:lnTo>
                <a:lnTo>
                  <a:pt x="93040" y="81788"/>
                </a:lnTo>
                <a:lnTo>
                  <a:pt x="93306" y="81981"/>
                </a:lnTo>
                <a:lnTo>
                  <a:pt x="93306" y="81981"/>
                </a:lnTo>
                <a:lnTo>
                  <a:pt x="93483" y="82058"/>
                </a:lnTo>
                <a:lnTo>
                  <a:pt x="93593" y="82135"/>
                </a:lnTo>
                <a:lnTo>
                  <a:pt x="93925" y="82135"/>
                </a:lnTo>
                <a:lnTo>
                  <a:pt x="93925" y="82135"/>
                </a:lnTo>
                <a:lnTo>
                  <a:pt x="94190" y="82135"/>
                </a:lnTo>
                <a:lnTo>
                  <a:pt x="94323" y="82135"/>
                </a:lnTo>
                <a:lnTo>
                  <a:pt x="94434" y="82212"/>
                </a:lnTo>
                <a:lnTo>
                  <a:pt x="94434" y="82212"/>
                </a:lnTo>
                <a:lnTo>
                  <a:pt x="94677" y="82483"/>
                </a:lnTo>
                <a:lnTo>
                  <a:pt x="94788" y="82560"/>
                </a:lnTo>
                <a:lnTo>
                  <a:pt x="94876" y="82560"/>
                </a:lnTo>
                <a:lnTo>
                  <a:pt x="94920" y="82483"/>
                </a:lnTo>
                <a:lnTo>
                  <a:pt x="94920" y="82483"/>
                </a:lnTo>
                <a:close/>
                <a:moveTo>
                  <a:pt x="91957" y="78932"/>
                </a:moveTo>
                <a:lnTo>
                  <a:pt x="91957" y="78932"/>
                </a:lnTo>
                <a:lnTo>
                  <a:pt x="91957" y="78584"/>
                </a:lnTo>
                <a:lnTo>
                  <a:pt x="91868" y="78314"/>
                </a:lnTo>
                <a:lnTo>
                  <a:pt x="91802" y="78082"/>
                </a:lnTo>
                <a:lnTo>
                  <a:pt x="91669" y="77889"/>
                </a:lnTo>
                <a:lnTo>
                  <a:pt x="91669" y="77889"/>
                </a:lnTo>
                <a:lnTo>
                  <a:pt x="91360" y="77504"/>
                </a:lnTo>
                <a:lnTo>
                  <a:pt x="91227" y="77233"/>
                </a:lnTo>
                <a:lnTo>
                  <a:pt x="91161" y="76886"/>
                </a:lnTo>
                <a:lnTo>
                  <a:pt x="91161" y="76886"/>
                </a:lnTo>
                <a:lnTo>
                  <a:pt x="91072" y="76384"/>
                </a:lnTo>
                <a:lnTo>
                  <a:pt x="91028" y="76114"/>
                </a:lnTo>
                <a:lnTo>
                  <a:pt x="90962" y="75882"/>
                </a:lnTo>
                <a:lnTo>
                  <a:pt x="90962" y="75882"/>
                </a:lnTo>
                <a:lnTo>
                  <a:pt x="90718" y="75612"/>
                </a:lnTo>
                <a:lnTo>
                  <a:pt x="90475" y="75342"/>
                </a:lnTo>
                <a:lnTo>
                  <a:pt x="90276" y="75110"/>
                </a:lnTo>
                <a:lnTo>
                  <a:pt x="90077" y="74840"/>
                </a:lnTo>
                <a:lnTo>
                  <a:pt x="90077" y="74840"/>
                </a:lnTo>
                <a:lnTo>
                  <a:pt x="89944" y="74532"/>
                </a:lnTo>
                <a:lnTo>
                  <a:pt x="89878" y="74184"/>
                </a:lnTo>
                <a:lnTo>
                  <a:pt x="89789" y="73567"/>
                </a:lnTo>
                <a:lnTo>
                  <a:pt x="89789" y="73567"/>
                </a:lnTo>
                <a:lnTo>
                  <a:pt x="89679" y="72988"/>
                </a:lnTo>
                <a:lnTo>
                  <a:pt x="89502" y="72640"/>
                </a:lnTo>
                <a:lnTo>
                  <a:pt x="89259" y="72409"/>
                </a:lnTo>
                <a:lnTo>
                  <a:pt x="88993" y="72216"/>
                </a:lnTo>
                <a:lnTo>
                  <a:pt x="88993" y="72216"/>
                </a:lnTo>
                <a:lnTo>
                  <a:pt x="88750" y="72138"/>
                </a:lnTo>
                <a:lnTo>
                  <a:pt x="88617" y="72061"/>
                </a:lnTo>
                <a:lnTo>
                  <a:pt x="88507" y="72061"/>
                </a:lnTo>
                <a:lnTo>
                  <a:pt x="88507" y="72061"/>
                </a:lnTo>
                <a:lnTo>
                  <a:pt x="88462" y="72138"/>
                </a:lnTo>
                <a:lnTo>
                  <a:pt x="88462" y="72138"/>
                </a:lnTo>
                <a:lnTo>
                  <a:pt x="88418" y="72216"/>
                </a:lnTo>
                <a:lnTo>
                  <a:pt x="88418" y="72370"/>
                </a:lnTo>
                <a:lnTo>
                  <a:pt x="88507" y="72640"/>
                </a:lnTo>
                <a:lnTo>
                  <a:pt x="88706" y="73065"/>
                </a:lnTo>
                <a:lnTo>
                  <a:pt x="88706" y="73065"/>
                </a:lnTo>
                <a:lnTo>
                  <a:pt x="89148" y="73991"/>
                </a:lnTo>
                <a:lnTo>
                  <a:pt x="89347" y="74493"/>
                </a:lnTo>
                <a:lnTo>
                  <a:pt x="89502" y="75033"/>
                </a:lnTo>
                <a:lnTo>
                  <a:pt x="89502" y="75033"/>
                </a:lnTo>
                <a:lnTo>
                  <a:pt x="89745" y="75882"/>
                </a:lnTo>
                <a:lnTo>
                  <a:pt x="90077" y="76732"/>
                </a:lnTo>
                <a:lnTo>
                  <a:pt x="90077" y="76732"/>
                </a:lnTo>
                <a:lnTo>
                  <a:pt x="90276" y="77311"/>
                </a:lnTo>
                <a:lnTo>
                  <a:pt x="90475" y="77889"/>
                </a:lnTo>
                <a:lnTo>
                  <a:pt x="90829" y="79086"/>
                </a:lnTo>
                <a:lnTo>
                  <a:pt x="90829" y="79086"/>
                </a:lnTo>
                <a:lnTo>
                  <a:pt x="91028" y="79588"/>
                </a:lnTo>
                <a:lnTo>
                  <a:pt x="91161" y="79704"/>
                </a:lnTo>
                <a:lnTo>
                  <a:pt x="91315" y="79935"/>
                </a:lnTo>
                <a:lnTo>
                  <a:pt x="91315" y="79935"/>
                </a:lnTo>
                <a:lnTo>
                  <a:pt x="91426" y="80012"/>
                </a:lnTo>
                <a:lnTo>
                  <a:pt x="91603" y="80128"/>
                </a:lnTo>
                <a:lnTo>
                  <a:pt x="91758" y="80128"/>
                </a:lnTo>
                <a:lnTo>
                  <a:pt x="91824" y="80128"/>
                </a:lnTo>
                <a:lnTo>
                  <a:pt x="91913" y="80090"/>
                </a:lnTo>
                <a:lnTo>
                  <a:pt x="91913" y="80090"/>
                </a:lnTo>
                <a:lnTo>
                  <a:pt x="92001" y="79781"/>
                </a:lnTo>
                <a:lnTo>
                  <a:pt x="92001" y="79511"/>
                </a:lnTo>
                <a:lnTo>
                  <a:pt x="91957" y="78932"/>
                </a:lnTo>
                <a:lnTo>
                  <a:pt x="91957" y="78932"/>
                </a:lnTo>
                <a:close/>
                <a:moveTo>
                  <a:pt x="93726" y="62643"/>
                </a:moveTo>
                <a:lnTo>
                  <a:pt x="93726" y="62643"/>
                </a:lnTo>
                <a:lnTo>
                  <a:pt x="93792" y="62450"/>
                </a:lnTo>
                <a:lnTo>
                  <a:pt x="93792" y="62142"/>
                </a:lnTo>
                <a:lnTo>
                  <a:pt x="93792" y="62142"/>
                </a:lnTo>
                <a:lnTo>
                  <a:pt x="93792" y="61871"/>
                </a:lnTo>
                <a:lnTo>
                  <a:pt x="93792" y="61871"/>
                </a:lnTo>
                <a:lnTo>
                  <a:pt x="93837" y="61717"/>
                </a:lnTo>
                <a:lnTo>
                  <a:pt x="93837" y="61601"/>
                </a:lnTo>
                <a:lnTo>
                  <a:pt x="93792" y="61524"/>
                </a:lnTo>
                <a:lnTo>
                  <a:pt x="93792" y="61524"/>
                </a:lnTo>
                <a:lnTo>
                  <a:pt x="93748" y="61447"/>
                </a:lnTo>
                <a:lnTo>
                  <a:pt x="93682" y="61447"/>
                </a:lnTo>
                <a:lnTo>
                  <a:pt x="93505" y="61524"/>
                </a:lnTo>
                <a:lnTo>
                  <a:pt x="93505" y="61524"/>
                </a:lnTo>
                <a:lnTo>
                  <a:pt x="93438" y="61601"/>
                </a:lnTo>
                <a:lnTo>
                  <a:pt x="93438" y="61601"/>
                </a:lnTo>
                <a:lnTo>
                  <a:pt x="93239" y="61717"/>
                </a:lnTo>
                <a:lnTo>
                  <a:pt x="93151" y="61871"/>
                </a:lnTo>
                <a:lnTo>
                  <a:pt x="93085" y="62026"/>
                </a:lnTo>
                <a:lnTo>
                  <a:pt x="93040" y="62219"/>
                </a:lnTo>
                <a:lnTo>
                  <a:pt x="93040" y="62373"/>
                </a:lnTo>
                <a:lnTo>
                  <a:pt x="93085" y="62566"/>
                </a:lnTo>
                <a:lnTo>
                  <a:pt x="93151" y="62798"/>
                </a:lnTo>
                <a:lnTo>
                  <a:pt x="93151" y="62798"/>
                </a:lnTo>
                <a:lnTo>
                  <a:pt x="93195" y="62875"/>
                </a:lnTo>
                <a:lnTo>
                  <a:pt x="93284" y="62952"/>
                </a:lnTo>
                <a:lnTo>
                  <a:pt x="93438" y="62991"/>
                </a:lnTo>
                <a:lnTo>
                  <a:pt x="93593" y="62875"/>
                </a:lnTo>
                <a:lnTo>
                  <a:pt x="93726" y="62643"/>
                </a:lnTo>
                <a:lnTo>
                  <a:pt x="93726" y="62643"/>
                </a:lnTo>
                <a:close/>
                <a:moveTo>
                  <a:pt x="83221" y="69244"/>
                </a:moveTo>
                <a:lnTo>
                  <a:pt x="83221" y="69244"/>
                </a:lnTo>
                <a:lnTo>
                  <a:pt x="83177" y="69398"/>
                </a:lnTo>
                <a:lnTo>
                  <a:pt x="83177" y="69398"/>
                </a:lnTo>
                <a:lnTo>
                  <a:pt x="83133" y="69437"/>
                </a:lnTo>
                <a:lnTo>
                  <a:pt x="83133" y="69437"/>
                </a:lnTo>
                <a:lnTo>
                  <a:pt x="83177" y="69514"/>
                </a:lnTo>
                <a:lnTo>
                  <a:pt x="83177" y="69591"/>
                </a:lnTo>
                <a:lnTo>
                  <a:pt x="83177" y="69591"/>
                </a:lnTo>
                <a:lnTo>
                  <a:pt x="83221" y="69668"/>
                </a:lnTo>
                <a:lnTo>
                  <a:pt x="83221" y="69823"/>
                </a:lnTo>
                <a:lnTo>
                  <a:pt x="83221" y="69823"/>
                </a:lnTo>
                <a:lnTo>
                  <a:pt x="83066" y="70517"/>
                </a:lnTo>
                <a:lnTo>
                  <a:pt x="83066" y="70517"/>
                </a:lnTo>
                <a:lnTo>
                  <a:pt x="83088" y="70865"/>
                </a:lnTo>
                <a:lnTo>
                  <a:pt x="83177" y="71289"/>
                </a:lnTo>
                <a:lnTo>
                  <a:pt x="83177" y="71289"/>
                </a:lnTo>
                <a:lnTo>
                  <a:pt x="83221" y="71714"/>
                </a:lnTo>
                <a:lnTo>
                  <a:pt x="83265" y="71984"/>
                </a:lnTo>
                <a:lnTo>
                  <a:pt x="83287" y="72061"/>
                </a:lnTo>
                <a:lnTo>
                  <a:pt x="83376" y="72061"/>
                </a:lnTo>
                <a:lnTo>
                  <a:pt x="83575" y="71945"/>
                </a:lnTo>
                <a:lnTo>
                  <a:pt x="83575" y="71945"/>
                </a:lnTo>
                <a:lnTo>
                  <a:pt x="83708" y="71868"/>
                </a:lnTo>
                <a:lnTo>
                  <a:pt x="83774" y="71791"/>
                </a:lnTo>
                <a:lnTo>
                  <a:pt x="83818" y="71714"/>
                </a:lnTo>
                <a:lnTo>
                  <a:pt x="83818" y="71714"/>
                </a:lnTo>
                <a:lnTo>
                  <a:pt x="83862" y="71521"/>
                </a:lnTo>
                <a:lnTo>
                  <a:pt x="83862" y="71212"/>
                </a:lnTo>
                <a:lnTo>
                  <a:pt x="83862" y="70942"/>
                </a:lnTo>
                <a:lnTo>
                  <a:pt x="83818" y="70710"/>
                </a:lnTo>
                <a:lnTo>
                  <a:pt x="83818" y="70710"/>
                </a:lnTo>
                <a:lnTo>
                  <a:pt x="83663" y="70247"/>
                </a:lnTo>
                <a:lnTo>
                  <a:pt x="83464" y="69823"/>
                </a:lnTo>
                <a:lnTo>
                  <a:pt x="83221" y="69244"/>
                </a:lnTo>
                <a:lnTo>
                  <a:pt x="83221" y="69244"/>
                </a:lnTo>
                <a:close/>
                <a:moveTo>
                  <a:pt x="93085" y="75342"/>
                </a:moveTo>
                <a:lnTo>
                  <a:pt x="93085" y="75342"/>
                </a:lnTo>
                <a:lnTo>
                  <a:pt x="93040" y="75612"/>
                </a:lnTo>
                <a:lnTo>
                  <a:pt x="92996" y="75882"/>
                </a:lnTo>
                <a:lnTo>
                  <a:pt x="93040" y="76191"/>
                </a:lnTo>
                <a:lnTo>
                  <a:pt x="93085" y="76461"/>
                </a:lnTo>
                <a:lnTo>
                  <a:pt x="93085" y="76461"/>
                </a:lnTo>
                <a:lnTo>
                  <a:pt x="93107" y="76732"/>
                </a:lnTo>
                <a:lnTo>
                  <a:pt x="93195" y="76963"/>
                </a:lnTo>
                <a:lnTo>
                  <a:pt x="93394" y="77311"/>
                </a:lnTo>
                <a:lnTo>
                  <a:pt x="93394" y="77311"/>
                </a:lnTo>
                <a:lnTo>
                  <a:pt x="93438" y="77581"/>
                </a:lnTo>
                <a:lnTo>
                  <a:pt x="93483" y="77889"/>
                </a:lnTo>
                <a:lnTo>
                  <a:pt x="93549" y="78160"/>
                </a:lnTo>
                <a:lnTo>
                  <a:pt x="93638" y="78430"/>
                </a:lnTo>
                <a:lnTo>
                  <a:pt x="93638" y="78430"/>
                </a:lnTo>
                <a:lnTo>
                  <a:pt x="93726" y="78584"/>
                </a:lnTo>
                <a:lnTo>
                  <a:pt x="93837" y="78661"/>
                </a:lnTo>
                <a:lnTo>
                  <a:pt x="94124" y="78777"/>
                </a:lnTo>
                <a:lnTo>
                  <a:pt x="94389" y="78777"/>
                </a:lnTo>
                <a:lnTo>
                  <a:pt x="94633" y="78739"/>
                </a:lnTo>
                <a:lnTo>
                  <a:pt x="94633" y="78739"/>
                </a:lnTo>
                <a:lnTo>
                  <a:pt x="94765" y="78661"/>
                </a:lnTo>
                <a:lnTo>
                  <a:pt x="94876" y="78661"/>
                </a:lnTo>
                <a:lnTo>
                  <a:pt x="94876" y="78661"/>
                </a:lnTo>
                <a:lnTo>
                  <a:pt x="94964" y="78661"/>
                </a:lnTo>
                <a:lnTo>
                  <a:pt x="95031" y="78739"/>
                </a:lnTo>
                <a:lnTo>
                  <a:pt x="95031" y="78739"/>
                </a:lnTo>
                <a:lnTo>
                  <a:pt x="95164" y="78777"/>
                </a:lnTo>
                <a:lnTo>
                  <a:pt x="95274" y="78777"/>
                </a:lnTo>
                <a:lnTo>
                  <a:pt x="95517" y="78661"/>
                </a:lnTo>
                <a:lnTo>
                  <a:pt x="95517" y="78661"/>
                </a:lnTo>
                <a:lnTo>
                  <a:pt x="95606" y="78584"/>
                </a:lnTo>
                <a:lnTo>
                  <a:pt x="95628" y="78430"/>
                </a:lnTo>
                <a:lnTo>
                  <a:pt x="95716" y="78160"/>
                </a:lnTo>
                <a:lnTo>
                  <a:pt x="95716" y="78160"/>
                </a:lnTo>
                <a:lnTo>
                  <a:pt x="95805" y="77812"/>
                </a:lnTo>
                <a:lnTo>
                  <a:pt x="95849" y="77465"/>
                </a:lnTo>
                <a:lnTo>
                  <a:pt x="95849" y="77040"/>
                </a:lnTo>
                <a:lnTo>
                  <a:pt x="95849" y="76654"/>
                </a:lnTo>
                <a:lnTo>
                  <a:pt x="95849" y="76654"/>
                </a:lnTo>
                <a:lnTo>
                  <a:pt x="95805" y="76461"/>
                </a:lnTo>
                <a:lnTo>
                  <a:pt x="95805" y="76307"/>
                </a:lnTo>
                <a:lnTo>
                  <a:pt x="95805" y="76191"/>
                </a:lnTo>
                <a:lnTo>
                  <a:pt x="95805" y="76191"/>
                </a:lnTo>
                <a:lnTo>
                  <a:pt x="95915" y="75960"/>
                </a:lnTo>
                <a:lnTo>
                  <a:pt x="96048" y="75882"/>
                </a:lnTo>
                <a:lnTo>
                  <a:pt x="96048" y="75882"/>
                </a:lnTo>
                <a:lnTo>
                  <a:pt x="96247" y="75805"/>
                </a:lnTo>
                <a:lnTo>
                  <a:pt x="96269" y="75767"/>
                </a:lnTo>
                <a:lnTo>
                  <a:pt x="96314" y="75612"/>
                </a:lnTo>
                <a:lnTo>
                  <a:pt x="96314" y="75612"/>
                </a:lnTo>
                <a:lnTo>
                  <a:pt x="96314" y="75458"/>
                </a:lnTo>
                <a:lnTo>
                  <a:pt x="96269" y="75381"/>
                </a:lnTo>
                <a:lnTo>
                  <a:pt x="96159" y="75188"/>
                </a:lnTo>
                <a:lnTo>
                  <a:pt x="96159" y="75188"/>
                </a:lnTo>
                <a:lnTo>
                  <a:pt x="96004" y="74956"/>
                </a:lnTo>
                <a:lnTo>
                  <a:pt x="95915" y="74686"/>
                </a:lnTo>
                <a:lnTo>
                  <a:pt x="95915" y="74686"/>
                </a:lnTo>
                <a:lnTo>
                  <a:pt x="95871" y="74339"/>
                </a:lnTo>
                <a:lnTo>
                  <a:pt x="95849" y="74184"/>
                </a:lnTo>
                <a:lnTo>
                  <a:pt x="95849" y="73991"/>
                </a:lnTo>
                <a:lnTo>
                  <a:pt x="95849" y="73991"/>
                </a:lnTo>
                <a:lnTo>
                  <a:pt x="95871" y="73644"/>
                </a:lnTo>
                <a:lnTo>
                  <a:pt x="96004" y="73219"/>
                </a:lnTo>
                <a:lnTo>
                  <a:pt x="96004" y="73219"/>
                </a:lnTo>
                <a:lnTo>
                  <a:pt x="96115" y="73065"/>
                </a:lnTo>
                <a:lnTo>
                  <a:pt x="96247" y="72910"/>
                </a:lnTo>
                <a:lnTo>
                  <a:pt x="96358" y="72795"/>
                </a:lnTo>
                <a:lnTo>
                  <a:pt x="96446" y="72563"/>
                </a:lnTo>
                <a:lnTo>
                  <a:pt x="96446" y="72563"/>
                </a:lnTo>
                <a:lnTo>
                  <a:pt x="96490" y="72486"/>
                </a:lnTo>
                <a:lnTo>
                  <a:pt x="96446" y="72370"/>
                </a:lnTo>
                <a:lnTo>
                  <a:pt x="96358" y="72293"/>
                </a:lnTo>
                <a:lnTo>
                  <a:pt x="96159" y="72061"/>
                </a:lnTo>
                <a:lnTo>
                  <a:pt x="96159" y="72061"/>
                </a:lnTo>
                <a:lnTo>
                  <a:pt x="96070" y="71945"/>
                </a:lnTo>
                <a:lnTo>
                  <a:pt x="96048" y="71714"/>
                </a:lnTo>
                <a:lnTo>
                  <a:pt x="95960" y="71521"/>
                </a:lnTo>
                <a:lnTo>
                  <a:pt x="95871" y="71366"/>
                </a:lnTo>
                <a:lnTo>
                  <a:pt x="95871" y="71366"/>
                </a:lnTo>
                <a:lnTo>
                  <a:pt x="95805" y="71366"/>
                </a:lnTo>
                <a:lnTo>
                  <a:pt x="95716" y="71366"/>
                </a:lnTo>
                <a:lnTo>
                  <a:pt x="95628" y="71444"/>
                </a:lnTo>
                <a:lnTo>
                  <a:pt x="95562" y="71521"/>
                </a:lnTo>
                <a:lnTo>
                  <a:pt x="95562" y="71521"/>
                </a:lnTo>
                <a:lnTo>
                  <a:pt x="95407" y="71868"/>
                </a:lnTo>
                <a:lnTo>
                  <a:pt x="95274" y="72293"/>
                </a:lnTo>
                <a:lnTo>
                  <a:pt x="95274" y="72293"/>
                </a:lnTo>
                <a:lnTo>
                  <a:pt x="95230" y="72563"/>
                </a:lnTo>
                <a:lnTo>
                  <a:pt x="95208" y="72795"/>
                </a:lnTo>
                <a:lnTo>
                  <a:pt x="95164" y="72910"/>
                </a:lnTo>
                <a:lnTo>
                  <a:pt x="95164" y="72910"/>
                </a:lnTo>
                <a:lnTo>
                  <a:pt x="95031" y="73142"/>
                </a:lnTo>
                <a:lnTo>
                  <a:pt x="94876" y="73219"/>
                </a:lnTo>
                <a:lnTo>
                  <a:pt x="94876" y="73219"/>
                </a:lnTo>
                <a:lnTo>
                  <a:pt x="94721" y="73335"/>
                </a:lnTo>
                <a:lnTo>
                  <a:pt x="94566" y="73489"/>
                </a:lnTo>
                <a:lnTo>
                  <a:pt x="94478" y="73682"/>
                </a:lnTo>
                <a:lnTo>
                  <a:pt x="94434" y="73991"/>
                </a:lnTo>
                <a:lnTo>
                  <a:pt x="94434" y="73991"/>
                </a:lnTo>
                <a:lnTo>
                  <a:pt x="94434" y="74261"/>
                </a:lnTo>
                <a:lnTo>
                  <a:pt x="94389" y="74416"/>
                </a:lnTo>
                <a:lnTo>
                  <a:pt x="94323" y="74609"/>
                </a:lnTo>
                <a:lnTo>
                  <a:pt x="94190" y="74686"/>
                </a:lnTo>
                <a:lnTo>
                  <a:pt x="94190" y="74686"/>
                </a:lnTo>
                <a:lnTo>
                  <a:pt x="93925" y="74917"/>
                </a:lnTo>
                <a:lnTo>
                  <a:pt x="93925" y="74917"/>
                </a:lnTo>
                <a:lnTo>
                  <a:pt x="93792" y="75033"/>
                </a:lnTo>
                <a:lnTo>
                  <a:pt x="93726" y="75110"/>
                </a:lnTo>
                <a:lnTo>
                  <a:pt x="93638" y="75110"/>
                </a:lnTo>
                <a:lnTo>
                  <a:pt x="93638" y="75110"/>
                </a:lnTo>
                <a:lnTo>
                  <a:pt x="93306" y="75033"/>
                </a:lnTo>
                <a:lnTo>
                  <a:pt x="93195" y="75110"/>
                </a:lnTo>
                <a:lnTo>
                  <a:pt x="93107" y="75188"/>
                </a:lnTo>
                <a:lnTo>
                  <a:pt x="93085" y="75342"/>
                </a:lnTo>
                <a:lnTo>
                  <a:pt x="93085" y="75342"/>
                </a:lnTo>
                <a:close/>
                <a:moveTo>
                  <a:pt x="103523" y="43036"/>
                </a:moveTo>
                <a:lnTo>
                  <a:pt x="103523" y="43036"/>
                </a:lnTo>
                <a:lnTo>
                  <a:pt x="103457" y="43113"/>
                </a:lnTo>
                <a:lnTo>
                  <a:pt x="103413" y="43190"/>
                </a:lnTo>
                <a:lnTo>
                  <a:pt x="103324" y="43538"/>
                </a:lnTo>
                <a:lnTo>
                  <a:pt x="103368" y="43808"/>
                </a:lnTo>
                <a:lnTo>
                  <a:pt x="103368" y="43962"/>
                </a:lnTo>
                <a:lnTo>
                  <a:pt x="103457" y="44117"/>
                </a:lnTo>
                <a:lnTo>
                  <a:pt x="103457" y="44117"/>
                </a:lnTo>
                <a:lnTo>
                  <a:pt x="103568" y="44194"/>
                </a:lnTo>
                <a:lnTo>
                  <a:pt x="103656" y="44194"/>
                </a:lnTo>
                <a:lnTo>
                  <a:pt x="103700" y="44117"/>
                </a:lnTo>
                <a:lnTo>
                  <a:pt x="103700" y="44117"/>
                </a:lnTo>
                <a:lnTo>
                  <a:pt x="103722" y="44039"/>
                </a:lnTo>
                <a:lnTo>
                  <a:pt x="103722" y="43885"/>
                </a:lnTo>
                <a:lnTo>
                  <a:pt x="103722" y="43769"/>
                </a:lnTo>
                <a:lnTo>
                  <a:pt x="103722" y="43692"/>
                </a:lnTo>
                <a:lnTo>
                  <a:pt x="103722" y="43692"/>
                </a:lnTo>
                <a:lnTo>
                  <a:pt x="103811" y="43460"/>
                </a:lnTo>
                <a:lnTo>
                  <a:pt x="103855" y="43383"/>
                </a:lnTo>
                <a:lnTo>
                  <a:pt x="103943" y="43383"/>
                </a:lnTo>
                <a:lnTo>
                  <a:pt x="104010" y="43383"/>
                </a:lnTo>
                <a:lnTo>
                  <a:pt x="104165" y="43538"/>
                </a:lnTo>
                <a:lnTo>
                  <a:pt x="104342" y="43615"/>
                </a:lnTo>
                <a:lnTo>
                  <a:pt x="104342" y="43615"/>
                </a:lnTo>
                <a:lnTo>
                  <a:pt x="104496" y="43615"/>
                </a:lnTo>
                <a:lnTo>
                  <a:pt x="104651" y="43538"/>
                </a:lnTo>
                <a:lnTo>
                  <a:pt x="104806" y="43383"/>
                </a:lnTo>
                <a:lnTo>
                  <a:pt x="104939" y="43190"/>
                </a:lnTo>
                <a:lnTo>
                  <a:pt x="104939" y="43190"/>
                </a:lnTo>
                <a:lnTo>
                  <a:pt x="105005" y="42959"/>
                </a:lnTo>
                <a:lnTo>
                  <a:pt x="105049" y="42688"/>
                </a:lnTo>
                <a:lnTo>
                  <a:pt x="105049" y="42495"/>
                </a:lnTo>
                <a:lnTo>
                  <a:pt x="105049" y="42341"/>
                </a:lnTo>
                <a:lnTo>
                  <a:pt x="104983" y="42264"/>
                </a:lnTo>
                <a:lnTo>
                  <a:pt x="104983" y="42264"/>
                </a:lnTo>
                <a:lnTo>
                  <a:pt x="104850" y="42187"/>
                </a:lnTo>
                <a:lnTo>
                  <a:pt x="104740" y="42187"/>
                </a:lnTo>
                <a:lnTo>
                  <a:pt x="104585" y="42110"/>
                </a:lnTo>
                <a:lnTo>
                  <a:pt x="104452" y="42071"/>
                </a:lnTo>
                <a:lnTo>
                  <a:pt x="104452" y="42071"/>
                </a:lnTo>
                <a:lnTo>
                  <a:pt x="104408" y="41917"/>
                </a:lnTo>
                <a:lnTo>
                  <a:pt x="104364" y="41762"/>
                </a:lnTo>
                <a:lnTo>
                  <a:pt x="104342" y="41415"/>
                </a:lnTo>
                <a:lnTo>
                  <a:pt x="104342" y="41415"/>
                </a:lnTo>
                <a:lnTo>
                  <a:pt x="104165" y="41145"/>
                </a:lnTo>
                <a:lnTo>
                  <a:pt x="104010" y="40836"/>
                </a:lnTo>
                <a:lnTo>
                  <a:pt x="104010" y="40836"/>
                </a:lnTo>
                <a:lnTo>
                  <a:pt x="103943" y="40913"/>
                </a:lnTo>
                <a:lnTo>
                  <a:pt x="103899" y="40990"/>
                </a:lnTo>
                <a:lnTo>
                  <a:pt x="103943" y="41260"/>
                </a:lnTo>
                <a:lnTo>
                  <a:pt x="104054" y="41685"/>
                </a:lnTo>
                <a:lnTo>
                  <a:pt x="104054" y="41685"/>
                </a:lnTo>
                <a:lnTo>
                  <a:pt x="104054" y="41994"/>
                </a:lnTo>
                <a:lnTo>
                  <a:pt x="104054" y="42341"/>
                </a:lnTo>
                <a:lnTo>
                  <a:pt x="103966" y="42611"/>
                </a:lnTo>
                <a:lnTo>
                  <a:pt x="103899" y="42843"/>
                </a:lnTo>
                <a:lnTo>
                  <a:pt x="103899" y="42843"/>
                </a:lnTo>
                <a:lnTo>
                  <a:pt x="103767" y="42959"/>
                </a:lnTo>
                <a:lnTo>
                  <a:pt x="103722" y="42959"/>
                </a:lnTo>
                <a:lnTo>
                  <a:pt x="103523" y="43036"/>
                </a:lnTo>
                <a:lnTo>
                  <a:pt x="103523" y="43036"/>
                </a:lnTo>
                <a:close/>
                <a:moveTo>
                  <a:pt x="98680" y="69823"/>
                </a:moveTo>
                <a:lnTo>
                  <a:pt x="98680" y="69823"/>
                </a:lnTo>
                <a:lnTo>
                  <a:pt x="98614" y="69823"/>
                </a:lnTo>
                <a:lnTo>
                  <a:pt x="98614" y="69823"/>
                </a:lnTo>
                <a:lnTo>
                  <a:pt x="98569" y="69861"/>
                </a:lnTo>
                <a:lnTo>
                  <a:pt x="98525" y="70016"/>
                </a:lnTo>
                <a:lnTo>
                  <a:pt x="98437" y="70247"/>
                </a:lnTo>
                <a:lnTo>
                  <a:pt x="98437" y="70247"/>
                </a:lnTo>
                <a:lnTo>
                  <a:pt x="98326" y="70363"/>
                </a:lnTo>
                <a:lnTo>
                  <a:pt x="98127" y="70440"/>
                </a:lnTo>
                <a:lnTo>
                  <a:pt x="97773" y="70440"/>
                </a:lnTo>
                <a:lnTo>
                  <a:pt x="97773" y="70440"/>
                </a:lnTo>
                <a:lnTo>
                  <a:pt x="97640" y="70440"/>
                </a:lnTo>
                <a:lnTo>
                  <a:pt x="97552" y="70517"/>
                </a:lnTo>
                <a:lnTo>
                  <a:pt x="97486" y="70672"/>
                </a:lnTo>
                <a:lnTo>
                  <a:pt x="97486" y="70865"/>
                </a:lnTo>
                <a:lnTo>
                  <a:pt x="97486" y="70865"/>
                </a:lnTo>
                <a:lnTo>
                  <a:pt x="97530" y="71019"/>
                </a:lnTo>
                <a:lnTo>
                  <a:pt x="97552" y="71096"/>
                </a:lnTo>
                <a:lnTo>
                  <a:pt x="97773" y="71096"/>
                </a:lnTo>
                <a:lnTo>
                  <a:pt x="97773" y="71096"/>
                </a:lnTo>
                <a:lnTo>
                  <a:pt x="97972" y="71096"/>
                </a:lnTo>
                <a:lnTo>
                  <a:pt x="98083" y="71135"/>
                </a:lnTo>
                <a:lnTo>
                  <a:pt x="98171" y="71212"/>
                </a:lnTo>
                <a:lnTo>
                  <a:pt x="98171" y="71212"/>
                </a:lnTo>
                <a:lnTo>
                  <a:pt x="98193" y="71366"/>
                </a:lnTo>
                <a:lnTo>
                  <a:pt x="98193" y="71521"/>
                </a:lnTo>
                <a:lnTo>
                  <a:pt x="98193" y="71637"/>
                </a:lnTo>
                <a:lnTo>
                  <a:pt x="98193" y="71791"/>
                </a:lnTo>
                <a:lnTo>
                  <a:pt x="98193" y="71791"/>
                </a:lnTo>
                <a:lnTo>
                  <a:pt x="98238" y="71945"/>
                </a:lnTo>
                <a:lnTo>
                  <a:pt x="98370" y="72061"/>
                </a:lnTo>
                <a:lnTo>
                  <a:pt x="98481" y="72138"/>
                </a:lnTo>
                <a:lnTo>
                  <a:pt x="98614" y="72138"/>
                </a:lnTo>
                <a:lnTo>
                  <a:pt x="98614" y="72138"/>
                </a:lnTo>
                <a:lnTo>
                  <a:pt x="98680" y="71984"/>
                </a:lnTo>
                <a:lnTo>
                  <a:pt x="98680" y="71868"/>
                </a:lnTo>
                <a:lnTo>
                  <a:pt x="98680" y="71637"/>
                </a:lnTo>
                <a:lnTo>
                  <a:pt x="98636" y="71444"/>
                </a:lnTo>
                <a:lnTo>
                  <a:pt x="98636" y="71444"/>
                </a:lnTo>
                <a:lnTo>
                  <a:pt x="98614" y="71212"/>
                </a:lnTo>
                <a:lnTo>
                  <a:pt x="98636" y="71096"/>
                </a:lnTo>
                <a:lnTo>
                  <a:pt x="98813" y="70788"/>
                </a:lnTo>
                <a:lnTo>
                  <a:pt x="98813" y="70788"/>
                </a:lnTo>
                <a:lnTo>
                  <a:pt x="98879" y="70672"/>
                </a:lnTo>
                <a:lnTo>
                  <a:pt x="98879" y="70517"/>
                </a:lnTo>
                <a:lnTo>
                  <a:pt x="98879" y="70517"/>
                </a:lnTo>
                <a:lnTo>
                  <a:pt x="98813" y="70170"/>
                </a:lnTo>
                <a:lnTo>
                  <a:pt x="98768" y="69938"/>
                </a:lnTo>
                <a:lnTo>
                  <a:pt x="98680" y="69823"/>
                </a:lnTo>
                <a:lnTo>
                  <a:pt x="98680" y="69823"/>
                </a:lnTo>
                <a:close/>
                <a:moveTo>
                  <a:pt x="102926" y="47629"/>
                </a:moveTo>
                <a:lnTo>
                  <a:pt x="102926" y="47629"/>
                </a:lnTo>
                <a:lnTo>
                  <a:pt x="102882" y="47783"/>
                </a:lnTo>
                <a:lnTo>
                  <a:pt x="102816" y="48015"/>
                </a:lnTo>
                <a:lnTo>
                  <a:pt x="102727" y="48285"/>
                </a:lnTo>
                <a:lnTo>
                  <a:pt x="102661" y="48362"/>
                </a:lnTo>
                <a:lnTo>
                  <a:pt x="102617" y="48440"/>
                </a:lnTo>
                <a:lnTo>
                  <a:pt x="102617" y="48440"/>
                </a:lnTo>
                <a:lnTo>
                  <a:pt x="102484" y="48362"/>
                </a:lnTo>
                <a:lnTo>
                  <a:pt x="102440" y="48285"/>
                </a:lnTo>
                <a:lnTo>
                  <a:pt x="102440" y="48131"/>
                </a:lnTo>
                <a:lnTo>
                  <a:pt x="102417" y="48015"/>
                </a:lnTo>
                <a:lnTo>
                  <a:pt x="102417" y="48015"/>
                </a:lnTo>
                <a:lnTo>
                  <a:pt x="102329" y="48015"/>
                </a:lnTo>
                <a:lnTo>
                  <a:pt x="102285" y="48015"/>
                </a:lnTo>
                <a:lnTo>
                  <a:pt x="102241" y="48131"/>
                </a:lnTo>
                <a:lnTo>
                  <a:pt x="102218" y="48478"/>
                </a:lnTo>
                <a:lnTo>
                  <a:pt x="102218" y="48478"/>
                </a:lnTo>
                <a:lnTo>
                  <a:pt x="102086" y="48903"/>
                </a:lnTo>
                <a:lnTo>
                  <a:pt x="101975" y="49327"/>
                </a:lnTo>
                <a:lnTo>
                  <a:pt x="101975" y="49327"/>
                </a:lnTo>
                <a:lnTo>
                  <a:pt x="101887" y="49482"/>
                </a:lnTo>
                <a:lnTo>
                  <a:pt x="101798" y="49559"/>
                </a:lnTo>
                <a:lnTo>
                  <a:pt x="101599" y="49636"/>
                </a:lnTo>
                <a:lnTo>
                  <a:pt x="101599" y="49636"/>
                </a:lnTo>
                <a:lnTo>
                  <a:pt x="101290" y="49636"/>
                </a:lnTo>
                <a:lnTo>
                  <a:pt x="101135" y="49713"/>
                </a:lnTo>
                <a:lnTo>
                  <a:pt x="101091" y="49829"/>
                </a:lnTo>
                <a:lnTo>
                  <a:pt x="101046" y="49906"/>
                </a:lnTo>
                <a:lnTo>
                  <a:pt x="101046" y="49906"/>
                </a:lnTo>
                <a:lnTo>
                  <a:pt x="100847" y="50138"/>
                </a:lnTo>
                <a:lnTo>
                  <a:pt x="100692" y="50331"/>
                </a:lnTo>
                <a:lnTo>
                  <a:pt x="100648" y="50408"/>
                </a:lnTo>
                <a:lnTo>
                  <a:pt x="100648" y="50562"/>
                </a:lnTo>
                <a:lnTo>
                  <a:pt x="100737" y="50562"/>
                </a:lnTo>
                <a:lnTo>
                  <a:pt x="100847" y="50601"/>
                </a:lnTo>
                <a:lnTo>
                  <a:pt x="100847" y="50601"/>
                </a:lnTo>
                <a:lnTo>
                  <a:pt x="100958" y="50562"/>
                </a:lnTo>
                <a:lnTo>
                  <a:pt x="101091" y="50485"/>
                </a:lnTo>
                <a:lnTo>
                  <a:pt x="101290" y="50254"/>
                </a:lnTo>
                <a:lnTo>
                  <a:pt x="101400" y="50138"/>
                </a:lnTo>
                <a:lnTo>
                  <a:pt x="101489" y="50138"/>
                </a:lnTo>
                <a:lnTo>
                  <a:pt x="101599" y="50176"/>
                </a:lnTo>
                <a:lnTo>
                  <a:pt x="101732" y="50331"/>
                </a:lnTo>
                <a:lnTo>
                  <a:pt x="101732" y="50331"/>
                </a:lnTo>
                <a:lnTo>
                  <a:pt x="101842" y="50755"/>
                </a:lnTo>
                <a:lnTo>
                  <a:pt x="101931" y="50987"/>
                </a:lnTo>
                <a:lnTo>
                  <a:pt x="101975" y="50987"/>
                </a:lnTo>
                <a:lnTo>
                  <a:pt x="102042" y="51026"/>
                </a:lnTo>
                <a:lnTo>
                  <a:pt x="102042" y="51026"/>
                </a:lnTo>
                <a:lnTo>
                  <a:pt x="102130" y="50987"/>
                </a:lnTo>
                <a:lnTo>
                  <a:pt x="102174" y="50833"/>
                </a:lnTo>
                <a:lnTo>
                  <a:pt x="102218" y="50485"/>
                </a:lnTo>
                <a:lnTo>
                  <a:pt x="102218" y="50485"/>
                </a:lnTo>
                <a:lnTo>
                  <a:pt x="102241" y="50254"/>
                </a:lnTo>
                <a:lnTo>
                  <a:pt x="102285" y="50176"/>
                </a:lnTo>
                <a:lnTo>
                  <a:pt x="102373" y="50138"/>
                </a:lnTo>
                <a:lnTo>
                  <a:pt x="102373" y="50138"/>
                </a:lnTo>
                <a:lnTo>
                  <a:pt x="102528" y="50138"/>
                </a:lnTo>
                <a:lnTo>
                  <a:pt x="102683" y="50176"/>
                </a:lnTo>
                <a:lnTo>
                  <a:pt x="102683" y="50176"/>
                </a:lnTo>
                <a:lnTo>
                  <a:pt x="102882" y="50331"/>
                </a:lnTo>
                <a:lnTo>
                  <a:pt x="102970" y="50408"/>
                </a:lnTo>
                <a:lnTo>
                  <a:pt x="103059" y="50331"/>
                </a:lnTo>
                <a:lnTo>
                  <a:pt x="103059" y="50331"/>
                </a:lnTo>
                <a:lnTo>
                  <a:pt x="103125" y="50176"/>
                </a:lnTo>
                <a:lnTo>
                  <a:pt x="103125" y="50138"/>
                </a:lnTo>
                <a:lnTo>
                  <a:pt x="103169" y="49983"/>
                </a:lnTo>
                <a:lnTo>
                  <a:pt x="103302" y="49983"/>
                </a:lnTo>
                <a:lnTo>
                  <a:pt x="103302" y="49983"/>
                </a:lnTo>
                <a:lnTo>
                  <a:pt x="103302" y="49752"/>
                </a:lnTo>
                <a:lnTo>
                  <a:pt x="103302" y="49636"/>
                </a:lnTo>
                <a:lnTo>
                  <a:pt x="103324" y="49559"/>
                </a:lnTo>
                <a:lnTo>
                  <a:pt x="103324" y="49559"/>
                </a:lnTo>
                <a:lnTo>
                  <a:pt x="103413" y="49482"/>
                </a:lnTo>
                <a:lnTo>
                  <a:pt x="103501" y="49559"/>
                </a:lnTo>
                <a:lnTo>
                  <a:pt x="103501" y="49713"/>
                </a:lnTo>
                <a:lnTo>
                  <a:pt x="103523" y="49829"/>
                </a:lnTo>
                <a:lnTo>
                  <a:pt x="103523" y="49829"/>
                </a:lnTo>
                <a:lnTo>
                  <a:pt x="103612" y="49829"/>
                </a:lnTo>
                <a:lnTo>
                  <a:pt x="103700" y="49752"/>
                </a:lnTo>
                <a:lnTo>
                  <a:pt x="103722" y="49636"/>
                </a:lnTo>
                <a:lnTo>
                  <a:pt x="103767" y="49482"/>
                </a:lnTo>
                <a:lnTo>
                  <a:pt x="103767" y="49134"/>
                </a:lnTo>
                <a:lnTo>
                  <a:pt x="103722" y="48864"/>
                </a:lnTo>
                <a:lnTo>
                  <a:pt x="103722" y="48864"/>
                </a:lnTo>
                <a:lnTo>
                  <a:pt x="103700" y="48440"/>
                </a:lnTo>
                <a:lnTo>
                  <a:pt x="103700" y="48208"/>
                </a:lnTo>
                <a:lnTo>
                  <a:pt x="103722" y="47938"/>
                </a:lnTo>
                <a:lnTo>
                  <a:pt x="103722" y="47938"/>
                </a:lnTo>
                <a:lnTo>
                  <a:pt x="103767" y="47706"/>
                </a:lnTo>
                <a:lnTo>
                  <a:pt x="103855" y="47513"/>
                </a:lnTo>
                <a:lnTo>
                  <a:pt x="103943" y="47204"/>
                </a:lnTo>
                <a:lnTo>
                  <a:pt x="103966" y="47011"/>
                </a:lnTo>
                <a:lnTo>
                  <a:pt x="103966" y="47011"/>
                </a:lnTo>
                <a:lnTo>
                  <a:pt x="104010" y="46510"/>
                </a:lnTo>
                <a:lnTo>
                  <a:pt x="104010" y="45892"/>
                </a:lnTo>
                <a:lnTo>
                  <a:pt x="104010" y="45583"/>
                </a:lnTo>
                <a:lnTo>
                  <a:pt x="103943" y="45313"/>
                </a:lnTo>
                <a:lnTo>
                  <a:pt x="103855" y="45082"/>
                </a:lnTo>
                <a:lnTo>
                  <a:pt x="103722" y="44966"/>
                </a:lnTo>
                <a:lnTo>
                  <a:pt x="103722" y="44966"/>
                </a:lnTo>
                <a:lnTo>
                  <a:pt x="103612" y="44966"/>
                </a:lnTo>
                <a:lnTo>
                  <a:pt x="103612" y="44966"/>
                </a:lnTo>
                <a:lnTo>
                  <a:pt x="103457" y="45043"/>
                </a:lnTo>
                <a:lnTo>
                  <a:pt x="103368" y="45159"/>
                </a:lnTo>
                <a:lnTo>
                  <a:pt x="103368" y="45159"/>
                </a:lnTo>
                <a:lnTo>
                  <a:pt x="103302" y="45390"/>
                </a:lnTo>
                <a:lnTo>
                  <a:pt x="103324" y="45660"/>
                </a:lnTo>
                <a:lnTo>
                  <a:pt x="103368" y="46162"/>
                </a:lnTo>
                <a:lnTo>
                  <a:pt x="103368" y="46162"/>
                </a:lnTo>
                <a:lnTo>
                  <a:pt x="103368" y="46587"/>
                </a:lnTo>
                <a:lnTo>
                  <a:pt x="103302" y="46934"/>
                </a:lnTo>
                <a:lnTo>
                  <a:pt x="103169" y="47282"/>
                </a:lnTo>
                <a:lnTo>
                  <a:pt x="103015" y="47629"/>
                </a:lnTo>
                <a:lnTo>
                  <a:pt x="102926" y="47629"/>
                </a:lnTo>
                <a:close/>
                <a:moveTo>
                  <a:pt x="96513" y="68549"/>
                </a:moveTo>
                <a:lnTo>
                  <a:pt x="96513" y="68549"/>
                </a:lnTo>
                <a:lnTo>
                  <a:pt x="96402" y="68549"/>
                </a:lnTo>
                <a:lnTo>
                  <a:pt x="96314" y="68665"/>
                </a:lnTo>
                <a:lnTo>
                  <a:pt x="96314" y="68665"/>
                </a:lnTo>
                <a:lnTo>
                  <a:pt x="96269" y="68742"/>
                </a:lnTo>
                <a:lnTo>
                  <a:pt x="96247" y="68896"/>
                </a:lnTo>
                <a:lnTo>
                  <a:pt x="96203" y="69166"/>
                </a:lnTo>
                <a:lnTo>
                  <a:pt x="96203" y="69166"/>
                </a:lnTo>
                <a:lnTo>
                  <a:pt x="96203" y="69321"/>
                </a:lnTo>
                <a:lnTo>
                  <a:pt x="96159" y="69437"/>
                </a:lnTo>
                <a:lnTo>
                  <a:pt x="96004" y="69591"/>
                </a:lnTo>
                <a:lnTo>
                  <a:pt x="96004" y="69591"/>
                </a:lnTo>
                <a:lnTo>
                  <a:pt x="95871" y="69823"/>
                </a:lnTo>
                <a:lnTo>
                  <a:pt x="95849" y="69861"/>
                </a:lnTo>
                <a:lnTo>
                  <a:pt x="95871" y="70016"/>
                </a:lnTo>
                <a:lnTo>
                  <a:pt x="95871" y="70016"/>
                </a:lnTo>
                <a:lnTo>
                  <a:pt x="96048" y="70016"/>
                </a:lnTo>
                <a:lnTo>
                  <a:pt x="96159" y="69938"/>
                </a:lnTo>
                <a:lnTo>
                  <a:pt x="96247" y="69823"/>
                </a:lnTo>
                <a:lnTo>
                  <a:pt x="96314" y="69591"/>
                </a:lnTo>
                <a:lnTo>
                  <a:pt x="96314" y="69591"/>
                </a:lnTo>
                <a:lnTo>
                  <a:pt x="96446" y="69398"/>
                </a:lnTo>
                <a:lnTo>
                  <a:pt x="96557" y="69166"/>
                </a:lnTo>
                <a:lnTo>
                  <a:pt x="96601" y="68973"/>
                </a:lnTo>
                <a:lnTo>
                  <a:pt x="96645" y="68819"/>
                </a:lnTo>
                <a:lnTo>
                  <a:pt x="96601" y="68665"/>
                </a:lnTo>
                <a:lnTo>
                  <a:pt x="96601" y="68665"/>
                </a:lnTo>
                <a:lnTo>
                  <a:pt x="96557" y="68549"/>
                </a:lnTo>
                <a:lnTo>
                  <a:pt x="96513" y="68549"/>
                </a:lnTo>
                <a:lnTo>
                  <a:pt x="96513" y="68549"/>
                </a:lnTo>
                <a:close/>
                <a:moveTo>
                  <a:pt x="97154" y="57471"/>
                </a:moveTo>
                <a:lnTo>
                  <a:pt x="97154" y="57471"/>
                </a:lnTo>
                <a:lnTo>
                  <a:pt x="97088" y="57626"/>
                </a:lnTo>
                <a:lnTo>
                  <a:pt x="96955" y="57857"/>
                </a:lnTo>
                <a:lnTo>
                  <a:pt x="96955" y="57857"/>
                </a:lnTo>
                <a:lnTo>
                  <a:pt x="96800" y="58282"/>
                </a:lnTo>
                <a:lnTo>
                  <a:pt x="96645" y="58745"/>
                </a:lnTo>
                <a:lnTo>
                  <a:pt x="96645" y="59054"/>
                </a:lnTo>
                <a:lnTo>
                  <a:pt x="96645" y="59324"/>
                </a:lnTo>
                <a:lnTo>
                  <a:pt x="96690" y="59556"/>
                </a:lnTo>
                <a:lnTo>
                  <a:pt x="96800" y="59749"/>
                </a:lnTo>
                <a:lnTo>
                  <a:pt x="96800" y="59749"/>
                </a:lnTo>
                <a:lnTo>
                  <a:pt x="96911" y="59749"/>
                </a:lnTo>
                <a:lnTo>
                  <a:pt x="97043" y="59749"/>
                </a:lnTo>
                <a:lnTo>
                  <a:pt x="97154" y="59594"/>
                </a:lnTo>
                <a:lnTo>
                  <a:pt x="97287" y="59478"/>
                </a:lnTo>
                <a:lnTo>
                  <a:pt x="97486" y="59054"/>
                </a:lnTo>
                <a:lnTo>
                  <a:pt x="97552" y="58706"/>
                </a:lnTo>
                <a:lnTo>
                  <a:pt x="97552" y="58706"/>
                </a:lnTo>
                <a:lnTo>
                  <a:pt x="97552" y="58398"/>
                </a:lnTo>
                <a:lnTo>
                  <a:pt x="97530" y="58128"/>
                </a:lnTo>
                <a:lnTo>
                  <a:pt x="97397" y="57703"/>
                </a:lnTo>
                <a:lnTo>
                  <a:pt x="97397" y="57703"/>
                </a:lnTo>
                <a:lnTo>
                  <a:pt x="97353" y="57549"/>
                </a:lnTo>
                <a:lnTo>
                  <a:pt x="97287" y="57471"/>
                </a:lnTo>
                <a:lnTo>
                  <a:pt x="97242" y="57471"/>
                </a:lnTo>
                <a:lnTo>
                  <a:pt x="97154" y="57471"/>
                </a:lnTo>
                <a:lnTo>
                  <a:pt x="97154" y="57471"/>
                </a:lnTo>
                <a:close/>
                <a:moveTo>
                  <a:pt x="60619" y="31727"/>
                </a:moveTo>
                <a:lnTo>
                  <a:pt x="60619" y="31727"/>
                </a:lnTo>
                <a:lnTo>
                  <a:pt x="60575" y="31495"/>
                </a:lnTo>
                <a:lnTo>
                  <a:pt x="60530" y="31418"/>
                </a:lnTo>
                <a:lnTo>
                  <a:pt x="60464" y="31418"/>
                </a:lnTo>
                <a:lnTo>
                  <a:pt x="60420" y="31495"/>
                </a:lnTo>
                <a:lnTo>
                  <a:pt x="60309" y="31650"/>
                </a:lnTo>
                <a:lnTo>
                  <a:pt x="60221" y="31920"/>
                </a:lnTo>
                <a:lnTo>
                  <a:pt x="60221" y="31920"/>
                </a:lnTo>
                <a:lnTo>
                  <a:pt x="60221" y="31920"/>
                </a:lnTo>
                <a:lnTo>
                  <a:pt x="60221" y="31920"/>
                </a:lnTo>
                <a:lnTo>
                  <a:pt x="60265" y="32151"/>
                </a:lnTo>
                <a:lnTo>
                  <a:pt x="60265" y="32267"/>
                </a:lnTo>
                <a:lnTo>
                  <a:pt x="60331" y="32422"/>
                </a:lnTo>
                <a:lnTo>
                  <a:pt x="60464" y="32422"/>
                </a:lnTo>
                <a:lnTo>
                  <a:pt x="60464" y="32422"/>
                </a:lnTo>
                <a:lnTo>
                  <a:pt x="60530" y="32422"/>
                </a:lnTo>
                <a:lnTo>
                  <a:pt x="60575" y="32344"/>
                </a:lnTo>
                <a:lnTo>
                  <a:pt x="60663" y="32151"/>
                </a:lnTo>
                <a:lnTo>
                  <a:pt x="60663" y="31920"/>
                </a:lnTo>
                <a:lnTo>
                  <a:pt x="60619" y="31727"/>
                </a:lnTo>
                <a:lnTo>
                  <a:pt x="60619" y="31727"/>
                </a:lnTo>
                <a:close/>
                <a:moveTo>
                  <a:pt x="53166" y="35548"/>
                </a:moveTo>
                <a:lnTo>
                  <a:pt x="53166" y="35548"/>
                </a:lnTo>
                <a:lnTo>
                  <a:pt x="53254" y="35471"/>
                </a:lnTo>
                <a:lnTo>
                  <a:pt x="53365" y="35471"/>
                </a:lnTo>
                <a:lnTo>
                  <a:pt x="53365" y="35471"/>
                </a:lnTo>
                <a:lnTo>
                  <a:pt x="53497" y="35548"/>
                </a:lnTo>
                <a:lnTo>
                  <a:pt x="53608" y="35625"/>
                </a:lnTo>
                <a:lnTo>
                  <a:pt x="53608" y="35625"/>
                </a:lnTo>
                <a:lnTo>
                  <a:pt x="53697" y="35548"/>
                </a:lnTo>
                <a:lnTo>
                  <a:pt x="53719" y="35394"/>
                </a:lnTo>
                <a:lnTo>
                  <a:pt x="53719" y="35394"/>
                </a:lnTo>
                <a:lnTo>
                  <a:pt x="53940" y="35201"/>
                </a:lnTo>
                <a:lnTo>
                  <a:pt x="53940" y="35201"/>
                </a:lnTo>
                <a:lnTo>
                  <a:pt x="54095" y="35123"/>
                </a:lnTo>
                <a:lnTo>
                  <a:pt x="54095" y="35123"/>
                </a:lnTo>
                <a:lnTo>
                  <a:pt x="54161" y="34969"/>
                </a:lnTo>
                <a:lnTo>
                  <a:pt x="54205" y="34815"/>
                </a:lnTo>
                <a:lnTo>
                  <a:pt x="54205" y="34815"/>
                </a:lnTo>
                <a:lnTo>
                  <a:pt x="54249" y="34699"/>
                </a:lnTo>
                <a:lnTo>
                  <a:pt x="54338" y="34544"/>
                </a:lnTo>
                <a:lnTo>
                  <a:pt x="54338" y="34544"/>
                </a:lnTo>
                <a:lnTo>
                  <a:pt x="54338" y="34351"/>
                </a:lnTo>
                <a:lnTo>
                  <a:pt x="54294" y="34197"/>
                </a:lnTo>
                <a:lnTo>
                  <a:pt x="54249" y="34043"/>
                </a:lnTo>
                <a:lnTo>
                  <a:pt x="54205" y="33927"/>
                </a:lnTo>
                <a:lnTo>
                  <a:pt x="54205" y="33927"/>
                </a:lnTo>
                <a:lnTo>
                  <a:pt x="54249" y="33618"/>
                </a:lnTo>
                <a:lnTo>
                  <a:pt x="54249" y="33618"/>
                </a:lnTo>
                <a:lnTo>
                  <a:pt x="54249" y="33425"/>
                </a:lnTo>
                <a:lnTo>
                  <a:pt x="54249" y="33425"/>
                </a:lnTo>
                <a:lnTo>
                  <a:pt x="54294" y="33271"/>
                </a:lnTo>
                <a:lnTo>
                  <a:pt x="54338" y="33193"/>
                </a:lnTo>
                <a:lnTo>
                  <a:pt x="54448" y="33078"/>
                </a:lnTo>
                <a:lnTo>
                  <a:pt x="54448" y="33078"/>
                </a:lnTo>
                <a:lnTo>
                  <a:pt x="54493" y="32923"/>
                </a:lnTo>
                <a:lnTo>
                  <a:pt x="54493" y="32692"/>
                </a:lnTo>
                <a:lnTo>
                  <a:pt x="54448" y="32499"/>
                </a:lnTo>
                <a:lnTo>
                  <a:pt x="54360" y="32344"/>
                </a:lnTo>
                <a:lnTo>
                  <a:pt x="54360" y="32344"/>
                </a:lnTo>
                <a:lnTo>
                  <a:pt x="54338" y="32344"/>
                </a:lnTo>
                <a:lnTo>
                  <a:pt x="54294" y="32344"/>
                </a:lnTo>
                <a:lnTo>
                  <a:pt x="54161" y="32344"/>
                </a:lnTo>
                <a:lnTo>
                  <a:pt x="54161" y="32344"/>
                </a:lnTo>
                <a:lnTo>
                  <a:pt x="54139" y="32344"/>
                </a:lnTo>
                <a:lnTo>
                  <a:pt x="54139" y="32344"/>
                </a:lnTo>
                <a:lnTo>
                  <a:pt x="54095" y="32267"/>
                </a:lnTo>
                <a:lnTo>
                  <a:pt x="54006" y="32229"/>
                </a:lnTo>
                <a:lnTo>
                  <a:pt x="54006" y="32229"/>
                </a:lnTo>
                <a:lnTo>
                  <a:pt x="53940" y="32229"/>
                </a:lnTo>
                <a:lnTo>
                  <a:pt x="53851" y="32267"/>
                </a:lnTo>
                <a:lnTo>
                  <a:pt x="53763" y="32499"/>
                </a:lnTo>
                <a:lnTo>
                  <a:pt x="53763" y="32499"/>
                </a:lnTo>
                <a:lnTo>
                  <a:pt x="53652" y="32692"/>
                </a:lnTo>
                <a:lnTo>
                  <a:pt x="53497" y="32846"/>
                </a:lnTo>
                <a:lnTo>
                  <a:pt x="53497" y="32846"/>
                </a:lnTo>
                <a:lnTo>
                  <a:pt x="53365" y="32923"/>
                </a:lnTo>
                <a:lnTo>
                  <a:pt x="53321" y="32923"/>
                </a:lnTo>
                <a:lnTo>
                  <a:pt x="53298" y="33000"/>
                </a:lnTo>
                <a:lnTo>
                  <a:pt x="53298" y="33000"/>
                </a:lnTo>
                <a:lnTo>
                  <a:pt x="53254" y="33078"/>
                </a:lnTo>
                <a:lnTo>
                  <a:pt x="53298" y="33116"/>
                </a:lnTo>
                <a:lnTo>
                  <a:pt x="53321" y="33271"/>
                </a:lnTo>
                <a:lnTo>
                  <a:pt x="53321" y="33271"/>
                </a:lnTo>
                <a:lnTo>
                  <a:pt x="53321" y="33348"/>
                </a:lnTo>
                <a:lnTo>
                  <a:pt x="53321" y="33425"/>
                </a:lnTo>
                <a:lnTo>
                  <a:pt x="53254" y="33425"/>
                </a:lnTo>
                <a:lnTo>
                  <a:pt x="53166" y="33502"/>
                </a:lnTo>
                <a:lnTo>
                  <a:pt x="53122" y="33541"/>
                </a:lnTo>
                <a:lnTo>
                  <a:pt x="53166" y="33695"/>
                </a:lnTo>
                <a:lnTo>
                  <a:pt x="53166" y="33695"/>
                </a:lnTo>
                <a:lnTo>
                  <a:pt x="53166" y="33772"/>
                </a:lnTo>
                <a:lnTo>
                  <a:pt x="53210" y="33850"/>
                </a:lnTo>
                <a:lnTo>
                  <a:pt x="53298" y="33965"/>
                </a:lnTo>
                <a:lnTo>
                  <a:pt x="53298" y="33965"/>
                </a:lnTo>
                <a:lnTo>
                  <a:pt x="53321" y="34197"/>
                </a:lnTo>
                <a:lnTo>
                  <a:pt x="53321" y="34390"/>
                </a:lnTo>
                <a:lnTo>
                  <a:pt x="53321" y="34390"/>
                </a:lnTo>
                <a:lnTo>
                  <a:pt x="53298" y="34622"/>
                </a:lnTo>
                <a:lnTo>
                  <a:pt x="53210" y="34815"/>
                </a:lnTo>
                <a:lnTo>
                  <a:pt x="53210" y="34815"/>
                </a:lnTo>
                <a:lnTo>
                  <a:pt x="53122" y="34892"/>
                </a:lnTo>
                <a:lnTo>
                  <a:pt x="53077" y="34969"/>
                </a:lnTo>
                <a:lnTo>
                  <a:pt x="53077" y="34969"/>
                </a:lnTo>
                <a:lnTo>
                  <a:pt x="53055" y="35201"/>
                </a:lnTo>
                <a:lnTo>
                  <a:pt x="53011" y="35316"/>
                </a:lnTo>
                <a:lnTo>
                  <a:pt x="53011" y="35316"/>
                </a:lnTo>
                <a:lnTo>
                  <a:pt x="53011" y="35471"/>
                </a:lnTo>
                <a:lnTo>
                  <a:pt x="53055" y="35548"/>
                </a:lnTo>
                <a:lnTo>
                  <a:pt x="53055" y="35548"/>
                </a:lnTo>
                <a:lnTo>
                  <a:pt x="53122" y="35548"/>
                </a:lnTo>
                <a:lnTo>
                  <a:pt x="53166" y="35548"/>
                </a:lnTo>
                <a:lnTo>
                  <a:pt x="53166" y="35548"/>
                </a:lnTo>
                <a:close/>
                <a:moveTo>
                  <a:pt x="69553" y="22579"/>
                </a:moveTo>
                <a:lnTo>
                  <a:pt x="69553" y="22579"/>
                </a:lnTo>
                <a:lnTo>
                  <a:pt x="69509" y="22502"/>
                </a:lnTo>
                <a:lnTo>
                  <a:pt x="69509" y="22579"/>
                </a:lnTo>
                <a:lnTo>
                  <a:pt x="69509" y="22733"/>
                </a:lnTo>
                <a:lnTo>
                  <a:pt x="69509" y="22733"/>
                </a:lnTo>
                <a:lnTo>
                  <a:pt x="69553" y="22656"/>
                </a:lnTo>
                <a:lnTo>
                  <a:pt x="69598" y="22579"/>
                </a:lnTo>
                <a:lnTo>
                  <a:pt x="69553" y="22579"/>
                </a:lnTo>
                <a:lnTo>
                  <a:pt x="69553" y="22579"/>
                </a:lnTo>
                <a:close/>
                <a:moveTo>
                  <a:pt x="74242" y="15709"/>
                </a:moveTo>
                <a:lnTo>
                  <a:pt x="74242" y="15709"/>
                </a:lnTo>
                <a:lnTo>
                  <a:pt x="74330" y="15863"/>
                </a:lnTo>
                <a:lnTo>
                  <a:pt x="74397" y="16018"/>
                </a:lnTo>
                <a:lnTo>
                  <a:pt x="74485" y="16133"/>
                </a:lnTo>
                <a:lnTo>
                  <a:pt x="74596" y="16288"/>
                </a:lnTo>
                <a:lnTo>
                  <a:pt x="74596" y="16288"/>
                </a:lnTo>
                <a:lnTo>
                  <a:pt x="74773" y="16442"/>
                </a:lnTo>
                <a:lnTo>
                  <a:pt x="74972" y="16481"/>
                </a:lnTo>
                <a:lnTo>
                  <a:pt x="75215" y="16481"/>
                </a:lnTo>
                <a:lnTo>
                  <a:pt x="75281" y="16442"/>
                </a:lnTo>
                <a:lnTo>
                  <a:pt x="75326" y="16365"/>
                </a:lnTo>
                <a:lnTo>
                  <a:pt x="75326" y="16365"/>
                </a:lnTo>
                <a:lnTo>
                  <a:pt x="75370" y="16211"/>
                </a:lnTo>
                <a:lnTo>
                  <a:pt x="75370" y="16018"/>
                </a:lnTo>
                <a:lnTo>
                  <a:pt x="75370" y="15593"/>
                </a:lnTo>
                <a:lnTo>
                  <a:pt x="75281" y="14860"/>
                </a:lnTo>
                <a:lnTo>
                  <a:pt x="75281" y="14860"/>
                </a:lnTo>
                <a:lnTo>
                  <a:pt x="75237" y="14319"/>
                </a:lnTo>
                <a:lnTo>
                  <a:pt x="75237" y="13817"/>
                </a:lnTo>
                <a:lnTo>
                  <a:pt x="75326" y="13238"/>
                </a:lnTo>
                <a:lnTo>
                  <a:pt x="75436" y="12737"/>
                </a:lnTo>
                <a:lnTo>
                  <a:pt x="75436" y="12737"/>
                </a:lnTo>
                <a:lnTo>
                  <a:pt x="75613" y="12467"/>
                </a:lnTo>
                <a:lnTo>
                  <a:pt x="75812" y="12119"/>
                </a:lnTo>
                <a:lnTo>
                  <a:pt x="76255" y="11695"/>
                </a:lnTo>
                <a:lnTo>
                  <a:pt x="76255" y="11695"/>
                </a:lnTo>
                <a:lnTo>
                  <a:pt x="76564" y="11309"/>
                </a:lnTo>
                <a:lnTo>
                  <a:pt x="76896" y="11038"/>
                </a:lnTo>
                <a:lnTo>
                  <a:pt x="77206" y="10884"/>
                </a:lnTo>
                <a:lnTo>
                  <a:pt x="77604" y="10768"/>
                </a:lnTo>
                <a:lnTo>
                  <a:pt x="77604" y="10768"/>
                </a:lnTo>
                <a:lnTo>
                  <a:pt x="78488" y="10614"/>
                </a:lnTo>
                <a:lnTo>
                  <a:pt x="78488" y="10614"/>
                </a:lnTo>
                <a:lnTo>
                  <a:pt x="79085" y="10459"/>
                </a:lnTo>
                <a:lnTo>
                  <a:pt x="79373" y="10421"/>
                </a:lnTo>
                <a:lnTo>
                  <a:pt x="79660" y="10266"/>
                </a:lnTo>
                <a:lnTo>
                  <a:pt x="79660" y="10266"/>
                </a:lnTo>
                <a:lnTo>
                  <a:pt x="79815" y="10112"/>
                </a:lnTo>
                <a:lnTo>
                  <a:pt x="79904" y="10035"/>
                </a:lnTo>
                <a:lnTo>
                  <a:pt x="79926" y="9996"/>
                </a:lnTo>
                <a:lnTo>
                  <a:pt x="79926" y="9842"/>
                </a:lnTo>
                <a:lnTo>
                  <a:pt x="79859" y="9610"/>
                </a:lnTo>
                <a:lnTo>
                  <a:pt x="79859" y="9610"/>
                </a:lnTo>
                <a:lnTo>
                  <a:pt x="79683" y="9417"/>
                </a:lnTo>
                <a:lnTo>
                  <a:pt x="79528" y="9340"/>
                </a:lnTo>
                <a:lnTo>
                  <a:pt x="79373" y="9340"/>
                </a:lnTo>
                <a:lnTo>
                  <a:pt x="79218" y="9495"/>
                </a:lnTo>
                <a:lnTo>
                  <a:pt x="79218" y="9495"/>
                </a:lnTo>
                <a:lnTo>
                  <a:pt x="79041" y="9610"/>
                </a:lnTo>
                <a:lnTo>
                  <a:pt x="79041" y="9610"/>
                </a:lnTo>
                <a:lnTo>
                  <a:pt x="78776" y="9842"/>
                </a:lnTo>
                <a:lnTo>
                  <a:pt x="78488" y="9996"/>
                </a:lnTo>
                <a:lnTo>
                  <a:pt x="78488" y="9996"/>
                </a:lnTo>
                <a:lnTo>
                  <a:pt x="78201" y="9996"/>
                </a:lnTo>
                <a:lnTo>
                  <a:pt x="77891" y="9996"/>
                </a:lnTo>
                <a:lnTo>
                  <a:pt x="77891" y="9996"/>
                </a:lnTo>
                <a:lnTo>
                  <a:pt x="77604" y="9996"/>
                </a:lnTo>
                <a:lnTo>
                  <a:pt x="77449" y="9996"/>
                </a:lnTo>
                <a:lnTo>
                  <a:pt x="77338" y="10035"/>
                </a:lnTo>
                <a:lnTo>
                  <a:pt x="77338" y="10035"/>
                </a:lnTo>
                <a:lnTo>
                  <a:pt x="76962" y="10421"/>
                </a:lnTo>
                <a:lnTo>
                  <a:pt x="76807" y="10537"/>
                </a:lnTo>
                <a:lnTo>
                  <a:pt x="76608" y="10614"/>
                </a:lnTo>
                <a:lnTo>
                  <a:pt x="76608" y="10614"/>
                </a:lnTo>
                <a:lnTo>
                  <a:pt x="76321" y="10691"/>
                </a:lnTo>
                <a:lnTo>
                  <a:pt x="76078" y="10768"/>
                </a:lnTo>
                <a:lnTo>
                  <a:pt x="75812" y="10845"/>
                </a:lnTo>
                <a:lnTo>
                  <a:pt x="75569" y="10961"/>
                </a:lnTo>
                <a:lnTo>
                  <a:pt x="75569" y="10961"/>
                </a:lnTo>
                <a:lnTo>
                  <a:pt x="75326" y="11270"/>
                </a:lnTo>
                <a:lnTo>
                  <a:pt x="75082" y="11617"/>
                </a:lnTo>
                <a:lnTo>
                  <a:pt x="74928" y="12042"/>
                </a:lnTo>
                <a:lnTo>
                  <a:pt x="74839" y="12158"/>
                </a:lnTo>
                <a:lnTo>
                  <a:pt x="74795" y="12389"/>
                </a:lnTo>
                <a:lnTo>
                  <a:pt x="74795" y="12389"/>
                </a:lnTo>
                <a:lnTo>
                  <a:pt x="74795" y="12737"/>
                </a:lnTo>
                <a:lnTo>
                  <a:pt x="74773" y="12891"/>
                </a:lnTo>
                <a:lnTo>
                  <a:pt x="74684" y="13084"/>
                </a:lnTo>
                <a:lnTo>
                  <a:pt x="74684" y="13084"/>
                </a:lnTo>
                <a:lnTo>
                  <a:pt x="74397" y="13509"/>
                </a:lnTo>
                <a:lnTo>
                  <a:pt x="74242" y="13817"/>
                </a:lnTo>
                <a:lnTo>
                  <a:pt x="74131" y="14088"/>
                </a:lnTo>
                <a:lnTo>
                  <a:pt x="74131" y="14088"/>
                </a:lnTo>
                <a:lnTo>
                  <a:pt x="73999" y="14667"/>
                </a:lnTo>
                <a:lnTo>
                  <a:pt x="73955" y="14937"/>
                </a:lnTo>
                <a:lnTo>
                  <a:pt x="73955" y="15284"/>
                </a:lnTo>
                <a:lnTo>
                  <a:pt x="73955" y="15284"/>
                </a:lnTo>
                <a:lnTo>
                  <a:pt x="73955" y="15516"/>
                </a:lnTo>
                <a:lnTo>
                  <a:pt x="74043" y="15593"/>
                </a:lnTo>
                <a:lnTo>
                  <a:pt x="74242" y="15709"/>
                </a:lnTo>
                <a:lnTo>
                  <a:pt x="74242" y="15709"/>
                </a:lnTo>
                <a:close/>
                <a:moveTo>
                  <a:pt x="51242" y="23235"/>
                </a:moveTo>
                <a:lnTo>
                  <a:pt x="51242" y="23235"/>
                </a:lnTo>
                <a:lnTo>
                  <a:pt x="51485" y="22926"/>
                </a:lnTo>
                <a:lnTo>
                  <a:pt x="51573" y="22811"/>
                </a:lnTo>
                <a:lnTo>
                  <a:pt x="51596" y="22579"/>
                </a:lnTo>
                <a:lnTo>
                  <a:pt x="51596" y="22579"/>
                </a:lnTo>
                <a:lnTo>
                  <a:pt x="51640" y="22425"/>
                </a:lnTo>
                <a:lnTo>
                  <a:pt x="51684" y="22386"/>
                </a:lnTo>
                <a:lnTo>
                  <a:pt x="51684" y="22386"/>
                </a:lnTo>
                <a:lnTo>
                  <a:pt x="51772" y="22309"/>
                </a:lnTo>
                <a:lnTo>
                  <a:pt x="51839" y="22232"/>
                </a:lnTo>
                <a:lnTo>
                  <a:pt x="51839" y="22232"/>
                </a:lnTo>
                <a:lnTo>
                  <a:pt x="51883" y="22077"/>
                </a:lnTo>
                <a:lnTo>
                  <a:pt x="51883" y="21962"/>
                </a:lnTo>
                <a:lnTo>
                  <a:pt x="51839" y="21730"/>
                </a:lnTo>
                <a:lnTo>
                  <a:pt x="51839" y="21730"/>
                </a:lnTo>
                <a:lnTo>
                  <a:pt x="51817" y="21576"/>
                </a:lnTo>
                <a:lnTo>
                  <a:pt x="51728" y="21576"/>
                </a:lnTo>
                <a:lnTo>
                  <a:pt x="51596" y="21576"/>
                </a:lnTo>
                <a:lnTo>
                  <a:pt x="51441" y="21537"/>
                </a:lnTo>
                <a:lnTo>
                  <a:pt x="51396" y="21460"/>
                </a:lnTo>
                <a:lnTo>
                  <a:pt x="51374" y="21383"/>
                </a:lnTo>
                <a:lnTo>
                  <a:pt x="51374" y="21383"/>
                </a:lnTo>
                <a:lnTo>
                  <a:pt x="51286" y="21112"/>
                </a:lnTo>
                <a:lnTo>
                  <a:pt x="51197" y="20958"/>
                </a:lnTo>
                <a:lnTo>
                  <a:pt x="51197" y="20958"/>
                </a:lnTo>
                <a:lnTo>
                  <a:pt x="51131" y="20881"/>
                </a:lnTo>
                <a:lnTo>
                  <a:pt x="51043" y="20881"/>
                </a:lnTo>
                <a:lnTo>
                  <a:pt x="51043" y="20881"/>
                </a:lnTo>
                <a:lnTo>
                  <a:pt x="50998" y="20881"/>
                </a:lnTo>
                <a:lnTo>
                  <a:pt x="50998" y="20881"/>
                </a:lnTo>
                <a:lnTo>
                  <a:pt x="50954" y="20958"/>
                </a:lnTo>
                <a:lnTo>
                  <a:pt x="50932" y="21112"/>
                </a:lnTo>
                <a:lnTo>
                  <a:pt x="50932" y="21112"/>
                </a:lnTo>
                <a:lnTo>
                  <a:pt x="50888" y="21151"/>
                </a:lnTo>
                <a:lnTo>
                  <a:pt x="50799" y="21151"/>
                </a:lnTo>
                <a:lnTo>
                  <a:pt x="50689" y="21151"/>
                </a:lnTo>
                <a:lnTo>
                  <a:pt x="50689" y="21151"/>
                </a:lnTo>
                <a:lnTo>
                  <a:pt x="50600" y="21228"/>
                </a:lnTo>
                <a:lnTo>
                  <a:pt x="50556" y="21305"/>
                </a:lnTo>
                <a:lnTo>
                  <a:pt x="50534" y="21305"/>
                </a:lnTo>
                <a:lnTo>
                  <a:pt x="50534" y="21305"/>
                </a:lnTo>
                <a:lnTo>
                  <a:pt x="50401" y="21228"/>
                </a:lnTo>
                <a:lnTo>
                  <a:pt x="50401" y="21228"/>
                </a:lnTo>
                <a:lnTo>
                  <a:pt x="50313" y="21228"/>
                </a:lnTo>
                <a:lnTo>
                  <a:pt x="50291" y="21305"/>
                </a:lnTo>
                <a:lnTo>
                  <a:pt x="50291" y="21305"/>
                </a:lnTo>
                <a:lnTo>
                  <a:pt x="50202" y="21305"/>
                </a:lnTo>
                <a:lnTo>
                  <a:pt x="50158" y="21151"/>
                </a:lnTo>
                <a:lnTo>
                  <a:pt x="50158" y="21151"/>
                </a:lnTo>
                <a:lnTo>
                  <a:pt x="50158" y="21035"/>
                </a:lnTo>
                <a:lnTo>
                  <a:pt x="50114" y="21035"/>
                </a:lnTo>
                <a:lnTo>
                  <a:pt x="50092" y="21035"/>
                </a:lnTo>
                <a:lnTo>
                  <a:pt x="50092" y="21035"/>
                </a:lnTo>
                <a:lnTo>
                  <a:pt x="50003" y="21151"/>
                </a:lnTo>
                <a:lnTo>
                  <a:pt x="49959" y="21305"/>
                </a:lnTo>
                <a:lnTo>
                  <a:pt x="49959" y="21305"/>
                </a:lnTo>
                <a:lnTo>
                  <a:pt x="49893" y="21460"/>
                </a:lnTo>
                <a:lnTo>
                  <a:pt x="49848" y="21460"/>
                </a:lnTo>
                <a:lnTo>
                  <a:pt x="49804" y="21383"/>
                </a:lnTo>
                <a:lnTo>
                  <a:pt x="49804" y="21383"/>
                </a:lnTo>
                <a:lnTo>
                  <a:pt x="49760" y="21228"/>
                </a:lnTo>
                <a:lnTo>
                  <a:pt x="49760" y="21151"/>
                </a:lnTo>
                <a:lnTo>
                  <a:pt x="49716" y="21151"/>
                </a:lnTo>
                <a:lnTo>
                  <a:pt x="49716" y="21151"/>
                </a:lnTo>
                <a:lnTo>
                  <a:pt x="49649" y="21228"/>
                </a:lnTo>
                <a:lnTo>
                  <a:pt x="49649" y="21383"/>
                </a:lnTo>
                <a:lnTo>
                  <a:pt x="49649" y="21653"/>
                </a:lnTo>
                <a:lnTo>
                  <a:pt x="49649" y="21653"/>
                </a:lnTo>
                <a:lnTo>
                  <a:pt x="49605" y="21730"/>
                </a:lnTo>
                <a:lnTo>
                  <a:pt x="49561" y="21730"/>
                </a:lnTo>
                <a:lnTo>
                  <a:pt x="49561" y="21730"/>
                </a:lnTo>
                <a:lnTo>
                  <a:pt x="49450" y="21884"/>
                </a:lnTo>
                <a:lnTo>
                  <a:pt x="49406" y="21884"/>
                </a:lnTo>
                <a:lnTo>
                  <a:pt x="49318" y="21884"/>
                </a:lnTo>
                <a:lnTo>
                  <a:pt x="49318" y="21884"/>
                </a:lnTo>
                <a:lnTo>
                  <a:pt x="49273" y="21730"/>
                </a:lnTo>
                <a:lnTo>
                  <a:pt x="49273" y="21653"/>
                </a:lnTo>
                <a:lnTo>
                  <a:pt x="49251" y="21537"/>
                </a:lnTo>
                <a:lnTo>
                  <a:pt x="49207" y="21383"/>
                </a:lnTo>
                <a:lnTo>
                  <a:pt x="49207" y="21383"/>
                </a:lnTo>
                <a:lnTo>
                  <a:pt x="49074" y="21305"/>
                </a:lnTo>
                <a:lnTo>
                  <a:pt x="48964" y="21383"/>
                </a:lnTo>
                <a:lnTo>
                  <a:pt x="48964" y="21383"/>
                </a:lnTo>
                <a:lnTo>
                  <a:pt x="48875" y="21460"/>
                </a:lnTo>
                <a:lnTo>
                  <a:pt x="48875" y="21537"/>
                </a:lnTo>
                <a:lnTo>
                  <a:pt x="48875" y="21653"/>
                </a:lnTo>
                <a:lnTo>
                  <a:pt x="48920" y="21730"/>
                </a:lnTo>
                <a:lnTo>
                  <a:pt x="48920" y="21730"/>
                </a:lnTo>
                <a:lnTo>
                  <a:pt x="49008" y="21884"/>
                </a:lnTo>
                <a:lnTo>
                  <a:pt x="49052" y="22000"/>
                </a:lnTo>
                <a:lnTo>
                  <a:pt x="49008" y="22077"/>
                </a:lnTo>
                <a:lnTo>
                  <a:pt x="49008" y="22077"/>
                </a:lnTo>
                <a:lnTo>
                  <a:pt x="48920" y="22155"/>
                </a:lnTo>
                <a:lnTo>
                  <a:pt x="48831" y="22232"/>
                </a:lnTo>
                <a:lnTo>
                  <a:pt x="48831" y="22232"/>
                </a:lnTo>
                <a:lnTo>
                  <a:pt x="48809" y="22309"/>
                </a:lnTo>
                <a:lnTo>
                  <a:pt x="48831" y="22386"/>
                </a:lnTo>
                <a:lnTo>
                  <a:pt x="48920" y="22502"/>
                </a:lnTo>
                <a:lnTo>
                  <a:pt x="49074" y="22656"/>
                </a:lnTo>
                <a:lnTo>
                  <a:pt x="49074" y="22656"/>
                </a:lnTo>
                <a:lnTo>
                  <a:pt x="49163" y="22733"/>
                </a:lnTo>
                <a:lnTo>
                  <a:pt x="49207" y="22849"/>
                </a:lnTo>
                <a:lnTo>
                  <a:pt x="49207" y="22849"/>
                </a:lnTo>
                <a:lnTo>
                  <a:pt x="49207" y="22926"/>
                </a:lnTo>
                <a:lnTo>
                  <a:pt x="49163" y="23004"/>
                </a:lnTo>
                <a:lnTo>
                  <a:pt x="49052" y="23158"/>
                </a:lnTo>
                <a:lnTo>
                  <a:pt x="49052" y="23158"/>
                </a:lnTo>
                <a:lnTo>
                  <a:pt x="49008" y="23274"/>
                </a:lnTo>
                <a:lnTo>
                  <a:pt x="49052" y="23274"/>
                </a:lnTo>
                <a:lnTo>
                  <a:pt x="49074" y="23351"/>
                </a:lnTo>
                <a:lnTo>
                  <a:pt x="49074" y="23351"/>
                </a:lnTo>
                <a:lnTo>
                  <a:pt x="49163" y="23351"/>
                </a:lnTo>
                <a:lnTo>
                  <a:pt x="49251" y="23274"/>
                </a:lnTo>
                <a:lnTo>
                  <a:pt x="49406" y="23158"/>
                </a:lnTo>
                <a:lnTo>
                  <a:pt x="49406" y="23158"/>
                </a:lnTo>
                <a:lnTo>
                  <a:pt x="49472" y="23158"/>
                </a:lnTo>
                <a:lnTo>
                  <a:pt x="49517" y="23235"/>
                </a:lnTo>
                <a:lnTo>
                  <a:pt x="49517" y="23235"/>
                </a:lnTo>
                <a:lnTo>
                  <a:pt x="49561" y="23351"/>
                </a:lnTo>
                <a:lnTo>
                  <a:pt x="49649" y="23505"/>
                </a:lnTo>
                <a:lnTo>
                  <a:pt x="49649" y="23505"/>
                </a:lnTo>
                <a:lnTo>
                  <a:pt x="49915" y="23660"/>
                </a:lnTo>
                <a:lnTo>
                  <a:pt x="50092" y="23660"/>
                </a:lnTo>
                <a:lnTo>
                  <a:pt x="50246" y="23660"/>
                </a:lnTo>
                <a:lnTo>
                  <a:pt x="50246" y="23660"/>
                </a:lnTo>
                <a:lnTo>
                  <a:pt x="50446" y="23428"/>
                </a:lnTo>
                <a:lnTo>
                  <a:pt x="50556" y="23351"/>
                </a:lnTo>
                <a:lnTo>
                  <a:pt x="50689" y="23274"/>
                </a:lnTo>
                <a:lnTo>
                  <a:pt x="50689" y="23274"/>
                </a:lnTo>
                <a:lnTo>
                  <a:pt x="50799" y="23351"/>
                </a:lnTo>
                <a:lnTo>
                  <a:pt x="50799" y="23351"/>
                </a:lnTo>
                <a:lnTo>
                  <a:pt x="51043" y="23351"/>
                </a:lnTo>
                <a:lnTo>
                  <a:pt x="51175" y="23274"/>
                </a:lnTo>
                <a:lnTo>
                  <a:pt x="51242" y="23235"/>
                </a:lnTo>
                <a:lnTo>
                  <a:pt x="51242" y="23235"/>
                </a:lnTo>
                <a:close/>
                <a:moveTo>
                  <a:pt x="73048" y="18140"/>
                </a:moveTo>
                <a:lnTo>
                  <a:pt x="73048" y="18140"/>
                </a:lnTo>
                <a:lnTo>
                  <a:pt x="73114" y="18179"/>
                </a:lnTo>
                <a:lnTo>
                  <a:pt x="73203" y="18140"/>
                </a:lnTo>
                <a:lnTo>
                  <a:pt x="73247" y="17986"/>
                </a:lnTo>
                <a:lnTo>
                  <a:pt x="73247" y="17832"/>
                </a:lnTo>
                <a:lnTo>
                  <a:pt x="73203" y="17561"/>
                </a:lnTo>
                <a:lnTo>
                  <a:pt x="73158" y="17484"/>
                </a:lnTo>
                <a:lnTo>
                  <a:pt x="73092" y="17407"/>
                </a:lnTo>
                <a:lnTo>
                  <a:pt x="73092" y="17407"/>
                </a:lnTo>
                <a:lnTo>
                  <a:pt x="73048" y="17407"/>
                </a:lnTo>
                <a:lnTo>
                  <a:pt x="73048" y="17407"/>
                </a:lnTo>
                <a:lnTo>
                  <a:pt x="72959" y="17407"/>
                </a:lnTo>
                <a:lnTo>
                  <a:pt x="72915" y="17484"/>
                </a:lnTo>
                <a:lnTo>
                  <a:pt x="72871" y="17561"/>
                </a:lnTo>
                <a:lnTo>
                  <a:pt x="72871" y="17716"/>
                </a:lnTo>
                <a:lnTo>
                  <a:pt x="72915" y="17986"/>
                </a:lnTo>
                <a:lnTo>
                  <a:pt x="73004" y="18140"/>
                </a:lnTo>
                <a:lnTo>
                  <a:pt x="73048" y="18140"/>
                </a:lnTo>
                <a:lnTo>
                  <a:pt x="73048" y="18140"/>
                </a:lnTo>
                <a:close/>
                <a:moveTo>
                  <a:pt x="55134" y="35741"/>
                </a:moveTo>
                <a:lnTo>
                  <a:pt x="55134" y="35741"/>
                </a:lnTo>
                <a:lnTo>
                  <a:pt x="54979" y="35818"/>
                </a:lnTo>
                <a:lnTo>
                  <a:pt x="54891" y="36050"/>
                </a:lnTo>
                <a:lnTo>
                  <a:pt x="54891" y="36050"/>
                </a:lnTo>
                <a:lnTo>
                  <a:pt x="54802" y="36165"/>
                </a:lnTo>
                <a:lnTo>
                  <a:pt x="54692" y="36397"/>
                </a:lnTo>
                <a:lnTo>
                  <a:pt x="54692" y="36397"/>
                </a:lnTo>
                <a:lnTo>
                  <a:pt x="54581" y="36513"/>
                </a:lnTo>
                <a:lnTo>
                  <a:pt x="54448" y="36667"/>
                </a:lnTo>
                <a:lnTo>
                  <a:pt x="54448" y="36667"/>
                </a:lnTo>
                <a:lnTo>
                  <a:pt x="54448" y="36822"/>
                </a:lnTo>
                <a:lnTo>
                  <a:pt x="54448" y="36899"/>
                </a:lnTo>
                <a:lnTo>
                  <a:pt x="54493" y="36937"/>
                </a:lnTo>
                <a:lnTo>
                  <a:pt x="54537" y="36937"/>
                </a:lnTo>
                <a:lnTo>
                  <a:pt x="54537" y="36937"/>
                </a:lnTo>
                <a:lnTo>
                  <a:pt x="54603" y="36937"/>
                </a:lnTo>
                <a:lnTo>
                  <a:pt x="54647" y="36899"/>
                </a:lnTo>
                <a:lnTo>
                  <a:pt x="54736" y="36744"/>
                </a:lnTo>
                <a:lnTo>
                  <a:pt x="54736" y="36744"/>
                </a:lnTo>
                <a:lnTo>
                  <a:pt x="54891" y="36513"/>
                </a:lnTo>
                <a:lnTo>
                  <a:pt x="54979" y="36513"/>
                </a:lnTo>
                <a:lnTo>
                  <a:pt x="55046" y="36513"/>
                </a:lnTo>
                <a:lnTo>
                  <a:pt x="55046" y="36513"/>
                </a:lnTo>
                <a:lnTo>
                  <a:pt x="55223" y="36513"/>
                </a:lnTo>
                <a:lnTo>
                  <a:pt x="55245" y="36513"/>
                </a:lnTo>
                <a:lnTo>
                  <a:pt x="55333" y="36474"/>
                </a:lnTo>
                <a:lnTo>
                  <a:pt x="55333" y="36474"/>
                </a:lnTo>
                <a:lnTo>
                  <a:pt x="55422" y="36397"/>
                </a:lnTo>
                <a:lnTo>
                  <a:pt x="55444" y="36397"/>
                </a:lnTo>
                <a:lnTo>
                  <a:pt x="55621" y="36474"/>
                </a:lnTo>
                <a:lnTo>
                  <a:pt x="55621" y="36474"/>
                </a:lnTo>
                <a:lnTo>
                  <a:pt x="55731" y="36397"/>
                </a:lnTo>
                <a:lnTo>
                  <a:pt x="55820" y="36320"/>
                </a:lnTo>
                <a:lnTo>
                  <a:pt x="55886" y="36165"/>
                </a:lnTo>
                <a:lnTo>
                  <a:pt x="55974" y="36088"/>
                </a:lnTo>
                <a:lnTo>
                  <a:pt x="55974" y="36088"/>
                </a:lnTo>
                <a:lnTo>
                  <a:pt x="56129" y="36088"/>
                </a:lnTo>
                <a:lnTo>
                  <a:pt x="56262" y="36165"/>
                </a:lnTo>
                <a:lnTo>
                  <a:pt x="56262" y="36165"/>
                </a:lnTo>
                <a:lnTo>
                  <a:pt x="56616" y="36165"/>
                </a:lnTo>
                <a:lnTo>
                  <a:pt x="56616" y="36165"/>
                </a:lnTo>
                <a:lnTo>
                  <a:pt x="56726" y="36088"/>
                </a:lnTo>
                <a:lnTo>
                  <a:pt x="56903" y="35972"/>
                </a:lnTo>
                <a:lnTo>
                  <a:pt x="56903" y="35972"/>
                </a:lnTo>
                <a:lnTo>
                  <a:pt x="56925" y="35818"/>
                </a:lnTo>
                <a:lnTo>
                  <a:pt x="56903" y="35664"/>
                </a:lnTo>
                <a:lnTo>
                  <a:pt x="56903" y="35625"/>
                </a:lnTo>
                <a:lnTo>
                  <a:pt x="56903" y="35625"/>
                </a:lnTo>
                <a:lnTo>
                  <a:pt x="56771" y="35625"/>
                </a:lnTo>
                <a:lnTo>
                  <a:pt x="56726" y="35625"/>
                </a:lnTo>
                <a:lnTo>
                  <a:pt x="56704" y="35548"/>
                </a:lnTo>
                <a:lnTo>
                  <a:pt x="56704" y="35548"/>
                </a:lnTo>
                <a:lnTo>
                  <a:pt x="56704" y="35471"/>
                </a:lnTo>
                <a:lnTo>
                  <a:pt x="56704" y="35316"/>
                </a:lnTo>
                <a:lnTo>
                  <a:pt x="56815" y="35201"/>
                </a:lnTo>
                <a:lnTo>
                  <a:pt x="56815" y="35201"/>
                </a:lnTo>
                <a:lnTo>
                  <a:pt x="56903" y="35201"/>
                </a:lnTo>
                <a:lnTo>
                  <a:pt x="56970" y="35123"/>
                </a:lnTo>
                <a:lnTo>
                  <a:pt x="56970" y="35123"/>
                </a:lnTo>
                <a:lnTo>
                  <a:pt x="57014" y="34892"/>
                </a:lnTo>
                <a:lnTo>
                  <a:pt x="57014" y="34699"/>
                </a:lnTo>
                <a:lnTo>
                  <a:pt x="57014" y="34699"/>
                </a:lnTo>
                <a:lnTo>
                  <a:pt x="57014" y="34467"/>
                </a:lnTo>
                <a:lnTo>
                  <a:pt x="56970" y="34351"/>
                </a:lnTo>
                <a:lnTo>
                  <a:pt x="56925" y="34197"/>
                </a:lnTo>
                <a:lnTo>
                  <a:pt x="56815" y="34197"/>
                </a:lnTo>
                <a:lnTo>
                  <a:pt x="56815" y="34197"/>
                </a:lnTo>
                <a:lnTo>
                  <a:pt x="56660" y="34274"/>
                </a:lnTo>
                <a:lnTo>
                  <a:pt x="56616" y="34197"/>
                </a:lnTo>
                <a:lnTo>
                  <a:pt x="56572" y="34043"/>
                </a:lnTo>
                <a:lnTo>
                  <a:pt x="56572" y="34043"/>
                </a:lnTo>
                <a:lnTo>
                  <a:pt x="56527" y="33850"/>
                </a:lnTo>
                <a:lnTo>
                  <a:pt x="56527" y="33850"/>
                </a:lnTo>
                <a:lnTo>
                  <a:pt x="56527" y="33695"/>
                </a:lnTo>
                <a:lnTo>
                  <a:pt x="56527" y="33618"/>
                </a:lnTo>
                <a:lnTo>
                  <a:pt x="56527" y="33618"/>
                </a:lnTo>
                <a:lnTo>
                  <a:pt x="56527" y="33502"/>
                </a:lnTo>
                <a:lnTo>
                  <a:pt x="56483" y="33425"/>
                </a:lnTo>
                <a:lnTo>
                  <a:pt x="56417" y="33271"/>
                </a:lnTo>
                <a:lnTo>
                  <a:pt x="56417" y="33271"/>
                </a:lnTo>
                <a:lnTo>
                  <a:pt x="56284" y="33116"/>
                </a:lnTo>
                <a:lnTo>
                  <a:pt x="56262" y="32923"/>
                </a:lnTo>
                <a:lnTo>
                  <a:pt x="56262" y="32923"/>
                </a:lnTo>
                <a:lnTo>
                  <a:pt x="56218" y="32846"/>
                </a:lnTo>
                <a:lnTo>
                  <a:pt x="56218" y="32846"/>
                </a:lnTo>
                <a:lnTo>
                  <a:pt x="56129" y="32653"/>
                </a:lnTo>
                <a:lnTo>
                  <a:pt x="56129" y="32653"/>
                </a:lnTo>
                <a:lnTo>
                  <a:pt x="56063" y="32499"/>
                </a:lnTo>
                <a:lnTo>
                  <a:pt x="55974" y="32267"/>
                </a:lnTo>
                <a:lnTo>
                  <a:pt x="55974" y="32267"/>
                </a:lnTo>
                <a:lnTo>
                  <a:pt x="55886" y="32074"/>
                </a:lnTo>
                <a:lnTo>
                  <a:pt x="55820" y="31843"/>
                </a:lnTo>
                <a:lnTo>
                  <a:pt x="55820" y="31843"/>
                </a:lnTo>
                <a:lnTo>
                  <a:pt x="55731" y="31727"/>
                </a:lnTo>
                <a:lnTo>
                  <a:pt x="55687" y="31572"/>
                </a:lnTo>
                <a:lnTo>
                  <a:pt x="55687" y="31572"/>
                </a:lnTo>
                <a:lnTo>
                  <a:pt x="55643" y="31418"/>
                </a:lnTo>
                <a:lnTo>
                  <a:pt x="55576" y="31379"/>
                </a:lnTo>
                <a:lnTo>
                  <a:pt x="55576" y="31379"/>
                </a:lnTo>
                <a:lnTo>
                  <a:pt x="55532" y="31225"/>
                </a:lnTo>
                <a:lnTo>
                  <a:pt x="55532" y="31148"/>
                </a:lnTo>
                <a:lnTo>
                  <a:pt x="55576" y="30993"/>
                </a:lnTo>
                <a:lnTo>
                  <a:pt x="55576" y="30993"/>
                </a:lnTo>
                <a:lnTo>
                  <a:pt x="55576" y="30878"/>
                </a:lnTo>
                <a:lnTo>
                  <a:pt x="55576" y="30723"/>
                </a:lnTo>
                <a:lnTo>
                  <a:pt x="55576" y="30723"/>
                </a:lnTo>
                <a:lnTo>
                  <a:pt x="55621" y="30646"/>
                </a:lnTo>
                <a:lnTo>
                  <a:pt x="55643" y="30569"/>
                </a:lnTo>
                <a:lnTo>
                  <a:pt x="55731" y="30530"/>
                </a:lnTo>
                <a:lnTo>
                  <a:pt x="55731" y="30530"/>
                </a:lnTo>
                <a:lnTo>
                  <a:pt x="55820" y="30299"/>
                </a:lnTo>
                <a:lnTo>
                  <a:pt x="55842" y="30106"/>
                </a:lnTo>
                <a:lnTo>
                  <a:pt x="55842" y="30106"/>
                </a:lnTo>
                <a:lnTo>
                  <a:pt x="55886" y="29797"/>
                </a:lnTo>
                <a:lnTo>
                  <a:pt x="55886" y="29720"/>
                </a:lnTo>
                <a:lnTo>
                  <a:pt x="55842" y="29604"/>
                </a:lnTo>
                <a:lnTo>
                  <a:pt x="55842" y="29604"/>
                </a:lnTo>
                <a:lnTo>
                  <a:pt x="55687" y="29449"/>
                </a:lnTo>
                <a:lnTo>
                  <a:pt x="55687" y="29449"/>
                </a:lnTo>
                <a:lnTo>
                  <a:pt x="55576" y="29449"/>
                </a:lnTo>
                <a:lnTo>
                  <a:pt x="55444" y="29449"/>
                </a:lnTo>
                <a:lnTo>
                  <a:pt x="55333" y="29372"/>
                </a:lnTo>
                <a:lnTo>
                  <a:pt x="55333" y="29295"/>
                </a:lnTo>
                <a:lnTo>
                  <a:pt x="55289" y="29179"/>
                </a:lnTo>
                <a:lnTo>
                  <a:pt x="55289" y="29179"/>
                </a:lnTo>
                <a:lnTo>
                  <a:pt x="55333" y="29025"/>
                </a:lnTo>
                <a:lnTo>
                  <a:pt x="55377" y="28871"/>
                </a:lnTo>
                <a:lnTo>
                  <a:pt x="55377" y="28871"/>
                </a:lnTo>
                <a:lnTo>
                  <a:pt x="55333" y="28755"/>
                </a:lnTo>
                <a:lnTo>
                  <a:pt x="55289" y="28678"/>
                </a:lnTo>
                <a:lnTo>
                  <a:pt x="55245" y="28678"/>
                </a:lnTo>
                <a:lnTo>
                  <a:pt x="55178" y="28678"/>
                </a:lnTo>
                <a:lnTo>
                  <a:pt x="55178" y="28678"/>
                </a:lnTo>
                <a:lnTo>
                  <a:pt x="55134" y="28678"/>
                </a:lnTo>
                <a:lnTo>
                  <a:pt x="55134" y="28678"/>
                </a:lnTo>
                <a:lnTo>
                  <a:pt x="54979" y="28755"/>
                </a:lnTo>
                <a:lnTo>
                  <a:pt x="54979" y="28755"/>
                </a:lnTo>
                <a:lnTo>
                  <a:pt x="54891" y="28832"/>
                </a:lnTo>
                <a:lnTo>
                  <a:pt x="54891" y="28832"/>
                </a:lnTo>
                <a:lnTo>
                  <a:pt x="54847" y="29025"/>
                </a:lnTo>
                <a:lnTo>
                  <a:pt x="54847" y="29025"/>
                </a:lnTo>
                <a:lnTo>
                  <a:pt x="54847" y="29102"/>
                </a:lnTo>
                <a:lnTo>
                  <a:pt x="54802" y="29179"/>
                </a:lnTo>
                <a:lnTo>
                  <a:pt x="54736" y="29256"/>
                </a:lnTo>
                <a:lnTo>
                  <a:pt x="54736" y="29256"/>
                </a:lnTo>
                <a:lnTo>
                  <a:pt x="54736" y="29372"/>
                </a:lnTo>
                <a:lnTo>
                  <a:pt x="54736" y="29527"/>
                </a:lnTo>
                <a:lnTo>
                  <a:pt x="54736" y="29527"/>
                </a:lnTo>
                <a:lnTo>
                  <a:pt x="54647" y="29681"/>
                </a:lnTo>
                <a:lnTo>
                  <a:pt x="54581" y="29720"/>
                </a:lnTo>
                <a:lnTo>
                  <a:pt x="54581" y="29720"/>
                </a:lnTo>
                <a:lnTo>
                  <a:pt x="54581" y="29951"/>
                </a:lnTo>
                <a:lnTo>
                  <a:pt x="54581" y="30106"/>
                </a:lnTo>
                <a:lnTo>
                  <a:pt x="54581" y="30106"/>
                </a:lnTo>
                <a:lnTo>
                  <a:pt x="54647" y="30221"/>
                </a:lnTo>
                <a:lnTo>
                  <a:pt x="54603" y="30376"/>
                </a:lnTo>
                <a:lnTo>
                  <a:pt x="54537" y="30569"/>
                </a:lnTo>
                <a:lnTo>
                  <a:pt x="54537" y="30569"/>
                </a:lnTo>
                <a:lnTo>
                  <a:pt x="54581" y="30723"/>
                </a:lnTo>
                <a:lnTo>
                  <a:pt x="54603" y="30878"/>
                </a:lnTo>
                <a:lnTo>
                  <a:pt x="54603" y="30878"/>
                </a:lnTo>
                <a:lnTo>
                  <a:pt x="54603" y="30993"/>
                </a:lnTo>
                <a:lnTo>
                  <a:pt x="54581" y="31225"/>
                </a:lnTo>
                <a:lnTo>
                  <a:pt x="54581" y="31225"/>
                </a:lnTo>
                <a:lnTo>
                  <a:pt x="54603" y="31302"/>
                </a:lnTo>
                <a:lnTo>
                  <a:pt x="54603" y="31379"/>
                </a:lnTo>
                <a:lnTo>
                  <a:pt x="54736" y="31379"/>
                </a:lnTo>
                <a:lnTo>
                  <a:pt x="54736" y="31379"/>
                </a:lnTo>
                <a:lnTo>
                  <a:pt x="54780" y="31418"/>
                </a:lnTo>
                <a:lnTo>
                  <a:pt x="54802" y="31572"/>
                </a:lnTo>
                <a:lnTo>
                  <a:pt x="54802" y="31572"/>
                </a:lnTo>
                <a:lnTo>
                  <a:pt x="54802" y="31727"/>
                </a:lnTo>
                <a:lnTo>
                  <a:pt x="54802" y="31843"/>
                </a:lnTo>
                <a:lnTo>
                  <a:pt x="54802" y="31843"/>
                </a:lnTo>
                <a:lnTo>
                  <a:pt x="54847" y="31997"/>
                </a:lnTo>
                <a:lnTo>
                  <a:pt x="54891" y="32074"/>
                </a:lnTo>
                <a:lnTo>
                  <a:pt x="55001" y="32229"/>
                </a:lnTo>
                <a:lnTo>
                  <a:pt x="55001" y="32229"/>
                </a:lnTo>
                <a:lnTo>
                  <a:pt x="55223" y="32229"/>
                </a:lnTo>
                <a:lnTo>
                  <a:pt x="55289" y="32267"/>
                </a:lnTo>
                <a:lnTo>
                  <a:pt x="55333" y="32344"/>
                </a:lnTo>
                <a:lnTo>
                  <a:pt x="55333" y="32344"/>
                </a:lnTo>
                <a:lnTo>
                  <a:pt x="55377" y="32422"/>
                </a:lnTo>
                <a:lnTo>
                  <a:pt x="55333" y="32576"/>
                </a:lnTo>
                <a:lnTo>
                  <a:pt x="55289" y="32692"/>
                </a:lnTo>
                <a:lnTo>
                  <a:pt x="55245" y="32846"/>
                </a:lnTo>
                <a:lnTo>
                  <a:pt x="55245" y="32923"/>
                </a:lnTo>
                <a:lnTo>
                  <a:pt x="55289" y="33000"/>
                </a:lnTo>
                <a:lnTo>
                  <a:pt x="55289" y="33000"/>
                </a:lnTo>
                <a:lnTo>
                  <a:pt x="55377" y="33000"/>
                </a:lnTo>
                <a:lnTo>
                  <a:pt x="55422" y="32923"/>
                </a:lnTo>
                <a:lnTo>
                  <a:pt x="55444" y="32923"/>
                </a:lnTo>
                <a:lnTo>
                  <a:pt x="55488" y="33000"/>
                </a:lnTo>
                <a:lnTo>
                  <a:pt x="55488" y="33000"/>
                </a:lnTo>
                <a:lnTo>
                  <a:pt x="55532" y="33193"/>
                </a:lnTo>
                <a:lnTo>
                  <a:pt x="55488" y="33348"/>
                </a:lnTo>
                <a:lnTo>
                  <a:pt x="55422" y="33425"/>
                </a:lnTo>
                <a:lnTo>
                  <a:pt x="55333" y="33425"/>
                </a:lnTo>
                <a:lnTo>
                  <a:pt x="55134" y="33502"/>
                </a:lnTo>
                <a:lnTo>
                  <a:pt x="55001" y="33541"/>
                </a:lnTo>
                <a:lnTo>
                  <a:pt x="54979" y="33618"/>
                </a:lnTo>
                <a:lnTo>
                  <a:pt x="54979" y="33618"/>
                </a:lnTo>
                <a:lnTo>
                  <a:pt x="54979" y="33772"/>
                </a:lnTo>
                <a:lnTo>
                  <a:pt x="54979" y="33850"/>
                </a:lnTo>
                <a:lnTo>
                  <a:pt x="55001" y="33927"/>
                </a:lnTo>
                <a:lnTo>
                  <a:pt x="55001" y="34043"/>
                </a:lnTo>
                <a:lnTo>
                  <a:pt x="55001" y="34043"/>
                </a:lnTo>
                <a:lnTo>
                  <a:pt x="55001" y="34120"/>
                </a:lnTo>
                <a:lnTo>
                  <a:pt x="54979" y="34197"/>
                </a:lnTo>
                <a:lnTo>
                  <a:pt x="54935" y="34274"/>
                </a:lnTo>
                <a:lnTo>
                  <a:pt x="54935" y="34390"/>
                </a:lnTo>
                <a:lnTo>
                  <a:pt x="54935" y="34390"/>
                </a:lnTo>
                <a:lnTo>
                  <a:pt x="54979" y="34622"/>
                </a:lnTo>
                <a:lnTo>
                  <a:pt x="54979" y="34699"/>
                </a:lnTo>
                <a:lnTo>
                  <a:pt x="54979" y="34776"/>
                </a:lnTo>
                <a:lnTo>
                  <a:pt x="54979" y="34776"/>
                </a:lnTo>
                <a:lnTo>
                  <a:pt x="54847" y="34892"/>
                </a:lnTo>
                <a:lnTo>
                  <a:pt x="54780" y="35046"/>
                </a:lnTo>
                <a:lnTo>
                  <a:pt x="54780" y="35046"/>
                </a:lnTo>
                <a:lnTo>
                  <a:pt x="54780" y="35201"/>
                </a:lnTo>
                <a:lnTo>
                  <a:pt x="54780" y="35239"/>
                </a:lnTo>
                <a:lnTo>
                  <a:pt x="54891" y="35316"/>
                </a:lnTo>
                <a:lnTo>
                  <a:pt x="54891" y="35316"/>
                </a:lnTo>
                <a:lnTo>
                  <a:pt x="55001" y="35394"/>
                </a:lnTo>
                <a:lnTo>
                  <a:pt x="55134" y="35471"/>
                </a:lnTo>
                <a:lnTo>
                  <a:pt x="55134" y="35471"/>
                </a:lnTo>
                <a:lnTo>
                  <a:pt x="55245" y="35471"/>
                </a:lnTo>
                <a:lnTo>
                  <a:pt x="55422" y="35471"/>
                </a:lnTo>
                <a:lnTo>
                  <a:pt x="55422" y="35471"/>
                </a:lnTo>
                <a:lnTo>
                  <a:pt x="55488" y="35548"/>
                </a:lnTo>
                <a:lnTo>
                  <a:pt x="55488" y="35625"/>
                </a:lnTo>
                <a:lnTo>
                  <a:pt x="55488" y="35664"/>
                </a:lnTo>
                <a:lnTo>
                  <a:pt x="55488" y="35664"/>
                </a:lnTo>
                <a:lnTo>
                  <a:pt x="55422" y="35741"/>
                </a:lnTo>
                <a:lnTo>
                  <a:pt x="55289" y="35741"/>
                </a:lnTo>
                <a:lnTo>
                  <a:pt x="55134" y="35741"/>
                </a:lnTo>
                <a:lnTo>
                  <a:pt x="55134" y="35741"/>
                </a:lnTo>
                <a:close/>
                <a:moveTo>
                  <a:pt x="72959" y="87076"/>
                </a:moveTo>
                <a:lnTo>
                  <a:pt x="72959" y="87076"/>
                </a:lnTo>
                <a:lnTo>
                  <a:pt x="72760" y="86921"/>
                </a:lnTo>
                <a:lnTo>
                  <a:pt x="72605" y="86921"/>
                </a:lnTo>
                <a:lnTo>
                  <a:pt x="72517" y="86921"/>
                </a:lnTo>
                <a:lnTo>
                  <a:pt x="72517" y="86921"/>
                </a:lnTo>
                <a:lnTo>
                  <a:pt x="72451" y="86999"/>
                </a:lnTo>
                <a:lnTo>
                  <a:pt x="72362" y="87153"/>
                </a:lnTo>
                <a:lnTo>
                  <a:pt x="72274" y="87423"/>
                </a:lnTo>
                <a:lnTo>
                  <a:pt x="72274" y="87423"/>
                </a:lnTo>
                <a:lnTo>
                  <a:pt x="72207" y="87732"/>
                </a:lnTo>
                <a:lnTo>
                  <a:pt x="72030" y="88002"/>
                </a:lnTo>
                <a:lnTo>
                  <a:pt x="72030" y="88002"/>
                </a:lnTo>
                <a:lnTo>
                  <a:pt x="71831" y="88195"/>
                </a:lnTo>
                <a:lnTo>
                  <a:pt x="71566" y="88427"/>
                </a:lnTo>
                <a:lnTo>
                  <a:pt x="71323" y="88620"/>
                </a:lnTo>
                <a:lnTo>
                  <a:pt x="71234" y="88774"/>
                </a:lnTo>
                <a:lnTo>
                  <a:pt x="71168" y="89006"/>
                </a:lnTo>
                <a:lnTo>
                  <a:pt x="71168" y="89006"/>
                </a:lnTo>
                <a:lnTo>
                  <a:pt x="71124" y="89353"/>
                </a:lnTo>
                <a:lnTo>
                  <a:pt x="71124" y="89700"/>
                </a:lnTo>
                <a:lnTo>
                  <a:pt x="71190" y="90395"/>
                </a:lnTo>
                <a:lnTo>
                  <a:pt x="71190" y="90395"/>
                </a:lnTo>
                <a:lnTo>
                  <a:pt x="71234" y="90743"/>
                </a:lnTo>
                <a:lnTo>
                  <a:pt x="71234" y="91128"/>
                </a:lnTo>
                <a:lnTo>
                  <a:pt x="71168" y="91399"/>
                </a:lnTo>
                <a:lnTo>
                  <a:pt x="71035" y="91746"/>
                </a:lnTo>
                <a:lnTo>
                  <a:pt x="71035" y="91746"/>
                </a:lnTo>
                <a:lnTo>
                  <a:pt x="70880" y="92016"/>
                </a:lnTo>
                <a:lnTo>
                  <a:pt x="70792" y="92325"/>
                </a:lnTo>
                <a:lnTo>
                  <a:pt x="70726" y="92672"/>
                </a:lnTo>
                <a:lnTo>
                  <a:pt x="70681" y="93020"/>
                </a:lnTo>
                <a:lnTo>
                  <a:pt x="70681" y="93020"/>
                </a:lnTo>
                <a:lnTo>
                  <a:pt x="70726" y="93444"/>
                </a:lnTo>
                <a:lnTo>
                  <a:pt x="70748" y="93753"/>
                </a:lnTo>
                <a:lnTo>
                  <a:pt x="70991" y="94293"/>
                </a:lnTo>
                <a:lnTo>
                  <a:pt x="70991" y="94293"/>
                </a:lnTo>
                <a:lnTo>
                  <a:pt x="71035" y="94602"/>
                </a:lnTo>
                <a:lnTo>
                  <a:pt x="71124" y="94872"/>
                </a:lnTo>
                <a:lnTo>
                  <a:pt x="71124" y="94872"/>
                </a:lnTo>
                <a:lnTo>
                  <a:pt x="71234" y="95220"/>
                </a:lnTo>
                <a:lnTo>
                  <a:pt x="71433" y="95451"/>
                </a:lnTo>
                <a:lnTo>
                  <a:pt x="71632" y="95490"/>
                </a:lnTo>
                <a:lnTo>
                  <a:pt x="71765" y="95490"/>
                </a:lnTo>
                <a:lnTo>
                  <a:pt x="71831" y="95451"/>
                </a:lnTo>
                <a:lnTo>
                  <a:pt x="71831" y="95451"/>
                </a:lnTo>
                <a:lnTo>
                  <a:pt x="71920" y="95374"/>
                </a:lnTo>
                <a:lnTo>
                  <a:pt x="72008" y="95220"/>
                </a:lnTo>
                <a:lnTo>
                  <a:pt x="72075" y="94872"/>
                </a:lnTo>
                <a:lnTo>
                  <a:pt x="72163" y="94178"/>
                </a:lnTo>
                <a:lnTo>
                  <a:pt x="72163" y="94178"/>
                </a:lnTo>
                <a:lnTo>
                  <a:pt x="72230" y="93676"/>
                </a:lnTo>
                <a:lnTo>
                  <a:pt x="72362" y="93251"/>
                </a:lnTo>
                <a:lnTo>
                  <a:pt x="72473" y="92827"/>
                </a:lnTo>
                <a:lnTo>
                  <a:pt x="72561" y="92325"/>
                </a:lnTo>
                <a:lnTo>
                  <a:pt x="72561" y="92325"/>
                </a:lnTo>
                <a:lnTo>
                  <a:pt x="72605" y="91823"/>
                </a:lnTo>
                <a:lnTo>
                  <a:pt x="72716" y="91399"/>
                </a:lnTo>
                <a:lnTo>
                  <a:pt x="72959" y="90550"/>
                </a:lnTo>
                <a:lnTo>
                  <a:pt x="72959" y="90550"/>
                </a:lnTo>
                <a:lnTo>
                  <a:pt x="73048" y="90048"/>
                </a:lnTo>
                <a:lnTo>
                  <a:pt x="73092" y="89623"/>
                </a:lnTo>
                <a:lnTo>
                  <a:pt x="73092" y="89121"/>
                </a:lnTo>
                <a:lnTo>
                  <a:pt x="73048" y="88620"/>
                </a:lnTo>
                <a:lnTo>
                  <a:pt x="73048" y="88620"/>
                </a:lnTo>
                <a:lnTo>
                  <a:pt x="73048" y="88272"/>
                </a:lnTo>
                <a:lnTo>
                  <a:pt x="73092" y="87925"/>
                </a:lnTo>
                <a:lnTo>
                  <a:pt x="73092" y="87925"/>
                </a:lnTo>
                <a:lnTo>
                  <a:pt x="73092" y="87732"/>
                </a:lnTo>
                <a:lnTo>
                  <a:pt x="73092" y="87500"/>
                </a:lnTo>
                <a:lnTo>
                  <a:pt x="73048" y="87230"/>
                </a:lnTo>
                <a:lnTo>
                  <a:pt x="72959" y="87076"/>
                </a:lnTo>
                <a:lnTo>
                  <a:pt x="72959" y="87076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0069" y="5496984"/>
            <a:ext cx="4546868" cy="10086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57200" y="6553953"/>
            <a:ext cx="8381999" cy="0"/>
          </a:xfrm>
          <a:prstGeom prst="straightConnector1">
            <a:avLst/>
          </a:prstGeom>
          <a:noFill/>
          <a:ln w="12700" cap="flat" cmpd="sng">
            <a:solidFill>
              <a:srgbClr val="2E24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34399" y="6435860"/>
            <a:ext cx="335703" cy="215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400" b="1">
                <a:solidFill>
                  <a:srgbClr val="2E246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dirty="0">
              <a:solidFill>
                <a:srgbClr val="2E24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/>
        </p:nvSpPr>
        <p:spPr>
          <a:xfrm>
            <a:off x="7524404" y="6477376"/>
            <a:ext cx="762001" cy="1479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12700" marR="0" lvl="0" indent="0" algn="ctr" rtl="0">
              <a:spcBef>
                <a:spcPts val="0"/>
              </a:spcBef>
              <a:buSzPct val="25000"/>
              <a:buNone/>
            </a:pPr>
            <a:fld id="{EA02BA48-5900-49D1-8549-A7F3450A6C18}" type="datetime1">
              <a:rPr lang="en-US" sz="900" cap="none" smtClean="0">
                <a:solidFill>
                  <a:srgbClr val="2E2463"/>
                </a:solidFill>
                <a:latin typeface="Arial"/>
                <a:ea typeface="Arial"/>
                <a:cs typeface="Arial"/>
                <a:sym typeface="Arial"/>
              </a:rPr>
              <a:t>10/18/2018</a:t>
            </a:fld>
            <a:endParaRPr lang="en-US" sz="900" cap="none" dirty="0">
              <a:solidFill>
                <a:srgbClr val="2E24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419100" y="381762"/>
            <a:ext cx="5638800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1">
              <a:solidFill>
                <a:srgbClr val="2E24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Shape 27"/>
          <p:cNvCxnSpPr/>
          <p:nvPr/>
        </p:nvCxnSpPr>
        <p:spPr>
          <a:xfrm>
            <a:off x="466725" y="800100"/>
            <a:ext cx="8229600" cy="0"/>
          </a:xfrm>
          <a:prstGeom prst="straightConnector1">
            <a:avLst/>
          </a:prstGeom>
          <a:noFill/>
          <a:ln w="12700" cap="flat" cmpd="sng">
            <a:solidFill>
              <a:srgbClr val="2E2463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6323490"/>
            <a:ext cx="1984953" cy="4403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40502" y="5273006"/>
            <a:ext cx="5410200" cy="120015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2362200" y="1981200"/>
            <a:ext cx="4393755" cy="10232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buNone/>
              <a:defRPr sz="2400" b="1" i="0" u="none" strike="noStrike" cap="none">
                <a:solidFill>
                  <a:srgbClr val="0F24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4724400"/>
            <a:ext cx="8229598" cy="13792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26" Type="http://schemas.openxmlformats.org/officeDocument/2006/relationships/image" Target="../media/image35.emf"/><Relationship Id="rId3" Type="http://schemas.openxmlformats.org/officeDocument/2006/relationships/image" Target="../media/image12.emf"/><Relationship Id="rId21" Type="http://schemas.openxmlformats.org/officeDocument/2006/relationships/image" Target="../media/image30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5" Type="http://schemas.openxmlformats.org/officeDocument/2006/relationships/image" Target="../media/image34.emf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5.emf"/><Relationship Id="rId20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24" Type="http://schemas.openxmlformats.org/officeDocument/2006/relationships/image" Target="../media/image33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23" Type="http://schemas.openxmlformats.org/officeDocument/2006/relationships/image" Target="../media/image32.emf"/><Relationship Id="rId10" Type="http://schemas.openxmlformats.org/officeDocument/2006/relationships/image" Target="../media/image19.emf"/><Relationship Id="rId19" Type="http://schemas.openxmlformats.org/officeDocument/2006/relationships/image" Target="../media/image28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Relationship Id="rId22" Type="http://schemas.openxmlformats.org/officeDocument/2006/relationships/image" Target="../media/image3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21" Type="http://schemas.openxmlformats.org/officeDocument/2006/relationships/image" Target="../media/image54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9.emf"/><Relationship Id="rId20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24" Type="http://schemas.openxmlformats.org/officeDocument/2006/relationships/image" Target="../media/image57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23" Type="http://schemas.openxmlformats.org/officeDocument/2006/relationships/image" Target="../media/image56.emf"/><Relationship Id="rId10" Type="http://schemas.openxmlformats.org/officeDocument/2006/relationships/image" Target="../media/image43.emf"/><Relationship Id="rId19" Type="http://schemas.openxmlformats.org/officeDocument/2006/relationships/image" Target="../media/image52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Relationship Id="rId22" Type="http://schemas.openxmlformats.org/officeDocument/2006/relationships/image" Target="../media/image5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58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emf"/><Relationship Id="rId5" Type="http://schemas.openxmlformats.org/officeDocument/2006/relationships/image" Target="../media/image38.emf"/><Relationship Id="rId4" Type="http://schemas.openxmlformats.org/officeDocument/2006/relationships/image" Target="../media/image3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jpg"/><Relationship Id="rId4" Type="http://schemas.openxmlformats.org/officeDocument/2006/relationships/image" Target="../media/image6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/>
        </p:nvSpPr>
        <p:spPr>
          <a:xfrm>
            <a:off x="1624767" y="1713539"/>
            <a:ext cx="5894463" cy="11888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lnSpc>
                <a:spcPct val="125000"/>
              </a:lnSpc>
              <a:buSzPct val="25000"/>
            </a:pPr>
            <a:r>
              <a:rPr lang="zh-CN" altLang="en-US" sz="4000" b="1" dirty="0">
                <a:solidFill>
                  <a:srgbClr val="2E2463"/>
                </a:solidFill>
              </a:rPr>
              <a:t>基于电磁超声</a:t>
            </a:r>
            <a:r>
              <a:rPr lang="zh-CN" altLang="en-US" sz="4000" b="1" dirty="0" smtClean="0">
                <a:solidFill>
                  <a:srgbClr val="2E2463"/>
                </a:solidFill>
              </a:rPr>
              <a:t>的管道厚度机器人检测系统</a:t>
            </a:r>
            <a:r>
              <a:rPr lang="en-US" altLang="zh-CN" sz="4000" b="1" dirty="0" smtClean="0">
                <a:solidFill>
                  <a:srgbClr val="2E2463"/>
                </a:solidFill>
              </a:rPr>
              <a:t> </a:t>
            </a:r>
            <a:endParaRPr lang="en-US" sz="4000" b="1" dirty="0">
              <a:solidFill>
                <a:srgbClr val="2E2463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0"/>
            <a:ext cx="9144000" cy="828675"/>
          </a:xfrm>
          <a:prstGeom prst="rect">
            <a:avLst/>
          </a:prstGeom>
          <a:solidFill>
            <a:srgbClr val="3B5CA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0363" indent="-36036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fontAlgn="base" latinLnBrk="1">
              <a:lnSpc>
                <a:spcPct val="110000"/>
              </a:lnSpc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endParaRPr kumimoji="1"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文本框 9"/>
          <p:cNvSpPr txBox="1">
            <a:spLocks noChangeArrowheads="1"/>
          </p:cNvSpPr>
          <p:nvPr/>
        </p:nvSpPr>
        <p:spPr bwMode="auto">
          <a:xfrm>
            <a:off x="0" y="141288"/>
            <a:ext cx="914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大学生创新创业训练计划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42186" y="4574167"/>
            <a:ext cx="2259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指导教师：王淑娟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45321" y="3638252"/>
            <a:ext cx="4853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863A3A"/>
                </a:solidFill>
              </a:rPr>
              <a:t>钱孜洋、张月、高婧璇、张乃鑫、刘玥怡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10</a:t>
            </a:fld>
            <a:endParaRPr lang="en-US" dirty="0">
              <a:sym typeface="Arial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7808" y="3243909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测量范围覆盖</a:t>
            </a:r>
            <a:r>
              <a:rPr lang="en-US" altLang="zh-CN" sz="1800" dirty="0"/>
              <a:t>1.5mm~80mm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3187808" y="1429903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检测时无需预处理</a:t>
            </a:r>
          </a:p>
        </p:txBody>
      </p:sp>
      <p:sp>
        <p:nvSpPr>
          <p:cNvPr id="10" name="矩形 9"/>
          <p:cNvSpPr/>
          <p:nvPr/>
        </p:nvSpPr>
        <p:spPr>
          <a:xfrm>
            <a:off x="3187808" y="2336906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测量精度不低于</a:t>
            </a:r>
            <a:r>
              <a:rPr lang="en-US" altLang="zh-CN" sz="1800" dirty="0"/>
              <a:t>0.01mm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3187807" y="4150912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最大载重不低于</a:t>
            </a:r>
            <a:r>
              <a:rPr lang="en-US" altLang="zh-CN" sz="1800" smtClean="0"/>
              <a:t>2kg </a:t>
            </a:r>
            <a:endParaRPr lang="zh-CN" altLang="en-US" sz="1800" dirty="0"/>
          </a:p>
        </p:txBody>
      </p:sp>
      <p:sp>
        <p:nvSpPr>
          <p:cNvPr id="12" name="矩形 11"/>
          <p:cNvSpPr/>
          <p:nvPr/>
        </p:nvSpPr>
        <p:spPr>
          <a:xfrm>
            <a:off x="3187806" y="5057915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爬行角度覆盖</a:t>
            </a:r>
            <a:r>
              <a:rPr lang="en-US" altLang="zh-CN" sz="1800" dirty="0"/>
              <a:t>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r>
              <a:rPr lang="en-US" altLang="zh-CN" sz="1800" dirty="0"/>
              <a:t>~90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3770" y="970905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具体指标：</a:t>
            </a: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767604" y="1429903"/>
            <a:ext cx="0" cy="4239911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4F81BD"/>
                </a:gs>
                <a:gs pos="100000">
                  <a:srgbClr val="F4F7FB"/>
                </a:gs>
              </a:gsLst>
              <a:lin ang="540000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34399" y="6435860"/>
            <a:ext cx="556393" cy="215585"/>
          </a:xfrm>
        </p:spPr>
        <p:txBody>
          <a:bodyPr/>
          <a:lstStyle/>
          <a:p>
            <a:pPr lvl="0"/>
            <a:fld id="{00000000-1234-1234-1234-123412341234}" type="slidenum">
              <a:rPr lang="en-US" sz="2800" smtClean="0">
                <a:sym typeface="Arial"/>
              </a:rPr>
              <a:pPr lvl="0"/>
              <a:t>11</a:t>
            </a:fld>
            <a:endParaRPr lang="en-US" sz="2800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70" y="970905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预期目标：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0245" y="2252060"/>
            <a:ext cx="2086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中期目标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0245" y="4571310"/>
            <a:ext cx="2248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结题目标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53069" y="1887135"/>
            <a:ext cx="2750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F81BD"/>
                </a:solidFill>
              </a:rPr>
              <a:t>模块功能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053069" y="2531147"/>
            <a:ext cx="307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F81BD"/>
                </a:solidFill>
              </a:rPr>
              <a:t>系统雏形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53069" y="3818238"/>
            <a:ext cx="296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F81BD"/>
                </a:solidFill>
              </a:rPr>
              <a:t>整体调试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53069" y="4571311"/>
            <a:ext cx="3317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F81BD"/>
                </a:solidFill>
              </a:rPr>
              <a:t>实验验证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053069" y="5324383"/>
            <a:ext cx="296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4F81BD"/>
                </a:solidFill>
              </a:rPr>
              <a:t>优化完善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553770" y="3388284"/>
            <a:ext cx="8229779" cy="17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34399" y="6435860"/>
            <a:ext cx="556393" cy="215585"/>
          </a:xfrm>
        </p:spPr>
        <p:txBody>
          <a:bodyPr/>
          <a:lstStyle/>
          <a:p>
            <a:pPr lvl="0"/>
            <a:fld id="{00000000-1234-1234-1234-123412341234}" type="slidenum">
              <a:rPr lang="en-US" sz="2800" smtClean="0">
                <a:sym typeface="Arial"/>
              </a:rPr>
              <a:pPr lvl="0"/>
              <a:t>12</a:t>
            </a:fld>
            <a:endParaRPr lang="en-US" sz="2800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770" y="970905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特色创新：</a:t>
            </a:r>
          </a:p>
        </p:txBody>
      </p:sp>
      <p:sp>
        <p:nvSpPr>
          <p:cNvPr id="13" name="矩形 12"/>
          <p:cNvSpPr/>
          <p:nvPr/>
        </p:nvSpPr>
        <p:spPr>
          <a:xfrm>
            <a:off x="4216508" y="3720319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检测可靠性</a:t>
            </a:r>
          </a:p>
        </p:txBody>
      </p:sp>
      <p:sp>
        <p:nvSpPr>
          <p:cNvPr id="14" name="矩形 13"/>
          <p:cNvSpPr/>
          <p:nvPr/>
        </p:nvSpPr>
        <p:spPr>
          <a:xfrm>
            <a:off x="4216507" y="1906313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环境适应能力</a:t>
            </a:r>
          </a:p>
        </p:txBody>
      </p:sp>
      <p:sp>
        <p:nvSpPr>
          <p:cNvPr id="15" name="矩形 14"/>
          <p:cNvSpPr/>
          <p:nvPr/>
        </p:nvSpPr>
        <p:spPr>
          <a:xfrm>
            <a:off x="4216508" y="2813316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检测效率</a:t>
            </a:r>
          </a:p>
        </p:txBody>
      </p:sp>
      <p:sp>
        <p:nvSpPr>
          <p:cNvPr id="16" name="矩形 15"/>
          <p:cNvSpPr/>
          <p:nvPr/>
        </p:nvSpPr>
        <p:spPr>
          <a:xfrm>
            <a:off x="4216507" y="4627322"/>
            <a:ext cx="3279531" cy="6118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测量结果呈现方式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50585" y="2595746"/>
            <a:ext cx="1657350" cy="1658938"/>
            <a:chOff x="1240917" y="2369089"/>
            <a:chExt cx="1657350" cy="1658938"/>
          </a:xfrm>
        </p:grpSpPr>
        <p:grpSp>
          <p:nvGrpSpPr>
            <p:cNvPr id="19" name="组合 18"/>
            <p:cNvGrpSpPr>
              <a:grpSpLocks/>
            </p:cNvGrpSpPr>
            <p:nvPr/>
          </p:nvGrpSpPr>
          <p:grpSpPr bwMode="auto">
            <a:xfrm>
              <a:off x="1240917" y="2369089"/>
              <a:ext cx="1657350" cy="1658938"/>
              <a:chOff x="1179280" y="1659634"/>
              <a:chExt cx="1658768" cy="1658768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1179280" y="1659634"/>
                <a:ext cx="1658768" cy="1658768"/>
              </a:xfrm>
              <a:prstGeom prst="ellipse">
                <a:avLst/>
              </a:prstGeom>
              <a:solidFill>
                <a:srgbClr val="4F81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solidFill>
                    <a:srgbClr val="2E2463"/>
                  </a:solidFill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752009" y="2236560"/>
                <a:ext cx="518777" cy="851884"/>
                <a:chOff x="4492626" y="1103313"/>
                <a:chExt cx="150813" cy="247650"/>
              </a:xfrm>
              <a:solidFill>
                <a:schemeClr val="bg1"/>
              </a:solidFill>
            </p:grpSpPr>
            <p:sp>
              <p:nvSpPr>
                <p:cNvPr id="23" name="Freeform 74"/>
                <p:cNvSpPr>
                  <a:spLocks/>
                </p:cNvSpPr>
                <p:nvPr/>
              </p:nvSpPr>
              <p:spPr bwMode="auto">
                <a:xfrm>
                  <a:off x="4492626" y="1103313"/>
                  <a:ext cx="150813" cy="207963"/>
                </a:xfrm>
                <a:custGeom>
                  <a:avLst/>
                  <a:gdLst>
                    <a:gd name="T0" fmla="*/ 252 w 338"/>
                    <a:gd name="T1" fmla="*/ 409 h 468"/>
                    <a:gd name="T2" fmla="*/ 258 w 338"/>
                    <a:gd name="T3" fmla="*/ 377 h 468"/>
                    <a:gd name="T4" fmla="*/ 333 w 338"/>
                    <a:gd name="T5" fmla="*/ 154 h 468"/>
                    <a:gd name="T6" fmla="*/ 169 w 338"/>
                    <a:gd name="T7" fmla="*/ 0 h 468"/>
                    <a:gd name="T8" fmla="*/ 169 w 338"/>
                    <a:gd name="T9" fmla="*/ 0 h 468"/>
                    <a:gd name="T10" fmla="*/ 168 w 338"/>
                    <a:gd name="T11" fmla="*/ 0 h 468"/>
                    <a:gd name="T12" fmla="*/ 4 w 338"/>
                    <a:gd name="T13" fmla="*/ 154 h 468"/>
                    <a:gd name="T14" fmla="*/ 79 w 338"/>
                    <a:gd name="T15" fmla="*/ 377 h 468"/>
                    <a:gd name="T16" fmla="*/ 85 w 338"/>
                    <a:gd name="T17" fmla="*/ 409 h 468"/>
                    <a:gd name="T18" fmla="*/ 71 w 338"/>
                    <a:gd name="T19" fmla="*/ 430 h 468"/>
                    <a:gd name="T20" fmla="*/ 71 w 338"/>
                    <a:gd name="T21" fmla="*/ 446 h 468"/>
                    <a:gd name="T22" fmla="*/ 93 w 338"/>
                    <a:gd name="T23" fmla="*/ 468 h 468"/>
                    <a:gd name="T24" fmla="*/ 244 w 338"/>
                    <a:gd name="T25" fmla="*/ 468 h 468"/>
                    <a:gd name="T26" fmla="*/ 266 w 338"/>
                    <a:gd name="T27" fmla="*/ 446 h 468"/>
                    <a:gd name="T28" fmla="*/ 266 w 338"/>
                    <a:gd name="T29" fmla="*/ 430 h 468"/>
                    <a:gd name="T30" fmla="*/ 252 w 338"/>
                    <a:gd name="T31" fmla="*/ 409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38" h="468">
                      <a:moveTo>
                        <a:pt x="252" y="409"/>
                      </a:moveTo>
                      <a:cubicBezTo>
                        <a:pt x="255" y="402"/>
                        <a:pt x="258" y="392"/>
                        <a:pt x="258" y="377"/>
                      </a:cubicBezTo>
                      <a:cubicBezTo>
                        <a:pt x="258" y="338"/>
                        <a:pt x="338" y="251"/>
                        <a:pt x="333" y="154"/>
                      </a:cubicBezTo>
                      <a:cubicBezTo>
                        <a:pt x="329" y="57"/>
                        <a:pt x="247" y="0"/>
                        <a:pt x="169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68" y="0"/>
                        <a:pt x="168" y="0"/>
                        <a:pt x="168" y="0"/>
                      </a:cubicBezTo>
                      <a:cubicBezTo>
                        <a:pt x="91" y="0"/>
                        <a:pt x="9" y="57"/>
                        <a:pt x="4" y="154"/>
                      </a:cubicBezTo>
                      <a:cubicBezTo>
                        <a:pt x="0" y="251"/>
                        <a:pt x="79" y="338"/>
                        <a:pt x="79" y="377"/>
                      </a:cubicBezTo>
                      <a:cubicBezTo>
                        <a:pt x="79" y="392"/>
                        <a:pt x="82" y="402"/>
                        <a:pt x="85" y="409"/>
                      </a:cubicBezTo>
                      <a:cubicBezTo>
                        <a:pt x="77" y="413"/>
                        <a:pt x="71" y="420"/>
                        <a:pt x="71" y="430"/>
                      </a:cubicBezTo>
                      <a:cubicBezTo>
                        <a:pt x="71" y="446"/>
                        <a:pt x="71" y="446"/>
                        <a:pt x="71" y="446"/>
                      </a:cubicBezTo>
                      <a:cubicBezTo>
                        <a:pt x="71" y="458"/>
                        <a:pt x="81" y="468"/>
                        <a:pt x="93" y="468"/>
                      </a:cubicBezTo>
                      <a:cubicBezTo>
                        <a:pt x="244" y="468"/>
                        <a:pt x="244" y="468"/>
                        <a:pt x="244" y="468"/>
                      </a:cubicBezTo>
                      <a:cubicBezTo>
                        <a:pt x="256" y="468"/>
                        <a:pt x="266" y="458"/>
                        <a:pt x="266" y="446"/>
                      </a:cubicBezTo>
                      <a:cubicBezTo>
                        <a:pt x="266" y="430"/>
                        <a:pt x="266" y="430"/>
                        <a:pt x="266" y="430"/>
                      </a:cubicBezTo>
                      <a:cubicBezTo>
                        <a:pt x="266" y="420"/>
                        <a:pt x="260" y="413"/>
                        <a:pt x="252" y="4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4" name="Freeform 75"/>
                <p:cNvSpPr>
                  <a:spLocks/>
                </p:cNvSpPr>
                <p:nvPr/>
              </p:nvSpPr>
              <p:spPr bwMode="auto">
                <a:xfrm>
                  <a:off x="4530726" y="1314450"/>
                  <a:ext cx="73025" cy="19050"/>
                </a:xfrm>
                <a:custGeom>
                  <a:avLst/>
                  <a:gdLst>
                    <a:gd name="T0" fmla="*/ 139 w 161"/>
                    <a:gd name="T1" fmla="*/ 0 h 45"/>
                    <a:gd name="T2" fmla="*/ 22 w 161"/>
                    <a:gd name="T3" fmla="*/ 0 h 45"/>
                    <a:gd name="T4" fmla="*/ 0 w 161"/>
                    <a:gd name="T5" fmla="*/ 22 h 45"/>
                    <a:gd name="T6" fmla="*/ 0 w 161"/>
                    <a:gd name="T7" fmla="*/ 23 h 45"/>
                    <a:gd name="T8" fmla="*/ 22 w 161"/>
                    <a:gd name="T9" fmla="*/ 45 h 45"/>
                    <a:gd name="T10" fmla="*/ 139 w 161"/>
                    <a:gd name="T11" fmla="*/ 45 h 45"/>
                    <a:gd name="T12" fmla="*/ 161 w 161"/>
                    <a:gd name="T13" fmla="*/ 23 h 45"/>
                    <a:gd name="T14" fmla="*/ 161 w 161"/>
                    <a:gd name="T15" fmla="*/ 22 h 45"/>
                    <a:gd name="T16" fmla="*/ 139 w 161"/>
                    <a:gd name="T17" fmla="*/ 0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1" h="45">
                      <a:moveTo>
                        <a:pt x="139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10"/>
                        <a:pt x="0" y="22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35"/>
                        <a:pt x="10" y="45"/>
                        <a:pt x="22" y="45"/>
                      </a:cubicBezTo>
                      <a:cubicBezTo>
                        <a:pt x="139" y="45"/>
                        <a:pt x="139" y="45"/>
                        <a:pt x="139" y="45"/>
                      </a:cubicBezTo>
                      <a:cubicBezTo>
                        <a:pt x="151" y="45"/>
                        <a:pt x="161" y="35"/>
                        <a:pt x="161" y="23"/>
                      </a:cubicBezTo>
                      <a:cubicBezTo>
                        <a:pt x="161" y="22"/>
                        <a:pt x="161" y="22"/>
                        <a:pt x="161" y="22"/>
                      </a:cubicBezTo>
                      <a:cubicBezTo>
                        <a:pt x="161" y="10"/>
                        <a:pt x="151" y="0"/>
                        <a:pt x="13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  <p:sp>
              <p:nvSpPr>
                <p:cNvPr id="25" name="Freeform 76"/>
                <p:cNvSpPr>
                  <a:spLocks/>
                </p:cNvSpPr>
                <p:nvPr/>
              </p:nvSpPr>
              <p:spPr bwMode="auto">
                <a:xfrm>
                  <a:off x="4538663" y="1336675"/>
                  <a:ext cx="57150" cy="14288"/>
                </a:xfrm>
                <a:custGeom>
                  <a:avLst/>
                  <a:gdLst>
                    <a:gd name="T0" fmla="*/ 107 w 129"/>
                    <a:gd name="T1" fmla="*/ 0 h 34"/>
                    <a:gd name="T2" fmla="*/ 22 w 129"/>
                    <a:gd name="T3" fmla="*/ 0 h 34"/>
                    <a:gd name="T4" fmla="*/ 0 w 129"/>
                    <a:gd name="T5" fmla="*/ 17 h 34"/>
                    <a:gd name="T6" fmla="*/ 0 w 129"/>
                    <a:gd name="T7" fmla="*/ 18 h 34"/>
                    <a:gd name="T8" fmla="*/ 22 w 129"/>
                    <a:gd name="T9" fmla="*/ 34 h 34"/>
                    <a:gd name="T10" fmla="*/ 107 w 129"/>
                    <a:gd name="T11" fmla="*/ 34 h 34"/>
                    <a:gd name="T12" fmla="*/ 129 w 129"/>
                    <a:gd name="T13" fmla="*/ 18 h 34"/>
                    <a:gd name="T14" fmla="*/ 129 w 129"/>
                    <a:gd name="T15" fmla="*/ 17 h 34"/>
                    <a:gd name="T16" fmla="*/ 107 w 129"/>
                    <a:gd name="T17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9" h="34">
                      <a:moveTo>
                        <a:pt x="107" y="0"/>
                      </a:move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10" y="0"/>
                        <a:pt x="0" y="5"/>
                        <a:pt x="0" y="17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30"/>
                        <a:pt x="10" y="34"/>
                        <a:pt x="22" y="34"/>
                      </a:cubicBezTo>
                      <a:cubicBezTo>
                        <a:pt x="107" y="34"/>
                        <a:pt x="107" y="34"/>
                        <a:pt x="107" y="34"/>
                      </a:cubicBezTo>
                      <a:cubicBezTo>
                        <a:pt x="120" y="34"/>
                        <a:pt x="129" y="30"/>
                        <a:pt x="129" y="18"/>
                      </a:cubicBezTo>
                      <a:cubicBezTo>
                        <a:pt x="129" y="17"/>
                        <a:pt x="129" y="17"/>
                        <a:pt x="129" y="17"/>
                      </a:cubicBezTo>
                      <a:cubicBezTo>
                        <a:pt x="129" y="5"/>
                        <a:pt x="120" y="0"/>
                        <a:pt x="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</p:grpSp>
        <p:sp>
          <p:nvSpPr>
            <p:cNvPr id="2" name="矩形 1"/>
            <p:cNvSpPr/>
            <p:nvPr/>
          </p:nvSpPr>
          <p:spPr>
            <a:xfrm rot="16200000">
              <a:off x="1946153" y="2655708"/>
              <a:ext cx="246879" cy="6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30" name="矩形 29"/>
            <p:cNvSpPr/>
            <p:nvPr/>
          </p:nvSpPr>
          <p:spPr>
            <a:xfrm rot="18900000">
              <a:off x="2334972" y="2800462"/>
              <a:ext cx="246879" cy="6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2700000">
              <a:off x="1553442" y="2783368"/>
              <a:ext cx="246879" cy="68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50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13</a:t>
            </a:fld>
            <a:endParaRPr lang="en-US" dirty="0"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926" y="3275065"/>
            <a:ext cx="6417141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研究内容及实施方案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727" y="821582"/>
            <a:ext cx="694592" cy="1337761"/>
          </a:xfrm>
          <a:custGeom>
            <a:avLst/>
            <a:gdLst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0 w 641839"/>
              <a:gd name="connsiteY3" fmla="*/ 1311384 h 1311384"/>
              <a:gd name="connsiteX4" fmla="*/ 0 w 641839"/>
              <a:gd name="connsiteY4" fmla="*/ 0 h 1311384"/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465364 w 641839"/>
              <a:gd name="connsiteY3" fmla="*/ 1065200 h 1311384"/>
              <a:gd name="connsiteX4" fmla="*/ 0 w 641839"/>
              <a:gd name="connsiteY4" fmla="*/ 1311384 h 1311384"/>
              <a:gd name="connsiteX5" fmla="*/ 0 w 641839"/>
              <a:gd name="connsiteY5" fmla="*/ 0 h 1311384"/>
              <a:gd name="connsiteX0" fmla="*/ 52753 w 694592"/>
              <a:gd name="connsiteY0" fmla="*/ 0 h 1337761"/>
              <a:gd name="connsiteX1" fmla="*/ 694592 w 694592"/>
              <a:gd name="connsiteY1" fmla="*/ 0 h 1337761"/>
              <a:gd name="connsiteX2" fmla="*/ 694592 w 694592"/>
              <a:gd name="connsiteY2" fmla="*/ 1311384 h 1337761"/>
              <a:gd name="connsiteX3" fmla="*/ 518117 w 694592"/>
              <a:gd name="connsiteY3" fmla="*/ 1065200 h 1337761"/>
              <a:gd name="connsiteX4" fmla="*/ 0 w 694592"/>
              <a:gd name="connsiteY4" fmla="*/ 1337761 h 1337761"/>
              <a:gd name="connsiteX5" fmla="*/ 52753 w 694592"/>
              <a:gd name="connsiteY5" fmla="*/ 0 h 13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592" h="1337761">
                <a:moveTo>
                  <a:pt x="52753" y="0"/>
                </a:moveTo>
                <a:lnTo>
                  <a:pt x="694592" y="0"/>
                </a:lnTo>
                <a:lnTo>
                  <a:pt x="694592" y="1311384"/>
                </a:lnTo>
                <a:cubicBezTo>
                  <a:pt x="585944" y="1308453"/>
                  <a:pt x="626765" y="1068131"/>
                  <a:pt x="518117" y="1065200"/>
                </a:cubicBezTo>
                <a:lnTo>
                  <a:pt x="0" y="1337761"/>
                </a:lnTo>
                <a:lnTo>
                  <a:pt x="5275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2411" y="816354"/>
            <a:ext cx="82831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" b="13650"/>
          <a:stretch/>
        </p:blipFill>
        <p:spPr>
          <a:xfrm>
            <a:off x="6814038" y="4794624"/>
            <a:ext cx="2129981" cy="16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0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517307" y="6538409"/>
            <a:ext cx="335703" cy="215585"/>
          </a:xfrm>
        </p:spPr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14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2786" y="1043234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研究内容：</a:t>
            </a:r>
          </a:p>
        </p:txBody>
      </p:sp>
      <p:sp>
        <p:nvSpPr>
          <p:cNvPr id="6" name="矩形 5"/>
          <p:cNvSpPr/>
          <p:nvPr/>
        </p:nvSpPr>
        <p:spPr>
          <a:xfrm>
            <a:off x="1880946" y="2269864"/>
            <a:ext cx="5545348" cy="71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</a:t>
            </a:r>
            <a:r>
              <a:rPr lang="zh-CN" altLang="en-US" sz="2000" dirty="0" smtClean="0"/>
              <a:t>精度电磁</a:t>
            </a:r>
            <a:r>
              <a:rPr lang="zh-CN" altLang="en-US" sz="2000" dirty="0"/>
              <a:t>超声金属测厚装置的设计 </a:t>
            </a:r>
          </a:p>
        </p:txBody>
      </p:sp>
      <p:sp>
        <p:nvSpPr>
          <p:cNvPr id="7" name="矩形 6"/>
          <p:cNvSpPr/>
          <p:nvPr/>
        </p:nvSpPr>
        <p:spPr>
          <a:xfrm>
            <a:off x="1880945" y="3865642"/>
            <a:ext cx="5545349" cy="712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高</a:t>
            </a:r>
            <a:r>
              <a:rPr lang="zh-CN" altLang="en-US" sz="2000" dirty="0" smtClean="0"/>
              <a:t>稳定性的</a:t>
            </a:r>
            <a:r>
              <a:rPr lang="zh-CN" altLang="en-US" sz="2000" dirty="0" smtClean="0"/>
              <a:t>管道爬行机器人的</a:t>
            </a:r>
            <a:r>
              <a:rPr lang="zh-CN" altLang="en-US" sz="2000" dirty="0"/>
              <a:t>设计 </a:t>
            </a:r>
          </a:p>
        </p:txBody>
      </p:sp>
    </p:spTree>
    <p:extLst>
      <p:ext uri="{BB962C8B-B14F-4D97-AF65-F5344CB8AC3E}">
        <p14:creationId xmlns:p14="http://schemas.microsoft.com/office/powerpoint/2010/main" val="278823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15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1793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实施方案：</a:t>
            </a:r>
          </a:p>
        </p:txBody>
      </p:sp>
      <p:sp>
        <p:nvSpPr>
          <p:cNvPr id="1048" name="文本框 1047"/>
          <p:cNvSpPr txBox="1"/>
          <p:nvPr/>
        </p:nvSpPr>
        <p:spPr>
          <a:xfrm>
            <a:off x="3588479" y="6031919"/>
            <a:ext cx="2114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装置整体原理框图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495" y="1428397"/>
            <a:ext cx="6242986" cy="4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16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349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电磁超声换</a:t>
            </a:r>
            <a:r>
              <a:rPr lang="zh-CN" altLang="en-US" sz="2800" dirty="0" smtClean="0"/>
              <a:t>能</a:t>
            </a:r>
            <a:r>
              <a:rPr lang="zh-CN" altLang="en-US" sz="2800" dirty="0"/>
              <a:t>原理</a:t>
            </a:r>
            <a:r>
              <a:rPr lang="zh-CN" altLang="en-US" sz="2800" dirty="0" smtClean="0"/>
              <a:t>：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804" y="1745096"/>
            <a:ext cx="4766368" cy="44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17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492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电磁超声金属测厚装置的设计：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7" y="1676090"/>
            <a:ext cx="5727601" cy="40869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11425" y="5763024"/>
            <a:ext cx="266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金属测厚装置原理框图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09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18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高频大功率发射电路的设计：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419099" y="1785815"/>
            <a:ext cx="8450264" cy="3920307"/>
            <a:chOff x="419099" y="1794693"/>
            <a:chExt cx="8450264" cy="3920307"/>
          </a:xfrm>
        </p:grpSpPr>
        <p:grpSp>
          <p:nvGrpSpPr>
            <p:cNvPr id="12" name="组合 11"/>
            <p:cNvGrpSpPr/>
            <p:nvPr/>
          </p:nvGrpSpPr>
          <p:grpSpPr>
            <a:xfrm>
              <a:off x="419099" y="1794693"/>
              <a:ext cx="8229779" cy="604941"/>
              <a:chOff x="419099" y="1794693"/>
              <a:chExt cx="8229779" cy="604941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419099" y="2382049"/>
                <a:ext cx="8229779" cy="1758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747346" y="1794693"/>
                <a:ext cx="6714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高频大功率发射电路原理框图</a:t>
                </a:r>
                <a:r>
                  <a:rPr lang="zh-CN" altLang="en-US" sz="2800" dirty="0"/>
                  <a:t>：</a:t>
                </a:r>
              </a:p>
            </p:txBody>
          </p:sp>
        </p:grpSp>
        <p:grpSp>
          <p:nvGrpSpPr>
            <p:cNvPr id="5" name="Group 5"/>
            <p:cNvGrpSpPr>
              <a:grpSpLocks noChangeAspect="1"/>
            </p:cNvGrpSpPr>
            <p:nvPr/>
          </p:nvGrpSpPr>
          <p:grpSpPr bwMode="auto">
            <a:xfrm>
              <a:off x="469900" y="3295650"/>
              <a:ext cx="8399463" cy="2419350"/>
              <a:chOff x="296" y="2076"/>
              <a:chExt cx="5291" cy="1524"/>
            </a:xfrm>
          </p:grpSpPr>
          <p:sp>
            <p:nvSpPr>
              <p:cNvPr id="6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296" y="2076"/>
                <a:ext cx="5291" cy="1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17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" y="2076"/>
                <a:ext cx="804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5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" y="2076"/>
                <a:ext cx="804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Rectangle 8"/>
              <p:cNvSpPr>
                <a:spLocks noChangeArrowheads="1"/>
              </p:cNvSpPr>
              <p:nvPr/>
            </p:nvSpPr>
            <p:spPr bwMode="auto">
              <a:xfrm>
                <a:off x="1413" y="2095"/>
                <a:ext cx="728" cy="583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177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6" y="2160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78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6" y="2160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Rectangle 11"/>
              <p:cNvSpPr>
                <a:spLocks noChangeArrowheads="1"/>
              </p:cNvSpPr>
              <p:nvPr/>
            </p:nvSpPr>
            <p:spPr bwMode="auto">
              <a:xfrm>
                <a:off x="1483" y="2217"/>
                <a:ext cx="385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高压发生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1631" y="2394"/>
                <a:ext cx="22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电路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7181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" y="2949"/>
                <a:ext cx="804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2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1" y="2949"/>
                <a:ext cx="804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413" y="2969"/>
                <a:ext cx="728" cy="583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184" name="Picture 1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6" y="3038"/>
                <a:ext cx="809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5" name="Picture 1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6" y="3038"/>
                <a:ext cx="809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1483" y="3089"/>
                <a:ext cx="3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脉冲驱动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1631" y="3268"/>
                <a:ext cx="22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电路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7188" name="Picture 2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" y="2485"/>
                <a:ext cx="80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9" name="Picture 2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" y="2485"/>
                <a:ext cx="80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Rectangle 22"/>
              <p:cNvSpPr>
                <a:spLocks noChangeArrowheads="1"/>
              </p:cNvSpPr>
              <p:nvPr/>
            </p:nvSpPr>
            <p:spPr bwMode="auto">
              <a:xfrm>
                <a:off x="2549" y="2503"/>
                <a:ext cx="728" cy="583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191" name="Picture 2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" y="2569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2" name="Picture 2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" y="2569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25"/>
              <p:cNvSpPr>
                <a:spLocks noChangeArrowheads="1"/>
              </p:cNvSpPr>
              <p:nvPr/>
            </p:nvSpPr>
            <p:spPr bwMode="auto">
              <a:xfrm>
                <a:off x="2619" y="2623"/>
                <a:ext cx="38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功率放大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2767" y="2802"/>
                <a:ext cx="22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电路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7195" name="Picture 27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" y="2485"/>
                <a:ext cx="809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6" name="Picture 2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" y="2485"/>
                <a:ext cx="809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29"/>
              <p:cNvSpPr>
                <a:spLocks noChangeArrowheads="1"/>
              </p:cNvSpPr>
              <p:nvPr/>
            </p:nvSpPr>
            <p:spPr bwMode="auto">
              <a:xfrm>
                <a:off x="3684" y="2503"/>
                <a:ext cx="728" cy="583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198" name="Picture 30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" y="2569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99" name="Picture 31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9" y="2569"/>
                <a:ext cx="809" cy="5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3755" y="2623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阻抗匹配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33"/>
              <p:cNvSpPr>
                <a:spLocks noChangeArrowheads="1"/>
              </p:cNvSpPr>
              <p:nvPr/>
            </p:nvSpPr>
            <p:spPr bwMode="auto">
              <a:xfrm>
                <a:off x="3903" y="2802"/>
                <a:ext cx="22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电路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7202" name="Picture 3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2485"/>
                <a:ext cx="80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3" name="Picture 35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8" y="2485"/>
                <a:ext cx="804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4820" y="2503"/>
                <a:ext cx="728" cy="583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205" name="Picture 37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3" y="2658"/>
                <a:ext cx="80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06" name="Picture 38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83" y="2658"/>
                <a:ext cx="80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39"/>
              <p:cNvSpPr>
                <a:spLocks noChangeArrowheads="1"/>
              </p:cNvSpPr>
              <p:nvPr/>
            </p:nvSpPr>
            <p:spPr bwMode="auto">
              <a:xfrm>
                <a:off x="4890" y="2713"/>
                <a:ext cx="3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EMAT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/>
            </p:nvSpPr>
            <p:spPr bwMode="auto">
              <a:xfrm>
                <a:off x="5186" y="2713"/>
                <a:ext cx="227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探头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41"/>
              <p:cNvSpPr>
                <a:spLocks/>
              </p:cNvSpPr>
              <p:nvPr/>
            </p:nvSpPr>
            <p:spPr bwMode="auto">
              <a:xfrm>
                <a:off x="2141" y="2387"/>
                <a:ext cx="357" cy="343"/>
              </a:xfrm>
              <a:custGeom>
                <a:avLst/>
                <a:gdLst>
                  <a:gd name="T0" fmla="*/ 0 w 357"/>
                  <a:gd name="T1" fmla="*/ 0 h 343"/>
                  <a:gd name="T2" fmla="*/ 208 w 357"/>
                  <a:gd name="T3" fmla="*/ 0 h 343"/>
                  <a:gd name="T4" fmla="*/ 208 w 357"/>
                  <a:gd name="T5" fmla="*/ 343 h 343"/>
                  <a:gd name="T6" fmla="*/ 357 w 357"/>
                  <a:gd name="T7" fmla="*/ 343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343">
                    <a:moveTo>
                      <a:pt x="0" y="0"/>
                    </a:moveTo>
                    <a:lnTo>
                      <a:pt x="208" y="0"/>
                    </a:lnTo>
                    <a:lnTo>
                      <a:pt x="208" y="343"/>
                    </a:lnTo>
                    <a:lnTo>
                      <a:pt x="357" y="343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42"/>
              <p:cNvSpPr>
                <a:spLocks/>
              </p:cNvSpPr>
              <p:nvPr/>
            </p:nvSpPr>
            <p:spPr bwMode="auto">
              <a:xfrm>
                <a:off x="2491" y="2701"/>
                <a:ext cx="58" cy="58"/>
              </a:xfrm>
              <a:custGeom>
                <a:avLst/>
                <a:gdLst>
                  <a:gd name="T0" fmla="*/ 0 w 58"/>
                  <a:gd name="T1" fmla="*/ 0 h 58"/>
                  <a:gd name="T2" fmla="*/ 58 w 58"/>
                  <a:gd name="T3" fmla="*/ 29 h 58"/>
                  <a:gd name="T4" fmla="*/ 0 w 58"/>
                  <a:gd name="T5" fmla="*/ 58 h 58"/>
                  <a:gd name="T6" fmla="*/ 0 w 5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8">
                    <a:moveTo>
                      <a:pt x="0" y="0"/>
                    </a:moveTo>
                    <a:lnTo>
                      <a:pt x="58" y="29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43"/>
              <p:cNvSpPr>
                <a:spLocks/>
              </p:cNvSpPr>
              <p:nvPr/>
            </p:nvSpPr>
            <p:spPr bwMode="auto">
              <a:xfrm>
                <a:off x="2141" y="2859"/>
                <a:ext cx="357" cy="402"/>
              </a:xfrm>
              <a:custGeom>
                <a:avLst/>
                <a:gdLst>
                  <a:gd name="T0" fmla="*/ 0 w 357"/>
                  <a:gd name="T1" fmla="*/ 402 h 402"/>
                  <a:gd name="T2" fmla="*/ 208 w 357"/>
                  <a:gd name="T3" fmla="*/ 402 h 402"/>
                  <a:gd name="T4" fmla="*/ 208 w 357"/>
                  <a:gd name="T5" fmla="*/ 0 h 402"/>
                  <a:gd name="T6" fmla="*/ 357 w 357"/>
                  <a:gd name="T7" fmla="*/ 0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7" h="402">
                    <a:moveTo>
                      <a:pt x="0" y="402"/>
                    </a:moveTo>
                    <a:lnTo>
                      <a:pt x="208" y="402"/>
                    </a:lnTo>
                    <a:lnTo>
                      <a:pt x="208" y="0"/>
                    </a:lnTo>
                    <a:lnTo>
                      <a:pt x="35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44"/>
              <p:cNvSpPr>
                <a:spLocks/>
              </p:cNvSpPr>
              <p:nvPr/>
            </p:nvSpPr>
            <p:spPr bwMode="auto">
              <a:xfrm>
                <a:off x="2491" y="2830"/>
                <a:ext cx="58" cy="58"/>
              </a:xfrm>
              <a:custGeom>
                <a:avLst/>
                <a:gdLst>
                  <a:gd name="T0" fmla="*/ 0 w 58"/>
                  <a:gd name="T1" fmla="*/ 0 h 58"/>
                  <a:gd name="T2" fmla="*/ 58 w 58"/>
                  <a:gd name="T3" fmla="*/ 29 h 58"/>
                  <a:gd name="T4" fmla="*/ 0 w 58"/>
                  <a:gd name="T5" fmla="*/ 58 h 58"/>
                  <a:gd name="T6" fmla="*/ 0 w 5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8">
                    <a:moveTo>
                      <a:pt x="0" y="0"/>
                    </a:moveTo>
                    <a:lnTo>
                      <a:pt x="58" y="29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3277" y="2795"/>
                <a:ext cx="357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46"/>
              <p:cNvSpPr>
                <a:spLocks/>
              </p:cNvSpPr>
              <p:nvPr/>
            </p:nvSpPr>
            <p:spPr bwMode="auto">
              <a:xfrm>
                <a:off x="3627" y="2766"/>
                <a:ext cx="57" cy="57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29 h 57"/>
                  <a:gd name="T4" fmla="*/ 0 w 57"/>
                  <a:gd name="T5" fmla="*/ 57 h 57"/>
                  <a:gd name="T6" fmla="*/ 0 w 57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29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Line 47"/>
              <p:cNvSpPr>
                <a:spLocks noChangeShapeType="1"/>
              </p:cNvSpPr>
              <p:nvPr/>
            </p:nvSpPr>
            <p:spPr bwMode="auto">
              <a:xfrm>
                <a:off x="4412" y="2795"/>
                <a:ext cx="357" cy="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" name="Freeform 48"/>
              <p:cNvSpPr>
                <a:spLocks/>
              </p:cNvSpPr>
              <p:nvPr/>
            </p:nvSpPr>
            <p:spPr bwMode="auto">
              <a:xfrm>
                <a:off x="4762" y="2766"/>
                <a:ext cx="58" cy="57"/>
              </a:xfrm>
              <a:custGeom>
                <a:avLst/>
                <a:gdLst>
                  <a:gd name="T0" fmla="*/ 0 w 58"/>
                  <a:gd name="T1" fmla="*/ 0 h 57"/>
                  <a:gd name="T2" fmla="*/ 58 w 58"/>
                  <a:gd name="T3" fmla="*/ 29 h 57"/>
                  <a:gd name="T4" fmla="*/ 0 w 58"/>
                  <a:gd name="T5" fmla="*/ 57 h 57"/>
                  <a:gd name="T6" fmla="*/ 0 w 58"/>
                  <a:gd name="T7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7">
                    <a:moveTo>
                      <a:pt x="0" y="0"/>
                    </a:moveTo>
                    <a:lnTo>
                      <a:pt x="58" y="29"/>
                    </a:lnTo>
                    <a:lnTo>
                      <a:pt x="0" y="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217" name="Picture 49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" y="2263"/>
                <a:ext cx="823" cy="1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18" name="Picture 50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" y="2263"/>
                <a:ext cx="823" cy="1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8" name="Rectangle 51"/>
              <p:cNvSpPr>
                <a:spLocks noChangeArrowheads="1"/>
              </p:cNvSpPr>
              <p:nvPr/>
            </p:nvSpPr>
            <p:spPr bwMode="auto">
              <a:xfrm>
                <a:off x="329" y="2285"/>
                <a:ext cx="745" cy="1077"/>
              </a:xfrm>
              <a:prstGeom prst="rect">
                <a:avLst/>
              </a:prstGeom>
              <a:noFill/>
              <a:ln w="12700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7220" name="Picture 52"/>
              <p:cNvPicPr>
                <a:picLocks noChangeAspect="1" noChangeArrowheads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" y="2688"/>
                <a:ext cx="51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21" name="Picture 53"/>
              <p:cNvPicPr>
                <a:picLocks noChangeAspect="1" noChangeArrowheads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" y="2688"/>
                <a:ext cx="513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54"/>
              <p:cNvSpPr>
                <a:spLocks noChangeArrowheads="1"/>
              </p:cNvSpPr>
              <p:nvPr/>
            </p:nvSpPr>
            <p:spPr bwMode="auto">
              <a:xfrm>
                <a:off x="556" y="2741"/>
                <a:ext cx="38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FPGA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55"/>
              <p:cNvSpPr>
                <a:spLocks/>
              </p:cNvSpPr>
              <p:nvPr/>
            </p:nvSpPr>
            <p:spPr bwMode="auto">
              <a:xfrm>
                <a:off x="1074" y="2387"/>
                <a:ext cx="288" cy="296"/>
              </a:xfrm>
              <a:custGeom>
                <a:avLst/>
                <a:gdLst>
                  <a:gd name="T0" fmla="*/ 0 w 288"/>
                  <a:gd name="T1" fmla="*/ 296 h 296"/>
                  <a:gd name="T2" fmla="*/ 88 w 288"/>
                  <a:gd name="T3" fmla="*/ 296 h 296"/>
                  <a:gd name="T4" fmla="*/ 88 w 288"/>
                  <a:gd name="T5" fmla="*/ 0 h 296"/>
                  <a:gd name="T6" fmla="*/ 288 w 288"/>
                  <a:gd name="T7" fmla="*/ 0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296">
                    <a:moveTo>
                      <a:pt x="0" y="296"/>
                    </a:moveTo>
                    <a:lnTo>
                      <a:pt x="88" y="296"/>
                    </a:lnTo>
                    <a:lnTo>
                      <a:pt x="88" y="0"/>
                    </a:lnTo>
                    <a:lnTo>
                      <a:pt x="288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56"/>
              <p:cNvSpPr>
                <a:spLocks/>
              </p:cNvSpPr>
              <p:nvPr/>
            </p:nvSpPr>
            <p:spPr bwMode="auto">
              <a:xfrm>
                <a:off x="1355" y="2358"/>
                <a:ext cx="58" cy="58"/>
              </a:xfrm>
              <a:custGeom>
                <a:avLst/>
                <a:gdLst>
                  <a:gd name="T0" fmla="*/ 0 w 58"/>
                  <a:gd name="T1" fmla="*/ 0 h 58"/>
                  <a:gd name="T2" fmla="*/ 58 w 58"/>
                  <a:gd name="T3" fmla="*/ 29 h 58"/>
                  <a:gd name="T4" fmla="*/ 0 w 58"/>
                  <a:gd name="T5" fmla="*/ 58 h 58"/>
                  <a:gd name="T6" fmla="*/ 0 w 5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8">
                    <a:moveTo>
                      <a:pt x="0" y="0"/>
                    </a:moveTo>
                    <a:lnTo>
                      <a:pt x="58" y="29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57"/>
              <p:cNvSpPr>
                <a:spLocks/>
              </p:cNvSpPr>
              <p:nvPr/>
            </p:nvSpPr>
            <p:spPr bwMode="auto">
              <a:xfrm>
                <a:off x="1074" y="2939"/>
                <a:ext cx="288" cy="322"/>
              </a:xfrm>
              <a:custGeom>
                <a:avLst/>
                <a:gdLst>
                  <a:gd name="T0" fmla="*/ 0 w 288"/>
                  <a:gd name="T1" fmla="*/ 0 h 322"/>
                  <a:gd name="T2" fmla="*/ 88 w 288"/>
                  <a:gd name="T3" fmla="*/ 0 h 322"/>
                  <a:gd name="T4" fmla="*/ 88 w 288"/>
                  <a:gd name="T5" fmla="*/ 322 h 322"/>
                  <a:gd name="T6" fmla="*/ 288 w 288"/>
                  <a:gd name="T7" fmla="*/ 322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8" h="322">
                    <a:moveTo>
                      <a:pt x="0" y="0"/>
                    </a:moveTo>
                    <a:lnTo>
                      <a:pt x="88" y="0"/>
                    </a:lnTo>
                    <a:lnTo>
                      <a:pt x="88" y="322"/>
                    </a:lnTo>
                    <a:lnTo>
                      <a:pt x="288" y="322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58"/>
              <p:cNvSpPr>
                <a:spLocks/>
              </p:cNvSpPr>
              <p:nvPr/>
            </p:nvSpPr>
            <p:spPr bwMode="auto">
              <a:xfrm>
                <a:off x="1355" y="3232"/>
                <a:ext cx="58" cy="58"/>
              </a:xfrm>
              <a:custGeom>
                <a:avLst/>
                <a:gdLst>
                  <a:gd name="T0" fmla="*/ 0 w 58"/>
                  <a:gd name="T1" fmla="*/ 0 h 58"/>
                  <a:gd name="T2" fmla="*/ 58 w 58"/>
                  <a:gd name="T3" fmla="*/ 29 h 58"/>
                  <a:gd name="T4" fmla="*/ 0 w 58"/>
                  <a:gd name="T5" fmla="*/ 58 h 58"/>
                  <a:gd name="T6" fmla="*/ 0 w 58"/>
                  <a:gd name="T7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58">
                    <a:moveTo>
                      <a:pt x="0" y="0"/>
                    </a:moveTo>
                    <a:lnTo>
                      <a:pt x="58" y="29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87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19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低噪声高增益接收电路的设计：</a:t>
            </a:r>
          </a:p>
        </p:txBody>
      </p:sp>
      <p:grpSp>
        <p:nvGrpSpPr>
          <p:cNvPr id="7172" name="组合 7171"/>
          <p:cNvGrpSpPr/>
          <p:nvPr/>
        </p:nvGrpSpPr>
        <p:grpSpPr>
          <a:xfrm>
            <a:off x="257175" y="1794693"/>
            <a:ext cx="8391703" cy="3299595"/>
            <a:chOff x="257175" y="1794693"/>
            <a:chExt cx="8391703" cy="3299595"/>
          </a:xfrm>
        </p:grpSpPr>
        <p:grpSp>
          <p:nvGrpSpPr>
            <p:cNvPr id="12" name="组合 11"/>
            <p:cNvGrpSpPr/>
            <p:nvPr/>
          </p:nvGrpSpPr>
          <p:grpSpPr>
            <a:xfrm>
              <a:off x="419099" y="1794693"/>
              <a:ext cx="8229779" cy="604941"/>
              <a:chOff x="419099" y="1794693"/>
              <a:chExt cx="8229779" cy="604941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419099" y="2382049"/>
                <a:ext cx="8229779" cy="1758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747346" y="1794693"/>
                <a:ext cx="6714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低噪声高增益接收电路原理框图</a:t>
                </a:r>
                <a:r>
                  <a:rPr lang="zh-CN" altLang="en-US" sz="2800" dirty="0"/>
                  <a:t>：</a:t>
                </a:r>
              </a:p>
            </p:txBody>
          </p:sp>
        </p:grpSp>
        <p:grpSp>
          <p:nvGrpSpPr>
            <p:cNvPr id="2" name="Group 5"/>
            <p:cNvGrpSpPr>
              <a:grpSpLocks noChangeAspect="1"/>
            </p:cNvGrpSpPr>
            <p:nvPr/>
          </p:nvGrpSpPr>
          <p:grpSpPr bwMode="auto">
            <a:xfrm>
              <a:off x="257175" y="3419475"/>
              <a:ext cx="8183563" cy="1674813"/>
              <a:chOff x="162" y="2154"/>
              <a:chExt cx="5155" cy="1055"/>
            </a:xfrm>
          </p:grpSpPr>
          <p:sp>
            <p:nvSpPr>
              <p:cNvPr id="8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62" y="2154"/>
                <a:ext cx="5155" cy="1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2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3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190" y="2763"/>
                <a:ext cx="841" cy="405"/>
              </a:xfrm>
              <a:prstGeom prst="rect">
                <a:avLst/>
              </a:prstGeom>
              <a:noFill/>
              <a:ln w="1111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25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" y="2849"/>
                <a:ext cx="68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26" name="Picture 10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" y="2849"/>
                <a:ext cx="68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361" y="2896"/>
                <a:ext cx="32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EMAT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613" y="2896"/>
                <a:ext cx="192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探头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229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0" name="Picture 1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254" y="2763"/>
                <a:ext cx="842" cy="405"/>
              </a:xfrm>
              <a:prstGeom prst="rect">
                <a:avLst/>
              </a:prstGeom>
              <a:noFill/>
              <a:ln w="1111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32" name="Picture 16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0" y="2774"/>
                <a:ext cx="939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3" name="Picture 17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0" y="2774"/>
                <a:ext cx="939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ectangle 18"/>
              <p:cNvSpPr>
                <a:spLocks noChangeArrowheads="1"/>
              </p:cNvSpPr>
              <p:nvPr/>
            </p:nvSpPr>
            <p:spPr bwMode="auto">
              <a:xfrm>
                <a:off x="1363" y="2821"/>
                <a:ext cx="385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低噪声多级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19"/>
              <p:cNvSpPr>
                <a:spLocks noChangeArrowheads="1"/>
              </p:cNvSpPr>
              <p:nvPr/>
            </p:nvSpPr>
            <p:spPr bwMode="auto">
              <a:xfrm>
                <a:off x="1300" y="2973"/>
                <a:ext cx="45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滤波放大电路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236" name="Picture 20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37" name="Picture 21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1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2319" y="2763"/>
                <a:ext cx="841" cy="405"/>
              </a:xfrm>
              <a:prstGeom prst="rect">
                <a:avLst/>
              </a:prstGeom>
              <a:noFill/>
              <a:ln w="1111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39" name="Picture 23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2774"/>
                <a:ext cx="687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0" name="Picture 24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0" y="2774"/>
                <a:ext cx="687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Rectangle 25"/>
              <p:cNvSpPr>
                <a:spLocks noChangeArrowheads="1"/>
              </p:cNvSpPr>
              <p:nvPr/>
            </p:nvSpPr>
            <p:spPr bwMode="auto">
              <a:xfrm>
                <a:off x="2490" y="2821"/>
                <a:ext cx="32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可控增益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2490" y="2973"/>
                <a:ext cx="322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放大电路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243" name="Picture 27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6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4" name="Picture 28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6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Rectangle 29"/>
              <p:cNvSpPr>
                <a:spLocks noChangeArrowheads="1"/>
              </p:cNvSpPr>
              <p:nvPr/>
            </p:nvSpPr>
            <p:spPr bwMode="auto">
              <a:xfrm>
                <a:off x="3383" y="2763"/>
                <a:ext cx="841" cy="405"/>
              </a:xfrm>
              <a:prstGeom prst="rect">
                <a:avLst/>
              </a:prstGeom>
              <a:noFill/>
              <a:ln w="1111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46" name="Picture 30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5" y="2774"/>
                <a:ext cx="687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47" name="Picture 31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5" y="2774"/>
                <a:ext cx="687" cy="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Rectangle 32"/>
              <p:cNvSpPr>
                <a:spLocks noChangeArrowheads="1"/>
              </p:cNvSpPr>
              <p:nvPr/>
            </p:nvSpPr>
            <p:spPr bwMode="auto">
              <a:xfrm>
                <a:off x="3554" y="2821"/>
                <a:ext cx="323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高速数据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3554" y="2973"/>
                <a:ext cx="323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采集电路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250" name="Picture 34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1" name="Picture 35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20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4447" y="2763"/>
                <a:ext cx="841" cy="405"/>
              </a:xfrm>
              <a:prstGeom prst="rect">
                <a:avLst/>
              </a:prstGeom>
              <a:noFill/>
              <a:ln w="11113" cap="sq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53" name="Picture 37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5" y="2849"/>
                <a:ext cx="43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54" name="Picture 38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5" y="2849"/>
                <a:ext cx="436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Rectangle 39"/>
              <p:cNvSpPr>
                <a:spLocks noChangeArrowheads="1"/>
              </p:cNvSpPr>
              <p:nvPr/>
            </p:nvSpPr>
            <p:spPr bwMode="auto">
              <a:xfrm>
                <a:off x="4744" y="2896"/>
                <a:ext cx="32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FPGA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Line 40"/>
              <p:cNvSpPr>
                <a:spLocks noChangeShapeType="1"/>
              </p:cNvSpPr>
              <p:nvPr/>
            </p:nvSpPr>
            <p:spPr bwMode="auto">
              <a:xfrm>
                <a:off x="1031" y="2966"/>
                <a:ext cx="180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1205" y="2941"/>
                <a:ext cx="49" cy="49"/>
              </a:xfrm>
              <a:custGeom>
                <a:avLst/>
                <a:gdLst>
                  <a:gd name="T0" fmla="*/ 0 w 49"/>
                  <a:gd name="T1" fmla="*/ 0 h 49"/>
                  <a:gd name="T2" fmla="*/ 49 w 49"/>
                  <a:gd name="T3" fmla="*/ 25 h 49"/>
                  <a:gd name="T4" fmla="*/ 0 w 49"/>
                  <a:gd name="T5" fmla="*/ 49 h 49"/>
                  <a:gd name="T6" fmla="*/ 0 w 49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0" y="0"/>
                    </a:moveTo>
                    <a:lnTo>
                      <a:pt x="49" y="25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Line 42"/>
              <p:cNvSpPr>
                <a:spLocks noChangeShapeType="1"/>
              </p:cNvSpPr>
              <p:nvPr/>
            </p:nvSpPr>
            <p:spPr bwMode="auto">
              <a:xfrm>
                <a:off x="2096" y="2966"/>
                <a:ext cx="179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2269" y="2941"/>
                <a:ext cx="50" cy="49"/>
              </a:xfrm>
              <a:custGeom>
                <a:avLst/>
                <a:gdLst>
                  <a:gd name="T0" fmla="*/ 0 w 50"/>
                  <a:gd name="T1" fmla="*/ 0 h 49"/>
                  <a:gd name="T2" fmla="*/ 50 w 50"/>
                  <a:gd name="T3" fmla="*/ 25 h 49"/>
                  <a:gd name="T4" fmla="*/ 0 w 50"/>
                  <a:gd name="T5" fmla="*/ 49 h 49"/>
                  <a:gd name="T6" fmla="*/ 0 w 50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0" h="49">
                    <a:moveTo>
                      <a:pt x="0" y="0"/>
                    </a:moveTo>
                    <a:lnTo>
                      <a:pt x="50" y="25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44"/>
              <p:cNvSpPr>
                <a:spLocks noChangeShapeType="1"/>
              </p:cNvSpPr>
              <p:nvPr/>
            </p:nvSpPr>
            <p:spPr bwMode="auto">
              <a:xfrm>
                <a:off x="3160" y="2966"/>
                <a:ext cx="180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3334" y="2941"/>
                <a:ext cx="49" cy="49"/>
              </a:xfrm>
              <a:custGeom>
                <a:avLst/>
                <a:gdLst>
                  <a:gd name="T0" fmla="*/ 0 w 49"/>
                  <a:gd name="T1" fmla="*/ 0 h 49"/>
                  <a:gd name="T2" fmla="*/ 49 w 49"/>
                  <a:gd name="T3" fmla="*/ 25 h 49"/>
                  <a:gd name="T4" fmla="*/ 0 w 49"/>
                  <a:gd name="T5" fmla="*/ 49 h 49"/>
                  <a:gd name="T6" fmla="*/ 0 w 49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0" y="0"/>
                    </a:moveTo>
                    <a:lnTo>
                      <a:pt x="49" y="25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46"/>
              <p:cNvSpPr>
                <a:spLocks noChangeShapeType="1"/>
              </p:cNvSpPr>
              <p:nvPr/>
            </p:nvSpPr>
            <p:spPr bwMode="auto">
              <a:xfrm>
                <a:off x="4224" y="2966"/>
                <a:ext cx="180" cy="0"/>
              </a:xfrm>
              <a:prstGeom prst="line">
                <a:avLst/>
              </a:pr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>
                <a:off x="4398" y="2941"/>
                <a:ext cx="49" cy="49"/>
              </a:xfrm>
              <a:custGeom>
                <a:avLst/>
                <a:gdLst>
                  <a:gd name="T0" fmla="*/ 0 w 49"/>
                  <a:gd name="T1" fmla="*/ 0 h 49"/>
                  <a:gd name="T2" fmla="*/ 49 w 49"/>
                  <a:gd name="T3" fmla="*/ 25 h 49"/>
                  <a:gd name="T4" fmla="*/ 0 w 49"/>
                  <a:gd name="T5" fmla="*/ 49 h 49"/>
                  <a:gd name="T6" fmla="*/ 0 w 49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0" y="0"/>
                    </a:moveTo>
                    <a:lnTo>
                      <a:pt x="49" y="25"/>
                    </a:lnTo>
                    <a:lnTo>
                      <a:pt x="0" y="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8" name="Freeform 48"/>
              <p:cNvSpPr>
                <a:spLocks/>
              </p:cNvSpPr>
              <p:nvPr/>
            </p:nvSpPr>
            <p:spPr bwMode="auto">
              <a:xfrm>
                <a:off x="2764" y="2368"/>
                <a:ext cx="2104" cy="395"/>
              </a:xfrm>
              <a:custGeom>
                <a:avLst/>
                <a:gdLst>
                  <a:gd name="T0" fmla="*/ 2104 w 2104"/>
                  <a:gd name="T1" fmla="*/ 395 h 395"/>
                  <a:gd name="T2" fmla="*/ 2104 w 2104"/>
                  <a:gd name="T3" fmla="*/ 0 h 395"/>
                  <a:gd name="T4" fmla="*/ 0 w 2104"/>
                  <a:gd name="T5" fmla="*/ 0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04" h="395">
                    <a:moveTo>
                      <a:pt x="2104" y="395"/>
                    </a:moveTo>
                    <a:lnTo>
                      <a:pt x="2104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69" name="Freeform 49"/>
              <p:cNvSpPr>
                <a:spLocks/>
              </p:cNvSpPr>
              <p:nvPr/>
            </p:nvSpPr>
            <p:spPr bwMode="auto">
              <a:xfrm>
                <a:off x="2739" y="2368"/>
                <a:ext cx="25" cy="352"/>
              </a:xfrm>
              <a:custGeom>
                <a:avLst/>
                <a:gdLst>
                  <a:gd name="T0" fmla="*/ 0 w 25"/>
                  <a:gd name="T1" fmla="*/ 352 h 352"/>
                  <a:gd name="T2" fmla="*/ 0 w 25"/>
                  <a:gd name="T3" fmla="*/ 0 h 352"/>
                  <a:gd name="T4" fmla="*/ 25 w 25"/>
                  <a:gd name="T5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" h="352">
                    <a:moveTo>
                      <a:pt x="0" y="352"/>
                    </a:moveTo>
                    <a:lnTo>
                      <a:pt x="0" y="0"/>
                    </a:lnTo>
                    <a:lnTo>
                      <a:pt x="25" y="0"/>
                    </a:lnTo>
                  </a:path>
                </a:pathLst>
              </a:custGeom>
              <a:noFill/>
              <a:ln w="11113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0" name="Freeform 50"/>
              <p:cNvSpPr>
                <a:spLocks/>
              </p:cNvSpPr>
              <p:nvPr/>
            </p:nvSpPr>
            <p:spPr bwMode="auto">
              <a:xfrm>
                <a:off x="2715" y="2714"/>
                <a:ext cx="49" cy="49"/>
              </a:xfrm>
              <a:custGeom>
                <a:avLst/>
                <a:gdLst>
                  <a:gd name="T0" fmla="*/ 49 w 49"/>
                  <a:gd name="T1" fmla="*/ 0 h 49"/>
                  <a:gd name="T2" fmla="*/ 24 w 49"/>
                  <a:gd name="T3" fmla="*/ 49 h 49"/>
                  <a:gd name="T4" fmla="*/ 0 w 49"/>
                  <a:gd name="T5" fmla="*/ 0 h 49"/>
                  <a:gd name="T6" fmla="*/ 49 w 49"/>
                  <a:gd name="T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lnTo>
                      <a:pt x="24" y="49"/>
                    </a:lnTo>
                    <a:lnTo>
                      <a:pt x="0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9267" name="Picture 51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4" y="2154"/>
                <a:ext cx="687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68" name="Picture 52"/>
              <p:cNvPicPr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4" y="2154"/>
                <a:ext cx="687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1" name="Rectangle 53"/>
              <p:cNvSpPr>
                <a:spLocks noChangeArrowheads="1"/>
              </p:cNvSpPr>
              <p:nvPr/>
            </p:nvSpPr>
            <p:spPr bwMode="auto">
              <a:xfrm>
                <a:off x="3405" y="2199"/>
                <a:ext cx="323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增益控制</a:t>
                </a: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12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>
                <a:solidFill>
                  <a:srgbClr val="2E2463"/>
                </a:solidFill>
              </a:rPr>
              <a:t>基于电磁超声</a:t>
            </a:r>
            <a:r>
              <a:rPr lang="zh-CN" altLang="en-US" sz="2400" b="1" dirty="0" smtClean="0">
                <a:solidFill>
                  <a:srgbClr val="2E2463"/>
                </a:solidFill>
              </a:rPr>
              <a:t>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</a:t>
            </a:fld>
            <a:endParaRPr lang="en-US" dirty="0">
              <a:sym typeface="Arial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624254" y="1204545"/>
            <a:ext cx="492369" cy="36927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69378" y="1142999"/>
            <a:ext cx="104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 录</a:t>
            </a:r>
          </a:p>
        </p:txBody>
      </p:sp>
      <p:sp>
        <p:nvSpPr>
          <p:cNvPr id="13" name="矩形 12"/>
          <p:cNvSpPr/>
          <p:nvPr/>
        </p:nvSpPr>
        <p:spPr>
          <a:xfrm>
            <a:off x="2375476" y="1907930"/>
            <a:ext cx="4317023" cy="694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1.</a:t>
            </a:r>
            <a:r>
              <a:rPr lang="zh-CN" altLang="en-US" sz="3200" dirty="0"/>
              <a:t>立项背景及研究意义</a:t>
            </a:r>
          </a:p>
        </p:txBody>
      </p:sp>
      <p:sp>
        <p:nvSpPr>
          <p:cNvPr id="14" name="矩形 13"/>
          <p:cNvSpPr/>
          <p:nvPr/>
        </p:nvSpPr>
        <p:spPr>
          <a:xfrm>
            <a:off x="2375476" y="3041417"/>
            <a:ext cx="4317023" cy="694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2.</a:t>
            </a:r>
            <a:r>
              <a:rPr lang="zh-CN" altLang="en-US" sz="3200" dirty="0"/>
              <a:t>预期目标及特色创新</a:t>
            </a:r>
          </a:p>
        </p:txBody>
      </p:sp>
      <p:sp>
        <p:nvSpPr>
          <p:cNvPr id="18" name="矩形 17"/>
          <p:cNvSpPr/>
          <p:nvPr/>
        </p:nvSpPr>
        <p:spPr>
          <a:xfrm>
            <a:off x="2375476" y="4174904"/>
            <a:ext cx="4317023" cy="694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3.</a:t>
            </a:r>
            <a:r>
              <a:rPr lang="zh-CN" altLang="en-US" sz="3200" dirty="0"/>
              <a:t>研究内容及实施方案</a:t>
            </a:r>
          </a:p>
        </p:txBody>
      </p:sp>
      <p:sp>
        <p:nvSpPr>
          <p:cNvPr id="19" name="矩形 18"/>
          <p:cNvSpPr/>
          <p:nvPr/>
        </p:nvSpPr>
        <p:spPr>
          <a:xfrm>
            <a:off x="2375476" y="5308391"/>
            <a:ext cx="4360985" cy="6945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4.</a:t>
            </a:r>
            <a:r>
              <a:rPr lang="zh-CN" altLang="en-US" sz="3200" dirty="0"/>
              <a:t>进度安排及经费预算</a:t>
            </a:r>
          </a:p>
        </p:txBody>
      </p:sp>
    </p:spTree>
    <p:extLst>
      <p:ext uri="{BB962C8B-B14F-4D97-AF65-F5344CB8AC3E}">
        <p14:creationId xmlns:p14="http://schemas.microsoft.com/office/powerpoint/2010/main" val="34847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20</a:t>
            </a:fld>
            <a:endParaRPr lang="en-US" dirty="0"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0171" y="88840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CN" altLang="en-US" sz="2800" dirty="0"/>
              <a:t>测厚原理及算法的设计：</a:t>
            </a:r>
          </a:p>
        </p:txBody>
      </p:sp>
      <p:pic>
        <p:nvPicPr>
          <p:cNvPr id="1027" name="图片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51" y="2797654"/>
            <a:ext cx="3533116" cy="269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0" y="1794334"/>
            <a:ext cx="8676982" cy="3312295"/>
            <a:chOff x="257175" y="1794693"/>
            <a:chExt cx="8676982" cy="3312295"/>
          </a:xfrm>
        </p:grpSpPr>
        <p:grpSp>
          <p:nvGrpSpPr>
            <p:cNvPr id="9" name="组合 8"/>
            <p:cNvGrpSpPr/>
            <p:nvPr/>
          </p:nvGrpSpPr>
          <p:grpSpPr>
            <a:xfrm>
              <a:off x="704378" y="1794693"/>
              <a:ext cx="8229779" cy="641963"/>
              <a:chOff x="704378" y="1794693"/>
              <a:chExt cx="8229779" cy="641963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704378" y="2419071"/>
                <a:ext cx="8229779" cy="1758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文本框 62"/>
              <p:cNvSpPr txBox="1"/>
              <p:nvPr/>
            </p:nvSpPr>
            <p:spPr>
              <a:xfrm>
                <a:off x="747346" y="1794693"/>
                <a:ext cx="67143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测厚原理图</a:t>
                </a:r>
                <a:r>
                  <a:rPr lang="zh-CN" altLang="en-US" sz="2800" dirty="0"/>
                  <a:t>：</a:t>
                </a:r>
              </a:p>
            </p:txBody>
          </p:sp>
        </p:grpSp>
        <p:grpSp>
          <p:nvGrpSpPr>
            <p:cNvPr id="10" name="Group 5"/>
            <p:cNvGrpSpPr>
              <a:grpSpLocks noChangeAspect="1"/>
            </p:cNvGrpSpPr>
            <p:nvPr/>
          </p:nvGrpSpPr>
          <p:grpSpPr bwMode="auto">
            <a:xfrm>
              <a:off x="257175" y="3419475"/>
              <a:ext cx="8183563" cy="1687513"/>
              <a:chOff x="162" y="2154"/>
              <a:chExt cx="5155" cy="1063"/>
            </a:xfrm>
          </p:grpSpPr>
          <p:sp>
            <p:nvSpPr>
              <p:cNvPr id="11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62" y="2154"/>
                <a:ext cx="5155" cy="1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9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" y="2849"/>
                <a:ext cx="687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12"/>
              <p:cNvSpPr>
                <a:spLocks noChangeArrowheads="1"/>
              </p:cNvSpPr>
              <p:nvPr/>
            </p:nvSpPr>
            <p:spPr bwMode="auto">
              <a:xfrm>
                <a:off x="613" y="2896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7" y="2744"/>
                <a:ext cx="905" cy="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1363" y="282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1300" y="297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5"/>
              <p:cNvSpPr>
                <a:spLocks noChangeArrowheads="1"/>
              </p:cNvSpPr>
              <p:nvPr/>
            </p:nvSpPr>
            <p:spPr bwMode="auto">
              <a:xfrm>
                <a:off x="2490" y="282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6"/>
              <p:cNvSpPr>
                <a:spLocks noChangeArrowheads="1"/>
              </p:cNvSpPr>
              <p:nvPr/>
            </p:nvSpPr>
            <p:spPr bwMode="auto">
              <a:xfrm>
                <a:off x="2490" y="297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2"/>
              <p:cNvSpPr>
                <a:spLocks noChangeArrowheads="1"/>
              </p:cNvSpPr>
              <p:nvPr/>
            </p:nvSpPr>
            <p:spPr bwMode="auto">
              <a:xfrm>
                <a:off x="3554" y="282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3"/>
              <p:cNvSpPr>
                <a:spLocks noChangeArrowheads="1"/>
              </p:cNvSpPr>
              <p:nvPr/>
            </p:nvSpPr>
            <p:spPr bwMode="auto">
              <a:xfrm>
                <a:off x="3554" y="2973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161280" y="2796709"/>
                <a:ext cx="22789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声程公式：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280" y="2796709"/>
                <a:ext cx="2278996" cy="954107"/>
              </a:xfrm>
              <a:prstGeom prst="rect">
                <a:avLst/>
              </a:prstGeom>
              <a:blipFill rotWithShape="0">
                <a:blip r:embed="rId7"/>
                <a:stretch>
                  <a:fillRect l="-5615" t="-7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4387910" y="4408259"/>
            <a:ext cx="3773660" cy="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387910" y="5498822"/>
            <a:ext cx="3773660" cy="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773723" y="4417322"/>
            <a:ext cx="60657" cy="60657"/>
          </a:xfrm>
          <a:prstGeom prst="ellipse">
            <a:avLst/>
          </a:prstGeom>
          <a:solidFill>
            <a:srgbClr val="5A5A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961830" y="4452341"/>
            <a:ext cx="0" cy="1034231"/>
          </a:xfrm>
          <a:prstGeom prst="straightConnector1">
            <a:avLst/>
          </a:prstGeom>
          <a:ln w="28575">
            <a:solidFill>
              <a:srgbClr val="688EBB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901456" y="4782654"/>
                <a:ext cx="39799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688EBB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2000" i="1" dirty="0">
                  <a:solidFill>
                    <a:srgbClr val="688EBB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1456" y="4782654"/>
                <a:ext cx="397994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>
            <a:off x="4956560" y="4672447"/>
            <a:ext cx="0" cy="369888"/>
          </a:xfrm>
          <a:prstGeom prst="straightConnector1">
            <a:avLst/>
          </a:prstGeom>
          <a:ln w="28575">
            <a:solidFill>
              <a:srgbClr val="688E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889980" y="4616091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688EBB"/>
                </a:solidFill>
                <a:latin typeface="Cambria Math" panose="02040503050406030204" pitchFamily="18" charset="0"/>
              </a:rPr>
              <a:t>v</a:t>
            </a:r>
            <a:endParaRPr lang="zh-CN" altLang="en-US" sz="2000" i="1" dirty="0">
              <a:solidFill>
                <a:srgbClr val="688EBB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0" presetClass="path" presetSubtype="0" ac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0.00092 C 0.01406 0.00278 0.02726 0.00602 0.02726 0.01227 C 0.02726 0.01991 0.01406 0.02268 -0.00034 0.02523 C -0.01632 0.02801 -0.03194 0.03079 -0.03194 0.03912 C -0.03194 0.04653 -0.01632 0.04861 -0.00034 0.05208 C 0.01406 0.0537 0.02726 0.05694 0.02726 0.06435 C 0.02726 0.07129 0.01406 0.07454 -0.00034 0.07685 C -0.01632 0.07963 -0.03194 0.08287 -0.03194 0.09028 C -0.03194 0.09745 -0.00034 0.1037 -0.00052 0.1037 C 0.01406 0.10579 0.02726 0.10856 0.02726 0.11528 C 0.02726 0.12338 0.01406 0.12546 -0.00034 0.12824 C -0.01632 0.13102 -0.03194 0.13379 -0.03194 0.1419 C -0.03194 0.14954 -0.01632 0.15208 -0.00034 0.15463 " pathEditMode="relative" rAng="5400000" ptsTypes="AAAAAAAAAAAAA">
                                      <p:cBhvr>
                                        <p:cTn id="21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0" presetClass="pat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544 C 0.01545 0.15208 0.03107 0.14861 0.03107 0.13866 C 0.03107 0.12963 -0.00052 0.12292 -0.00035 0.12292 C -0.01493 0.12037 -0.02813 0.11713 -0.02813 0.10764 C -0.02813 0.09861 -0.01493 0.09583 -0.00052 0.09306 C 0.01545 0.08889 0.03107 0.08634 0.03107 0.07662 C 0.03107 0.06643 0.01545 0.06319 -0.00052 0.06088 C -0.01493 0.05671 -0.02813 0.0537 -0.02813 0.04468 C -0.02813 0.03634 -0.01493 0.03356 -0.00052 0.03009 C 0.01545 0.02708 0.03107 0.02268 0.03107 0.01366 C 0.03107 0.0044 0.01545 0.00255 -0.00052 -0.0044 " pathEditMode="relative" rAng="16200000" ptsTypes="AAAAAAAAAAA">
                                      <p:cBhvr>
                                        <p:cTn id="24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-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2" animBg="1"/>
      <p:bldP spid="6" grpId="3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21</a:t>
            </a:fld>
            <a:endParaRPr lang="en-US" dirty="0">
              <a:sym typeface="Ari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900980" y="1829045"/>
            <a:ext cx="18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F81BD"/>
                </a:solidFill>
              </a:rPr>
              <a:t>STM32</a:t>
            </a:r>
            <a:endParaRPr lang="zh-CN" altLang="en-US" sz="2800" dirty="0">
              <a:solidFill>
                <a:srgbClr val="4F81BD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895423" y="1829045"/>
            <a:ext cx="205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F81BD"/>
                </a:solidFill>
              </a:rPr>
              <a:t>FPGA</a:t>
            </a:r>
            <a:endParaRPr lang="zh-CN" altLang="en-US" sz="2800" dirty="0">
              <a:solidFill>
                <a:srgbClr val="4F81BD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4975" y="885121"/>
            <a:ext cx="4923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软件</a:t>
            </a:r>
            <a:r>
              <a:rPr lang="zh-CN" altLang="en-US" sz="2800" dirty="0" smtClean="0"/>
              <a:t>设计</a:t>
            </a:r>
            <a:r>
              <a:rPr lang="zh-CN" altLang="en-US" sz="2800" dirty="0"/>
              <a:t>：</a:t>
            </a:r>
          </a:p>
        </p:txBody>
      </p:sp>
      <p:cxnSp>
        <p:nvCxnSpPr>
          <p:cNvPr id="49" name="直接连接符 48"/>
          <p:cNvCxnSpPr/>
          <p:nvPr/>
        </p:nvCxnSpPr>
        <p:spPr>
          <a:xfrm flipV="1">
            <a:off x="4562221" y="1684488"/>
            <a:ext cx="0" cy="3874986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rgbClr val="4F81BD"/>
                </a:gs>
                <a:gs pos="100000">
                  <a:srgbClr val="F4F7FB"/>
                </a:gs>
              </a:gsLst>
              <a:lin ang="5400000" scaled="1"/>
              <a:tileRect/>
            </a:gra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41900" y="2704936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541899" y="3178248"/>
            <a:ext cx="245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的数据交互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541899" y="365156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厚度的实时显示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541899" y="4124872"/>
            <a:ext cx="139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文件保存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541898" y="4598184"/>
            <a:ext cx="1515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通讯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398668" y="3015109"/>
            <a:ext cx="18582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厚度测量算法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398668" y="3621981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发射接收电路的时序控制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398668" y="4228852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STM32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的数据交互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8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22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管道</a:t>
            </a:r>
            <a:r>
              <a:rPr lang="zh-CN" altLang="en-US" sz="2800" dirty="0" smtClean="0"/>
              <a:t>爬行机器人设计</a:t>
            </a:r>
            <a:r>
              <a:rPr lang="zh-CN" altLang="en-US" sz="2800" dirty="0"/>
              <a:t>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9099" y="1794693"/>
            <a:ext cx="8229779" cy="604941"/>
            <a:chOff x="419099" y="1794693"/>
            <a:chExt cx="8229779" cy="60494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19099" y="2382049"/>
              <a:ext cx="8229779" cy="175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47346" y="1794693"/>
              <a:ext cx="6714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管道</a:t>
              </a:r>
              <a:r>
                <a:rPr lang="zh-CN" altLang="en-US" sz="2400" dirty="0" smtClean="0"/>
                <a:t>爬行机器人结构</a:t>
              </a:r>
              <a:r>
                <a:rPr lang="zh-CN" altLang="en-US" sz="2400" dirty="0"/>
                <a:t>框图</a:t>
              </a:r>
              <a:r>
                <a:rPr lang="zh-CN" altLang="en-US" sz="2800" dirty="0"/>
                <a:t>：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19099" y="2865401"/>
            <a:ext cx="8396631" cy="3125859"/>
            <a:chOff x="1021688" y="1757621"/>
            <a:chExt cx="9006232" cy="3383240"/>
          </a:xfrm>
        </p:grpSpPr>
        <p:sp>
          <p:nvSpPr>
            <p:cNvPr id="17" name="同心圆 16"/>
            <p:cNvSpPr/>
            <p:nvPr/>
          </p:nvSpPr>
          <p:spPr>
            <a:xfrm>
              <a:off x="1610165" y="2582301"/>
              <a:ext cx="2681653" cy="2558560"/>
            </a:xfrm>
            <a:prstGeom prst="donut">
              <a:avLst>
                <a:gd name="adj" fmla="val 31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管道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2413978" y="1905000"/>
              <a:ext cx="1081454" cy="5627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机器人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554655" y="2467709"/>
              <a:ext cx="87923" cy="237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260970" y="2467709"/>
              <a:ext cx="87923" cy="237391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同心圆 22"/>
            <p:cNvSpPr/>
            <p:nvPr/>
          </p:nvSpPr>
          <p:spPr>
            <a:xfrm>
              <a:off x="2348768" y="2156753"/>
              <a:ext cx="65210" cy="60960"/>
            </a:xfrm>
            <a:prstGeom prst="donu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同心圆 23"/>
            <p:cNvSpPr/>
            <p:nvPr/>
          </p:nvSpPr>
          <p:spPr>
            <a:xfrm>
              <a:off x="3495432" y="2156753"/>
              <a:ext cx="65210" cy="60960"/>
            </a:xfrm>
            <a:prstGeom prst="donu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 rot="17955844">
              <a:off x="881012" y="2787720"/>
              <a:ext cx="1081454" cy="800101"/>
              <a:chOff x="5503985" y="1740877"/>
              <a:chExt cx="1081454" cy="800101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5503985" y="1740877"/>
                <a:ext cx="1081454" cy="562709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机器人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5644661" y="2303587"/>
                <a:ext cx="87923" cy="23739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350978" y="2303586"/>
                <a:ext cx="87923" cy="237391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同心圆 25"/>
            <p:cNvSpPr/>
            <p:nvPr/>
          </p:nvSpPr>
          <p:spPr>
            <a:xfrm rot="17955844">
              <a:off x="1566617" y="2599536"/>
              <a:ext cx="65210" cy="60960"/>
            </a:xfrm>
            <a:prstGeom prst="donu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 rot="3528640">
              <a:off x="3868863" y="2717450"/>
              <a:ext cx="1146664" cy="800100"/>
              <a:chOff x="5438775" y="1740877"/>
              <a:chExt cx="1146664" cy="800100"/>
            </a:xfrm>
          </p:grpSpPr>
          <p:grpSp>
            <p:nvGrpSpPr>
              <p:cNvPr id="58" name="组合 57"/>
              <p:cNvGrpSpPr/>
              <p:nvPr/>
            </p:nvGrpSpPr>
            <p:grpSpPr>
              <a:xfrm>
                <a:off x="5503985" y="1740877"/>
                <a:ext cx="1081454" cy="800100"/>
                <a:chOff x="5503985" y="1740877"/>
                <a:chExt cx="1081454" cy="800100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5503985" y="1740877"/>
                  <a:ext cx="1081454" cy="562709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 smtClean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机器人</a:t>
                  </a:r>
                  <a:endPara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5644662" y="2303586"/>
                  <a:ext cx="87923" cy="23739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6350977" y="2303586"/>
                  <a:ext cx="87923" cy="237391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9" name="同心圆 58"/>
              <p:cNvSpPr/>
              <p:nvPr/>
            </p:nvSpPr>
            <p:spPr>
              <a:xfrm>
                <a:off x="5438775" y="1992630"/>
                <a:ext cx="65210" cy="60960"/>
              </a:xfrm>
              <a:prstGeom prst="donut">
                <a:avLst>
                  <a:gd name="adj" fmla="val 0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同心圆 27"/>
            <p:cNvSpPr/>
            <p:nvPr/>
          </p:nvSpPr>
          <p:spPr>
            <a:xfrm>
              <a:off x="1874192" y="2247168"/>
              <a:ext cx="65210" cy="60960"/>
            </a:xfrm>
            <a:prstGeom prst="donu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同心圆 28"/>
            <p:cNvSpPr/>
            <p:nvPr/>
          </p:nvSpPr>
          <p:spPr>
            <a:xfrm>
              <a:off x="3913747" y="2243764"/>
              <a:ext cx="65210" cy="60960"/>
            </a:xfrm>
            <a:prstGeom prst="donu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2371450">
              <a:off x="1731073" y="2255064"/>
              <a:ext cx="45719" cy="39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 rot="4689134">
              <a:off x="2124450" y="2020682"/>
              <a:ext cx="48843" cy="416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 rot="8093423">
              <a:off x="4084776" y="2242713"/>
              <a:ext cx="45719" cy="3773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 rot="6001346">
              <a:off x="3718002" y="2048124"/>
              <a:ext cx="45719" cy="357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33"/>
            <p:cNvSpPr/>
            <p:nvPr/>
          </p:nvSpPr>
          <p:spPr>
            <a:xfrm rot="19819867">
              <a:off x="1533598" y="2070119"/>
              <a:ext cx="792075" cy="429596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 rot="19838355">
              <a:off x="1152347" y="1757621"/>
              <a:ext cx="1173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对称曲柄</a:t>
              </a:r>
            </a:p>
          </p:txBody>
        </p:sp>
        <p:sp>
          <p:nvSpPr>
            <p:cNvPr id="36" name="矩形 35"/>
            <p:cNvSpPr/>
            <p:nvPr/>
          </p:nvSpPr>
          <p:spPr>
            <a:xfrm rot="3676356">
              <a:off x="4233792" y="3497261"/>
              <a:ext cx="331941" cy="19984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/>
            <p:cNvCxnSpPr>
              <a:endCxn id="36" idx="3"/>
            </p:cNvCxnSpPr>
            <p:nvPr/>
          </p:nvCxnSpPr>
          <p:spPr>
            <a:xfrm flipH="1" flipV="1">
              <a:off x="4479535" y="3742728"/>
              <a:ext cx="162569" cy="239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4291818" y="3911810"/>
              <a:ext cx="991625" cy="333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磁铁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轮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5996940" y="2580775"/>
              <a:ext cx="4030980" cy="25600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7532663" y="1901432"/>
              <a:ext cx="1081454" cy="56270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7736733" y="2462079"/>
              <a:ext cx="87923" cy="23739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8285087" y="2470018"/>
              <a:ext cx="87923" cy="23739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同心圆 42"/>
            <p:cNvSpPr/>
            <p:nvPr/>
          </p:nvSpPr>
          <p:spPr>
            <a:xfrm>
              <a:off x="7952088" y="2120549"/>
              <a:ext cx="45719" cy="5289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同心圆 43"/>
            <p:cNvSpPr/>
            <p:nvPr/>
          </p:nvSpPr>
          <p:spPr>
            <a:xfrm>
              <a:off x="8143437" y="2120549"/>
              <a:ext cx="45719" cy="5289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8005118" y="2124733"/>
              <a:ext cx="13100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7743529" y="2482432"/>
              <a:ext cx="629481" cy="1219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743529" y="3403615"/>
              <a:ext cx="6362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同心圆 49"/>
            <p:cNvSpPr/>
            <p:nvPr/>
          </p:nvSpPr>
          <p:spPr>
            <a:xfrm>
              <a:off x="7952088" y="2275446"/>
              <a:ext cx="45719" cy="5289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同心圆 50"/>
            <p:cNvSpPr/>
            <p:nvPr/>
          </p:nvSpPr>
          <p:spPr>
            <a:xfrm>
              <a:off x="8143437" y="2275446"/>
              <a:ext cx="45719" cy="52890"/>
            </a:xfrm>
            <a:prstGeom prst="donut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8005118" y="2279630"/>
              <a:ext cx="131007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7956257" y="2331845"/>
              <a:ext cx="45719" cy="16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143934" y="2331845"/>
              <a:ext cx="45719" cy="162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7952087" y="2164303"/>
              <a:ext cx="45719" cy="115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8150749" y="2174746"/>
              <a:ext cx="45719" cy="948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743529" y="2793563"/>
              <a:ext cx="629481" cy="6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23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管道爬行机器人设计</a:t>
            </a:r>
            <a:r>
              <a:rPr lang="zh-CN" altLang="en-US" sz="2800" dirty="0"/>
              <a:t>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9099" y="1794693"/>
            <a:ext cx="8229779" cy="604941"/>
            <a:chOff x="419099" y="1794693"/>
            <a:chExt cx="8229779" cy="60494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19099" y="2382049"/>
              <a:ext cx="8229779" cy="175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47346" y="1794693"/>
              <a:ext cx="6714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供电方式选择</a:t>
              </a:r>
              <a:r>
                <a:rPr lang="zh-CN" altLang="en-US" sz="2800" dirty="0"/>
                <a:t>：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10530" y="2684209"/>
            <a:ext cx="2799251" cy="3145336"/>
            <a:chOff x="637808" y="2747263"/>
            <a:chExt cx="2430707" cy="2835453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20" t="6085" r="16286" b="13229"/>
            <a:stretch/>
          </p:blipFill>
          <p:spPr>
            <a:xfrm>
              <a:off x="637808" y="3296252"/>
              <a:ext cx="2017468" cy="2286464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747346" y="2747263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2.</a:t>
              </a:r>
              <a:r>
                <a:rPr lang="zh-CN" altLang="en-US" sz="1800" dirty="0"/>
                <a:t>外部电源供电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19907" y="2684209"/>
            <a:ext cx="3121269" cy="3566142"/>
            <a:chOff x="419099" y="2606058"/>
            <a:chExt cx="3121269" cy="3566142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32" t="2638" r="8386" b="5014"/>
            <a:stretch/>
          </p:blipFill>
          <p:spPr>
            <a:xfrm>
              <a:off x="419099" y="3094893"/>
              <a:ext cx="3121269" cy="3077307"/>
            </a:xfrm>
            <a:prstGeom prst="rect">
              <a:avLst/>
            </a:prstGeom>
          </p:spPr>
        </p:pic>
        <p:sp>
          <p:nvSpPr>
            <p:cNvPr id="21" name="文本框 20"/>
            <p:cNvSpPr txBox="1"/>
            <p:nvPr/>
          </p:nvSpPr>
          <p:spPr>
            <a:xfrm>
              <a:off x="844061" y="2606058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/>
                <a:t>1.</a:t>
              </a:r>
              <a:r>
                <a:rPr lang="zh-CN" altLang="en-US" sz="1800" dirty="0"/>
                <a:t>蓄电池供电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1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24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管道爬行机器人设计</a:t>
            </a:r>
            <a:r>
              <a:rPr lang="zh-CN" altLang="en-US" sz="2800" dirty="0"/>
              <a:t>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9099" y="1794693"/>
            <a:ext cx="8229779" cy="604941"/>
            <a:chOff x="419099" y="1794693"/>
            <a:chExt cx="8229779" cy="60494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19099" y="2382049"/>
              <a:ext cx="8229779" cy="175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47346" y="1794693"/>
              <a:ext cx="6714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驱动电机选择</a:t>
              </a:r>
              <a:r>
                <a:rPr lang="zh-CN" altLang="en-US" sz="2800" dirty="0"/>
                <a:t>：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27264" y="3489683"/>
            <a:ext cx="1730323" cy="1989557"/>
            <a:chOff x="612361" y="2606058"/>
            <a:chExt cx="2552869" cy="2912208"/>
          </a:xfrm>
        </p:grpSpPr>
        <p:sp>
          <p:nvSpPr>
            <p:cNvPr id="5" name="文本框 4"/>
            <p:cNvSpPr txBox="1"/>
            <p:nvPr/>
          </p:nvSpPr>
          <p:spPr>
            <a:xfrm>
              <a:off x="844061" y="2606058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直流减速电机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8" r="1604"/>
            <a:stretch/>
          </p:blipFill>
          <p:spPr>
            <a:xfrm>
              <a:off x="612361" y="3257230"/>
              <a:ext cx="2346635" cy="2261036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4811154" y="3509402"/>
            <a:ext cx="1795096" cy="2087085"/>
            <a:chOff x="484309" y="2718593"/>
            <a:chExt cx="3280825" cy="2945313"/>
          </a:xfrm>
        </p:grpSpPr>
        <p:sp>
          <p:nvSpPr>
            <p:cNvPr id="19" name="文本框 18"/>
            <p:cNvSpPr txBox="1"/>
            <p:nvPr/>
          </p:nvSpPr>
          <p:spPr>
            <a:xfrm>
              <a:off x="705513" y="2718593"/>
              <a:ext cx="2321169" cy="434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步进电机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33" t="5092" r="8275" b="14242"/>
            <a:stretch/>
          </p:blipFill>
          <p:spPr>
            <a:xfrm>
              <a:off x="484309" y="3406885"/>
              <a:ext cx="3280825" cy="2257021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2425537" y="3543621"/>
            <a:ext cx="2065597" cy="2052866"/>
            <a:chOff x="747346" y="2606058"/>
            <a:chExt cx="2963008" cy="2947688"/>
          </a:xfrm>
        </p:grpSpPr>
        <p:sp>
          <p:nvSpPr>
            <p:cNvPr id="22" name="文本框 21"/>
            <p:cNvSpPr txBox="1"/>
            <p:nvPr/>
          </p:nvSpPr>
          <p:spPr>
            <a:xfrm>
              <a:off x="844061" y="2606058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交流异步电机</a:t>
              </a: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62" t="9267" r="22123" b="15714"/>
            <a:stretch/>
          </p:blipFill>
          <p:spPr>
            <a:xfrm>
              <a:off x="747346" y="3302915"/>
              <a:ext cx="2963008" cy="2250831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/>
        </p:nvGrpSpPr>
        <p:grpSpPr>
          <a:xfrm>
            <a:off x="280558" y="3509403"/>
            <a:ext cx="1984472" cy="2207802"/>
            <a:chOff x="508488" y="2606058"/>
            <a:chExt cx="3395932" cy="3405279"/>
          </a:xfrm>
        </p:grpSpPr>
        <p:sp>
          <p:nvSpPr>
            <p:cNvPr id="25" name="文本框 24"/>
            <p:cNvSpPr txBox="1"/>
            <p:nvPr/>
          </p:nvSpPr>
          <p:spPr>
            <a:xfrm>
              <a:off x="844061" y="2606058"/>
              <a:ext cx="2321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伺服电机</a:t>
              </a: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6"/>
            <a:srcRect l="10861" t="6575" r="13631" b="12283"/>
            <a:stretch/>
          </p:blipFill>
          <p:spPr>
            <a:xfrm>
              <a:off x="508488" y="3296252"/>
              <a:ext cx="3395932" cy="2715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4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path" presetSubtype="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81481E-6 L -0.37986 0.0064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76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25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管道爬行机器人设计</a:t>
            </a:r>
            <a:r>
              <a:rPr lang="zh-CN" altLang="en-US" sz="2800" dirty="0"/>
              <a:t>：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19099" y="1794693"/>
            <a:ext cx="8229779" cy="604941"/>
            <a:chOff x="419099" y="1794693"/>
            <a:chExt cx="8229779" cy="60494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419099" y="2382049"/>
              <a:ext cx="8229779" cy="1758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747346" y="1794693"/>
              <a:ext cx="6714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管道爬行机器人工作</a:t>
              </a:r>
              <a:r>
                <a:rPr lang="zh-CN" altLang="en-US" sz="2400" dirty="0"/>
                <a:t>原理框图</a:t>
              </a:r>
              <a:r>
                <a:rPr lang="zh-CN" altLang="en-US" sz="2800" dirty="0"/>
                <a:t>：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16" y="2768029"/>
            <a:ext cx="6946651" cy="29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26</a:t>
            </a:fld>
            <a:endParaRPr lang="en-US" dirty="0"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931" y="3275065"/>
            <a:ext cx="6417141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进度安排及经费预算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727" y="821582"/>
            <a:ext cx="694592" cy="1337761"/>
          </a:xfrm>
          <a:custGeom>
            <a:avLst/>
            <a:gdLst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0 w 641839"/>
              <a:gd name="connsiteY3" fmla="*/ 1311384 h 1311384"/>
              <a:gd name="connsiteX4" fmla="*/ 0 w 641839"/>
              <a:gd name="connsiteY4" fmla="*/ 0 h 1311384"/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465364 w 641839"/>
              <a:gd name="connsiteY3" fmla="*/ 1065200 h 1311384"/>
              <a:gd name="connsiteX4" fmla="*/ 0 w 641839"/>
              <a:gd name="connsiteY4" fmla="*/ 1311384 h 1311384"/>
              <a:gd name="connsiteX5" fmla="*/ 0 w 641839"/>
              <a:gd name="connsiteY5" fmla="*/ 0 h 1311384"/>
              <a:gd name="connsiteX0" fmla="*/ 52753 w 694592"/>
              <a:gd name="connsiteY0" fmla="*/ 0 h 1337761"/>
              <a:gd name="connsiteX1" fmla="*/ 694592 w 694592"/>
              <a:gd name="connsiteY1" fmla="*/ 0 h 1337761"/>
              <a:gd name="connsiteX2" fmla="*/ 694592 w 694592"/>
              <a:gd name="connsiteY2" fmla="*/ 1311384 h 1337761"/>
              <a:gd name="connsiteX3" fmla="*/ 518117 w 694592"/>
              <a:gd name="connsiteY3" fmla="*/ 1065200 h 1337761"/>
              <a:gd name="connsiteX4" fmla="*/ 0 w 694592"/>
              <a:gd name="connsiteY4" fmla="*/ 1337761 h 1337761"/>
              <a:gd name="connsiteX5" fmla="*/ 52753 w 694592"/>
              <a:gd name="connsiteY5" fmla="*/ 0 h 13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592" h="1337761">
                <a:moveTo>
                  <a:pt x="52753" y="0"/>
                </a:moveTo>
                <a:lnTo>
                  <a:pt x="694592" y="0"/>
                </a:lnTo>
                <a:lnTo>
                  <a:pt x="694592" y="1311384"/>
                </a:lnTo>
                <a:cubicBezTo>
                  <a:pt x="585944" y="1308453"/>
                  <a:pt x="626765" y="1068131"/>
                  <a:pt x="518117" y="1065200"/>
                </a:cubicBezTo>
                <a:lnTo>
                  <a:pt x="0" y="1337761"/>
                </a:lnTo>
                <a:lnTo>
                  <a:pt x="5275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2411" y="816354"/>
            <a:ext cx="82831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" b="13650"/>
          <a:stretch/>
        </p:blipFill>
        <p:spPr>
          <a:xfrm>
            <a:off x="6814038" y="4794624"/>
            <a:ext cx="2129981" cy="16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27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进度安排：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03596"/>
              </p:ext>
            </p:extLst>
          </p:nvPr>
        </p:nvGraphicFramePr>
        <p:xfrm>
          <a:off x="1004327" y="1767252"/>
          <a:ext cx="7216480" cy="4044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7592">
                  <a:extLst>
                    <a:ext uri="{9D8B030D-6E8A-4147-A177-3AD203B41FA5}">
                      <a16:colId xmlns="" xmlns:a16="http://schemas.microsoft.com/office/drawing/2014/main" val="1771004079"/>
                    </a:ext>
                  </a:extLst>
                </a:gridCol>
                <a:gridCol w="5208888">
                  <a:extLst>
                    <a:ext uri="{9D8B030D-6E8A-4147-A177-3AD203B41FA5}">
                      <a16:colId xmlns="" xmlns:a16="http://schemas.microsoft.com/office/drawing/2014/main" val="688953345"/>
                    </a:ext>
                  </a:extLst>
                </a:gridCol>
              </a:tblGrid>
              <a:tr h="808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时间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预期目标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extLst>
                  <a:ext uri="{0D108BD9-81ED-4DB2-BD59-A6C34878D82A}">
                    <a16:rowId xmlns="" xmlns:a16="http://schemas.microsoft.com/office/drawing/2014/main" val="3928016283"/>
                  </a:ext>
                </a:extLst>
              </a:tr>
              <a:tr h="808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2018.11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2019.01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初步</a:t>
                      </a:r>
                      <a:r>
                        <a:rPr lang="zh-CN" sz="1800" kern="100" dirty="0">
                          <a:effectLst/>
                        </a:rPr>
                        <a:t>完成金属测厚装置的设计。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extLst>
                  <a:ext uri="{0D108BD9-81ED-4DB2-BD59-A6C34878D82A}">
                    <a16:rowId xmlns="" xmlns:a16="http://schemas.microsoft.com/office/drawing/2014/main" val="1464335034"/>
                  </a:ext>
                </a:extLst>
              </a:tr>
              <a:tr h="808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2019.02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2019.04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 smtClean="0">
                          <a:effectLst/>
                        </a:rPr>
                        <a:t>完成</a:t>
                      </a:r>
                      <a:r>
                        <a:rPr lang="zh-CN" altLang="en-US" sz="1800" kern="100" dirty="0" smtClean="0">
                          <a:effectLst/>
                        </a:rPr>
                        <a:t>管道爬行机器人</a:t>
                      </a:r>
                      <a:r>
                        <a:rPr lang="zh-CN" sz="1800" kern="100" dirty="0" smtClean="0">
                          <a:effectLst/>
                        </a:rPr>
                        <a:t>设计</a:t>
                      </a:r>
                      <a:r>
                        <a:rPr lang="zh-CN" sz="1800" kern="100" dirty="0">
                          <a:effectLst/>
                        </a:rPr>
                        <a:t>，完成自动化管道测厚系统雏形。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extLst>
                  <a:ext uri="{0D108BD9-81ED-4DB2-BD59-A6C34878D82A}">
                    <a16:rowId xmlns="" xmlns:a16="http://schemas.microsoft.com/office/drawing/2014/main" val="1024081027"/>
                  </a:ext>
                </a:extLst>
              </a:tr>
              <a:tr h="808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2019.05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2019.07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整体调试自动化管道测厚系统，实现基本功能。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extLst>
                  <a:ext uri="{0D108BD9-81ED-4DB2-BD59-A6C34878D82A}">
                    <a16:rowId xmlns="" xmlns:a16="http://schemas.microsoft.com/office/drawing/2014/main" val="3156358948"/>
                  </a:ext>
                </a:extLst>
              </a:tr>
              <a:tr h="8088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2019.07</a:t>
                      </a:r>
                      <a:r>
                        <a:rPr lang="zh-CN" sz="1600" kern="100" dirty="0">
                          <a:effectLst/>
                        </a:rPr>
                        <a:t>至</a:t>
                      </a:r>
                      <a:r>
                        <a:rPr lang="en-US" sz="1600" kern="100" dirty="0">
                          <a:effectLst/>
                        </a:rPr>
                        <a:t>2019.10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优化与完善自动化管道测厚系统，实现预定指标。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634" marR="65634" marT="0" marB="0" anchor="ctr"/>
                </a:tc>
                <a:extLst>
                  <a:ext uri="{0D108BD9-81ED-4DB2-BD59-A6C34878D82A}">
                    <a16:rowId xmlns="" xmlns:a16="http://schemas.microsoft.com/office/drawing/2014/main" val="413788321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56765" y="283405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28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5679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经费预算：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441269"/>
              </p:ext>
            </p:extLst>
          </p:nvPr>
        </p:nvGraphicFramePr>
        <p:xfrm>
          <a:off x="2063819" y="1428397"/>
          <a:ext cx="5207827" cy="4675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4636"/>
                <a:gridCol w="3172620"/>
                <a:gridCol w="910571"/>
              </a:tblGrid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预算类别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主要用途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预算金额（元）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印制电路板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印制电路板及</a:t>
                      </a:r>
                      <a:r>
                        <a:rPr lang="en-US" sz="1400" kern="0">
                          <a:effectLst/>
                        </a:rPr>
                        <a:t>SMT</a:t>
                      </a:r>
                      <a:r>
                        <a:rPr lang="zh-CN" sz="1400" kern="0">
                          <a:effectLst/>
                        </a:rPr>
                        <a:t>贴片，预计</a:t>
                      </a:r>
                      <a:r>
                        <a:rPr lang="en-US" sz="1400" kern="0">
                          <a:effectLst/>
                        </a:rPr>
                        <a:t>5</a:t>
                      </a:r>
                      <a:r>
                        <a:rPr lang="zh-CN" sz="1400" kern="0">
                          <a:effectLst/>
                        </a:rPr>
                        <a:t>次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控制芯片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FPGA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ARM</a:t>
                      </a:r>
                      <a:r>
                        <a:rPr lang="zh-CN" sz="1400" kern="0">
                          <a:effectLst/>
                        </a:rPr>
                        <a:t>等装置的控制芯片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存储芯片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FLASH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EEPROM</a:t>
                      </a:r>
                      <a:r>
                        <a:rPr lang="zh-CN" sz="1400" kern="0">
                          <a:effectLst/>
                        </a:rPr>
                        <a:t>等，用于存储数据及</a:t>
                      </a:r>
                      <a:r>
                        <a:rPr lang="en-US" sz="1400" kern="0">
                          <a:effectLst/>
                        </a:rPr>
                        <a:t>FPGA</a:t>
                      </a:r>
                      <a:r>
                        <a:rPr lang="zh-CN" sz="1400" kern="0">
                          <a:effectLst/>
                        </a:rPr>
                        <a:t>程序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常用外设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LCD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Wi-Fi</a:t>
                      </a:r>
                      <a:r>
                        <a:rPr lang="zh-CN" sz="1400" kern="0">
                          <a:effectLst/>
                        </a:rPr>
                        <a:t>等外设 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模数转换器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需要高速、量化精度高的模数转换器，用于采集电路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厚度标准件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通过标准件，测试系统精度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EMAT</a:t>
                      </a:r>
                      <a:r>
                        <a:rPr lang="zh-CN" sz="1400" kern="0">
                          <a:effectLst/>
                        </a:rPr>
                        <a:t>探头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在被测件中激发超声波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机械加工费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3D</a:t>
                      </a:r>
                      <a:r>
                        <a:rPr lang="zh-CN" sz="1400" kern="0">
                          <a:effectLst/>
                        </a:rPr>
                        <a:t>打印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2000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  <a:tr h="46755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机械加工费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板材购买及加工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2000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6316" marR="8631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031" y="2208378"/>
            <a:ext cx="325755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hape 49"/>
          <p:cNvSpPr/>
          <p:nvPr/>
        </p:nvSpPr>
        <p:spPr>
          <a:xfrm>
            <a:off x="605642" y="1337521"/>
            <a:ext cx="7886878" cy="8708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0000" lvl="1" algn="ctr">
              <a:spcAft>
                <a:spcPts val="1200"/>
              </a:spcAft>
              <a:buClr>
                <a:srgbClr val="2E2463"/>
              </a:buClr>
              <a:buSzPct val="100000"/>
            </a:pPr>
            <a:r>
              <a:rPr lang="en-US" sz="3600" b="1" kern="100" dirty="0">
                <a:solidFill>
                  <a:srgbClr val="2E2463"/>
                </a:solidFill>
                <a:latin typeface="DINPro-Bold" panose="02000503030000020004"/>
                <a:ea typeface="黑体" panose="02010609060101010101" pitchFamily="49" charset="-122"/>
                <a:cs typeface="Arial" panose="020B0604020202020204" pitchFamily="34" charset="0"/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3</a:t>
            </a:fld>
            <a:endParaRPr lang="en-US" dirty="0"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926" y="3275065"/>
            <a:ext cx="6417141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立项背景及研究意义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727" y="821582"/>
            <a:ext cx="694592" cy="1337761"/>
          </a:xfrm>
          <a:custGeom>
            <a:avLst/>
            <a:gdLst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0 w 641839"/>
              <a:gd name="connsiteY3" fmla="*/ 1311384 h 1311384"/>
              <a:gd name="connsiteX4" fmla="*/ 0 w 641839"/>
              <a:gd name="connsiteY4" fmla="*/ 0 h 1311384"/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465364 w 641839"/>
              <a:gd name="connsiteY3" fmla="*/ 1065200 h 1311384"/>
              <a:gd name="connsiteX4" fmla="*/ 0 w 641839"/>
              <a:gd name="connsiteY4" fmla="*/ 1311384 h 1311384"/>
              <a:gd name="connsiteX5" fmla="*/ 0 w 641839"/>
              <a:gd name="connsiteY5" fmla="*/ 0 h 1311384"/>
              <a:gd name="connsiteX0" fmla="*/ 52753 w 694592"/>
              <a:gd name="connsiteY0" fmla="*/ 0 h 1337761"/>
              <a:gd name="connsiteX1" fmla="*/ 694592 w 694592"/>
              <a:gd name="connsiteY1" fmla="*/ 0 h 1337761"/>
              <a:gd name="connsiteX2" fmla="*/ 694592 w 694592"/>
              <a:gd name="connsiteY2" fmla="*/ 1311384 h 1337761"/>
              <a:gd name="connsiteX3" fmla="*/ 518117 w 694592"/>
              <a:gd name="connsiteY3" fmla="*/ 1065200 h 1337761"/>
              <a:gd name="connsiteX4" fmla="*/ 0 w 694592"/>
              <a:gd name="connsiteY4" fmla="*/ 1337761 h 1337761"/>
              <a:gd name="connsiteX5" fmla="*/ 52753 w 694592"/>
              <a:gd name="connsiteY5" fmla="*/ 0 h 13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592" h="1337761">
                <a:moveTo>
                  <a:pt x="52753" y="0"/>
                </a:moveTo>
                <a:lnTo>
                  <a:pt x="694592" y="0"/>
                </a:lnTo>
                <a:lnTo>
                  <a:pt x="694592" y="1311384"/>
                </a:lnTo>
                <a:cubicBezTo>
                  <a:pt x="585944" y="1308453"/>
                  <a:pt x="626765" y="1068131"/>
                  <a:pt x="518117" y="1065200"/>
                </a:cubicBezTo>
                <a:lnTo>
                  <a:pt x="0" y="1337761"/>
                </a:lnTo>
                <a:lnTo>
                  <a:pt x="5275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2411" y="816354"/>
            <a:ext cx="82831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" b="13650"/>
          <a:stretch/>
        </p:blipFill>
        <p:spPr>
          <a:xfrm>
            <a:off x="6814038" y="4794624"/>
            <a:ext cx="2129981" cy="1641235"/>
          </a:xfrm>
          <a:prstGeom prst="rect">
            <a:avLst/>
          </a:prstGeom>
        </p:spPr>
      </p:pic>
      <p:sp>
        <p:nvSpPr>
          <p:cNvPr id="8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>
                <a:solidFill>
                  <a:srgbClr val="2E2463"/>
                </a:solidFill>
              </a:rPr>
              <a:t>基于电磁超声</a:t>
            </a:r>
            <a:r>
              <a:rPr lang="zh-CN" altLang="en-US" sz="2400" b="1" dirty="0" smtClean="0">
                <a:solidFill>
                  <a:srgbClr val="2E2463"/>
                </a:solidFill>
              </a:rPr>
              <a:t>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5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4</a:t>
            </a:fld>
            <a:endParaRPr lang="en-US" dirty="0">
              <a:sym typeface="Arial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7" y="4180763"/>
            <a:ext cx="5081954" cy="20632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38" b="7057"/>
          <a:stretch/>
        </p:blipFill>
        <p:spPr>
          <a:xfrm>
            <a:off x="2919047" y="926278"/>
            <a:ext cx="5081954" cy="314456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90247" y="1943100"/>
            <a:ext cx="182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/>
              <a:t>管</a:t>
            </a:r>
            <a:endParaRPr lang="en-US" altLang="zh-CN" sz="4800" dirty="0"/>
          </a:p>
          <a:p>
            <a:r>
              <a:rPr lang="zh-CN" altLang="en-US" sz="4800" dirty="0"/>
              <a:t>道</a:t>
            </a:r>
            <a:endParaRPr lang="en-US" altLang="zh-CN" sz="4800" dirty="0"/>
          </a:p>
          <a:p>
            <a:r>
              <a:rPr lang="zh-CN" altLang="en-US" sz="4800" dirty="0"/>
              <a:t>运</a:t>
            </a:r>
            <a:endParaRPr lang="en-US" altLang="zh-CN" sz="4800" dirty="0"/>
          </a:p>
          <a:p>
            <a:r>
              <a:rPr lang="zh-CN" altLang="en-US" sz="4800" dirty="0"/>
              <a:t>输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072662" y="2433045"/>
            <a:ext cx="17585" cy="28887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902070" y="1715006"/>
            <a:ext cx="17585" cy="28887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>
                <a:solidFill>
                  <a:srgbClr val="2E2463"/>
                </a:solidFill>
              </a:rPr>
              <a:t>基于电磁超声</a:t>
            </a:r>
            <a:r>
              <a:rPr lang="zh-CN" altLang="en-US" sz="2400" b="1" dirty="0" smtClean="0">
                <a:solidFill>
                  <a:srgbClr val="2E2463"/>
                </a:solidFill>
              </a:rPr>
              <a:t>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5</a:t>
            </a:fld>
            <a:endParaRPr lang="en-US" dirty="0">
              <a:sym typeface="Arial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8397" y="903255"/>
            <a:ext cx="8220914" cy="4821506"/>
            <a:chOff x="728397" y="903255"/>
            <a:chExt cx="8220914" cy="4821506"/>
          </a:xfrm>
        </p:grpSpPr>
        <p:sp>
          <p:nvSpPr>
            <p:cNvPr id="44" name="任意多边形 43"/>
            <p:cNvSpPr/>
            <p:nvPr/>
          </p:nvSpPr>
          <p:spPr>
            <a:xfrm rot="21079901">
              <a:off x="5983812" y="1993215"/>
              <a:ext cx="184226" cy="312444"/>
            </a:xfrm>
            <a:custGeom>
              <a:avLst/>
              <a:gdLst>
                <a:gd name="connsiteX0" fmla="*/ 0 w 281354"/>
                <a:gd name="connsiteY0" fmla="*/ 422031 h 422031"/>
                <a:gd name="connsiteX1" fmla="*/ 281354 w 281354"/>
                <a:gd name="connsiteY1" fmla="*/ 158262 h 422031"/>
                <a:gd name="connsiteX2" fmla="*/ 167054 w 281354"/>
                <a:gd name="connsiteY2" fmla="*/ 0 h 422031"/>
                <a:gd name="connsiteX3" fmla="*/ 0 w 281354"/>
                <a:gd name="connsiteY3" fmla="*/ 422031 h 42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422031">
                  <a:moveTo>
                    <a:pt x="0" y="422031"/>
                  </a:moveTo>
                  <a:lnTo>
                    <a:pt x="281354" y="158262"/>
                  </a:lnTo>
                  <a:lnTo>
                    <a:pt x="167054" y="0"/>
                  </a:lnTo>
                  <a:lnTo>
                    <a:pt x="0" y="4220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728397" y="903255"/>
              <a:ext cx="8220914" cy="4821506"/>
              <a:chOff x="728397" y="903255"/>
              <a:chExt cx="8220914" cy="4821506"/>
            </a:xfrm>
          </p:grpSpPr>
          <p:sp>
            <p:nvSpPr>
              <p:cNvPr id="43" name="任意多边形 42"/>
              <p:cNvSpPr/>
              <p:nvPr/>
            </p:nvSpPr>
            <p:spPr>
              <a:xfrm rot="21079901">
                <a:off x="5927734" y="1301613"/>
                <a:ext cx="884032" cy="941047"/>
              </a:xfrm>
              <a:custGeom>
                <a:avLst/>
                <a:gdLst>
                  <a:gd name="connsiteX0" fmla="*/ 8792 w 1397977"/>
                  <a:gd name="connsiteY0" fmla="*/ 791307 h 1327638"/>
                  <a:gd name="connsiteX1" fmla="*/ 0 w 1397977"/>
                  <a:gd name="connsiteY1" fmla="*/ 1327638 h 1327638"/>
                  <a:gd name="connsiteX2" fmla="*/ 167054 w 1397977"/>
                  <a:gd name="connsiteY2" fmla="*/ 870438 h 1327638"/>
                  <a:gd name="connsiteX3" fmla="*/ 1397977 w 1397977"/>
                  <a:gd name="connsiteY3" fmla="*/ 0 h 1327638"/>
                  <a:gd name="connsiteX4" fmla="*/ 8792 w 1397977"/>
                  <a:gd name="connsiteY4" fmla="*/ 791307 h 132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97977" h="1327638">
                    <a:moveTo>
                      <a:pt x="8792" y="791307"/>
                    </a:moveTo>
                    <a:lnTo>
                      <a:pt x="0" y="1327638"/>
                    </a:lnTo>
                    <a:lnTo>
                      <a:pt x="167054" y="870438"/>
                    </a:lnTo>
                    <a:lnTo>
                      <a:pt x="1397977" y="0"/>
                    </a:lnTo>
                    <a:lnTo>
                      <a:pt x="8792" y="791307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728397" y="903255"/>
                <a:ext cx="8220914" cy="4821506"/>
                <a:chOff x="728397" y="903255"/>
                <a:chExt cx="8220914" cy="4821506"/>
              </a:xfrm>
            </p:grpSpPr>
            <p:sp>
              <p:nvSpPr>
                <p:cNvPr id="45" name="文本框 44"/>
                <p:cNvSpPr txBox="1"/>
                <p:nvPr/>
              </p:nvSpPr>
              <p:spPr>
                <a:xfrm>
                  <a:off x="728397" y="1005841"/>
                  <a:ext cx="35608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800" dirty="0">
                      <a:solidFill>
                        <a:schemeClr val="tx1"/>
                      </a:solidFill>
                    </a:rPr>
                    <a:t>管道检查项目：</a:t>
                  </a:r>
                </a:p>
              </p:txBody>
            </p:sp>
            <p:grpSp>
              <p:nvGrpSpPr>
                <p:cNvPr id="46" name="组合 45"/>
                <p:cNvGrpSpPr/>
                <p:nvPr/>
              </p:nvGrpSpPr>
              <p:grpSpPr>
                <a:xfrm>
                  <a:off x="1353639" y="3789885"/>
                  <a:ext cx="3022515" cy="1934876"/>
                  <a:chOff x="1353639" y="3789885"/>
                  <a:chExt cx="3022515" cy="1934876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1353639" y="3865490"/>
                    <a:ext cx="3022515" cy="1859271"/>
                    <a:chOff x="1353639" y="3601380"/>
                    <a:chExt cx="2828114" cy="1779512"/>
                  </a:xfrm>
                  <a:solidFill>
                    <a:schemeClr val="accent4">
                      <a:lumMod val="20000"/>
                      <a:lumOff val="80000"/>
                    </a:schemeClr>
                  </a:solidFill>
                </p:grpSpPr>
                <p:sp>
                  <p:nvSpPr>
                    <p:cNvPr id="4" name="等腰三角形 3"/>
                    <p:cNvSpPr/>
                    <p:nvPr/>
                  </p:nvSpPr>
                  <p:spPr>
                    <a:xfrm rot="8547886" flipV="1">
                      <a:off x="1353639" y="3601380"/>
                      <a:ext cx="2330045" cy="905961"/>
                    </a:xfrm>
                    <a:custGeom>
                      <a:avLst/>
                      <a:gdLst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2083776 w 2083776"/>
                        <a:gd name="connsiteY2" fmla="*/ 677008 h 677008"/>
                        <a:gd name="connsiteX3" fmla="*/ 0 w 2083776"/>
                        <a:gd name="connsiteY3" fmla="*/ 677008 h 677008"/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1776045 w 2083776"/>
                        <a:gd name="connsiteY2" fmla="*/ 509954 h 677008"/>
                        <a:gd name="connsiteX3" fmla="*/ 0 w 2083776"/>
                        <a:gd name="connsiteY3" fmla="*/ 677008 h 677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83776" h="677008">
                          <a:moveTo>
                            <a:pt x="0" y="677008"/>
                          </a:moveTo>
                          <a:lnTo>
                            <a:pt x="2083776" y="0"/>
                          </a:lnTo>
                          <a:lnTo>
                            <a:pt x="1776045" y="509954"/>
                          </a:lnTo>
                          <a:lnTo>
                            <a:pt x="0" y="677008"/>
                          </a:lnTo>
                          <a:close/>
                        </a:path>
                      </a:pathLst>
                    </a:cu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9" name="组合 8"/>
                    <p:cNvGrpSpPr/>
                    <p:nvPr/>
                  </p:nvGrpSpPr>
                  <p:grpSpPr>
                    <a:xfrm>
                      <a:off x="2013438" y="3692769"/>
                      <a:ext cx="2168315" cy="1688123"/>
                      <a:chOff x="2013438" y="3692769"/>
                      <a:chExt cx="2168315" cy="1688123"/>
                    </a:xfrm>
                    <a:grpFill/>
                  </p:grpSpPr>
                  <p:sp>
                    <p:nvSpPr>
                      <p:cNvPr id="5" name="等腰三角形 4"/>
                      <p:cNvSpPr/>
                      <p:nvPr/>
                    </p:nvSpPr>
                    <p:spPr>
                      <a:xfrm rot="19486280" flipV="1">
                        <a:off x="2267212" y="4175171"/>
                        <a:ext cx="1914541" cy="988577"/>
                      </a:xfrm>
                      <a:prstGeom prst="triangle">
                        <a:avLst>
                          <a:gd name="adj" fmla="val 0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" name="任意多边形 6"/>
                      <p:cNvSpPr/>
                      <p:nvPr/>
                    </p:nvSpPr>
                    <p:spPr>
                      <a:xfrm>
                        <a:off x="2013438" y="3692769"/>
                        <a:ext cx="1714500" cy="1688123"/>
                      </a:xfrm>
                      <a:custGeom>
                        <a:avLst/>
                        <a:gdLst>
                          <a:gd name="connsiteX0" fmla="*/ 0 w 1714500"/>
                          <a:gd name="connsiteY0" fmla="*/ 1055077 h 1688123"/>
                          <a:gd name="connsiteX1" fmla="*/ 17585 w 1714500"/>
                          <a:gd name="connsiteY1" fmla="*/ 1688123 h 1688123"/>
                          <a:gd name="connsiteX2" fmla="*/ 140677 w 1714500"/>
                          <a:gd name="connsiteY2" fmla="*/ 1125416 h 1688123"/>
                          <a:gd name="connsiteX3" fmla="*/ 1714500 w 1714500"/>
                          <a:gd name="connsiteY3" fmla="*/ 0 h 1688123"/>
                          <a:gd name="connsiteX4" fmla="*/ 0 w 1714500"/>
                          <a:gd name="connsiteY4" fmla="*/ 1055077 h 1688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4500" h="1688123">
                            <a:moveTo>
                              <a:pt x="0" y="1055077"/>
                            </a:moveTo>
                            <a:lnTo>
                              <a:pt x="17585" y="1688123"/>
                            </a:lnTo>
                            <a:lnTo>
                              <a:pt x="140677" y="1125416"/>
                            </a:lnTo>
                            <a:lnTo>
                              <a:pt x="1714500" y="0"/>
                            </a:lnTo>
                            <a:lnTo>
                              <a:pt x="0" y="1055077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任意多边形 7"/>
                      <p:cNvSpPr/>
                      <p:nvPr/>
                    </p:nvSpPr>
                    <p:spPr>
                      <a:xfrm>
                        <a:off x="2039815" y="4818185"/>
                        <a:ext cx="272562" cy="562707"/>
                      </a:xfrm>
                      <a:custGeom>
                        <a:avLst/>
                        <a:gdLst>
                          <a:gd name="connsiteX0" fmla="*/ 123093 w 272562"/>
                          <a:gd name="connsiteY0" fmla="*/ 0 h 562707"/>
                          <a:gd name="connsiteX1" fmla="*/ 0 w 272562"/>
                          <a:gd name="connsiteY1" fmla="*/ 562707 h 562707"/>
                          <a:gd name="connsiteX2" fmla="*/ 272562 w 272562"/>
                          <a:gd name="connsiteY2" fmla="*/ 228600 h 562707"/>
                          <a:gd name="connsiteX3" fmla="*/ 123093 w 272562"/>
                          <a:gd name="connsiteY3" fmla="*/ 0 h 5627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72562" h="562707">
                            <a:moveTo>
                              <a:pt x="123093" y="0"/>
                            </a:moveTo>
                            <a:lnTo>
                              <a:pt x="0" y="562707"/>
                            </a:lnTo>
                            <a:lnTo>
                              <a:pt x="272562" y="228600"/>
                            </a:lnTo>
                            <a:lnTo>
                              <a:pt x="123093" y="0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26" name="文本框 25"/>
                  <p:cNvSpPr txBox="1"/>
                  <p:nvPr/>
                </p:nvSpPr>
                <p:spPr>
                  <a:xfrm rot="20574703">
                    <a:off x="1396265" y="3789885"/>
                    <a:ext cx="212773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800" dirty="0"/>
                      <a:t>厚度检查</a:t>
                    </a:r>
                  </a:p>
                </p:txBody>
              </p:sp>
            </p:grpSp>
            <p:grpSp>
              <p:nvGrpSpPr>
                <p:cNvPr id="56" name="组合 55"/>
                <p:cNvGrpSpPr/>
                <p:nvPr/>
              </p:nvGrpSpPr>
              <p:grpSpPr>
                <a:xfrm>
                  <a:off x="3100678" y="1592406"/>
                  <a:ext cx="2210307" cy="1484105"/>
                  <a:chOff x="3100678" y="1592406"/>
                  <a:chExt cx="2210307" cy="1484105"/>
                </a:xfrm>
              </p:grpSpPr>
              <p:grpSp>
                <p:nvGrpSpPr>
                  <p:cNvPr id="33" name="组合 32"/>
                  <p:cNvGrpSpPr/>
                  <p:nvPr/>
                </p:nvGrpSpPr>
                <p:grpSpPr>
                  <a:xfrm rot="226036">
                    <a:off x="3100678" y="1621364"/>
                    <a:ext cx="2210307" cy="1455147"/>
                    <a:chOff x="5073640" y="3623141"/>
                    <a:chExt cx="2257477" cy="1467605"/>
                  </a:xfrm>
                  <a:solidFill>
                    <a:schemeClr val="accent6">
                      <a:lumMod val="20000"/>
                      <a:lumOff val="80000"/>
                    </a:schemeClr>
                  </a:solidFill>
                </p:grpSpPr>
                <p:sp>
                  <p:nvSpPr>
                    <p:cNvPr id="34" name="等腰三角形 3"/>
                    <p:cNvSpPr/>
                    <p:nvPr/>
                  </p:nvSpPr>
                  <p:spPr>
                    <a:xfrm rot="8547886" flipV="1">
                      <a:off x="5073640" y="3623141"/>
                      <a:ext cx="1823349" cy="768925"/>
                    </a:xfrm>
                    <a:custGeom>
                      <a:avLst/>
                      <a:gdLst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2083776 w 2083776"/>
                        <a:gd name="connsiteY2" fmla="*/ 677008 h 677008"/>
                        <a:gd name="connsiteX3" fmla="*/ 0 w 2083776"/>
                        <a:gd name="connsiteY3" fmla="*/ 677008 h 677008"/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1776045 w 2083776"/>
                        <a:gd name="connsiteY2" fmla="*/ 509954 h 677008"/>
                        <a:gd name="connsiteX3" fmla="*/ 0 w 2083776"/>
                        <a:gd name="connsiteY3" fmla="*/ 677008 h 677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83776" h="677008">
                          <a:moveTo>
                            <a:pt x="0" y="677008"/>
                          </a:moveTo>
                          <a:lnTo>
                            <a:pt x="2083776" y="0"/>
                          </a:lnTo>
                          <a:lnTo>
                            <a:pt x="1776045" y="509954"/>
                          </a:lnTo>
                          <a:lnTo>
                            <a:pt x="0" y="677008"/>
                          </a:lnTo>
                          <a:close/>
                        </a:path>
                      </a:pathLst>
                    </a:cu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35" name="组合 34"/>
                    <p:cNvGrpSpPr/>
                    <p:nvPr/>
                  </p:nvGrpSpPr>
                  <p:grpSpPr>
                    <a:xfrm>
                      <a:off x="5565531" y="3763108"/>
                      <a:ext cx="1765586" cy="1327638"/>
                      <a:chOff x="5565531" y="3763108"/>
                      <a:chExt cx="1765586" cy="1327638"/>
                    </a:xfrm>
                    <a:grpFill/>
                  </p:grpSpPr>
                  <p:sp>
                    <p:nvSpPr>
                      <p:cNvPr id="36" name="等腰三角形 35"/>
                      <p:cNvSpPr/>
                      <p:nvPr/>
                    </p:nvSpPr>
                    <p:spPr>
                      <a:xfrm rot="19486280" flipV="1">
                        <a:off x="5832916" y="4125612"/>
                        <a:ext cx="1498201" cy="839045"/>
                      </a:xfrm>
                      <a:prstGeom prst="triangle">
                        <a:avLst>
                          <a:gd name="adj" fmla="val 0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7" name="任意多边形 36"/>
                      <p:cNvSpPr/>
                      <p:nvPr/>
                    </p:nvSpPr>
                    <p:spPr>
                      <a:xfrm>
                        <a:off x="5565531" y="3763108"/>
                        <a:ext cx="1397977" cy="1327638"/>
                      </a:xfrm>
                      <a:custGeom>
                        <a:avLst/>
                        <a:gdLst>
                          <a:gd name="connsiteX0" fmla="*/ 8792 w 1397977"/>
                          <a:gd name="connsiteY0" fmla="*/ 791307 h 1327638"/>
                          <a:gd name="connsiteX1" fmla="*/ 0 w 1397977"/>
                          <a:gd name="connsiteY1" fmla="*/ 1327638 h 1327638"/>
                          <a:gd name="connsiteX2" fmla="*/ 167054 w 1397977"/>
                          <a:gd name="connsiteY2" fmla="*/ 870438 h 1327638"/>
                          <a:gd name="connsiteX3" fmla="*/ 1397977 w 1397977"/>
                          <a:gd name="connsiteY3" fmla="*/ 0 h 1327638"/>
                          <a:gd name="connsiteX4" fmla="*/ 8792 w 1397977"/>
                          <a:gd name="connsiteY4" fmla="*/ 791307 h 13276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97977" h="1327638">
                            <a:moveTo>
                              <a:pt x="8792" y="791307"/>
                            </a:moveTo>
                            <a:lnTo>
                              <a:pt x="0" y="1327638"/>
                            </a:lnTo>
                            <a:lnTo>
                              <a:pt x="167054" y="870438"/>
                            </a:lnTo>
                            <a:lnTo>
                              <a:pt x="1397977" y="0"/>
                            </a:lnTo>
                            <a:lnTo>
                              <a:pt x="8792" y="791307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8" name="任意多边形 37"/>
                      <p:cNvSpPr/>
                      <p:nvPr/>
                    </p:nvSpPr>
                    <p:spPr>
                      <a:xfrm>
                        <a:off x="5565531" y="4668715"/>
                        <a:ext cx="281354" cy="422031"/>
                      </a:xfrm>
                      <a:custGeom>
                        <a:avLst/>
                        <a:gdLst>
                          <a:gd name="connsiteX0" fmla="*/ 0 w 281354"/>
                          <a:gd name="connsiteY0" fmla="*/ 422031 h 422031"/>
                          <a:gd name="connsiteX1" fmla="*/ 281354 w 281354"/>
                          <a:gd name="connsiteY1" fmla="*/ 158262 h 422031"/>
                          <a:gd name="connsiteX2" fmla="*/ 167054 w 281354"/>
                          <a:gd name="connsiteY2" fmla="*/ 0 h 422031"/>
                          <a:gd name="connsiteX3" fmla="*/ 0 w 281354"/>
                          <a:gd name="connsiteY3" fmla="*/ 422031 h 4220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81354" h="422031">
                            <a:moveTo>
                              <a:pt x="0" y="422031"/>
                            </a:moveTo>
                            <a:lnTo>
                              <a:pt x="281354" y="158262"/>
                            </a:lnTo>
                            <a:lnTo>
                              <a:pt x="167054" y="0"/>
                            </a:lnTo>
                            <a:lnTo>
                              <a:pt x="0" y="422031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9" name="矩形 48"/>
                  <p:cNvSpPr/>
                  <p:nvPr/>
                </p:nvSpPr>
                <p:spPr>
                  <a:xfrm rot="20980865">
                    <a:off x="3289643" y="1592406"/>
                    <a:ext cx="12105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dirty="0"/>
                      <a:t>硬度检查</a:t>
                    </a:r>
                  </a:p>
                </p:txBody>
              </p:sp>
            </p:grpSp>
            <p:grpSp>
              <p:nvGrpSpPr>
                <p:cNvPr id="55" name="组合 54"/>
                <p:cNvGrpSpPr/>
                <p:nvPr/>
              </p:nvGrpSpPr>
              <p:grpSpPr>
                <a:xfrm>
                  <a:off x="4947186" y="3835463"/>
                  <a:ext cx="2257477" cy="1467605"/>
                  <a:chOff x="4947186" y="3835463"/>
                  <a:chExt cx="2257477" cy="1467605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 rot="21271646">
                    <a:off x="4947186" y="3835463"/>
                    <a:ext cx="2257477" cy="1467605"/>
                    <a:chOff x="5073640" y="3623141"/>
                    <a:chExt cx="2257477" cy="1467605"/>
                  </a:xfrm>
                  <a:solidFill>
                    <a:schemeClr val="accent5">
                      <a:lumMod val="20000"/>
                      <a:lumOff val="80000"/>
                    </a:schemeClr>
                  </a:solidFill>
                </p:grpSpPr>
                <p:sp>
                  <p:nvSpPr>
                    <p:cNvPr id="18" name="等腰三角形 3"/>
                    <p:cNvSpPr/>
                    <p:nvPr/>
                  </p:nvSpPr>
                  <p:spPr>
                    <a:xfrm rot="8547886" flipV="1">
                      <a:off x="5073640" y="3623141"/>
                      <a:ext cx="1823349" cy="768925"/>
                    </a:xfrm>
                    <a:custGeom>
                      <a:avLst/>
                      <a:gdLst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2083776 w 2083776"/>
                        <a:gd name="connsiteY2" fmla="*/ 677008 h 677008"/>
                        <a:gd name="connsiteX3" fmla="*/ 0 w 2083776"/>
                        <a:gd name="connsiteY3" fmla="*/ 677008 h 677008"/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1776045 w 2083776"/>
                        <a:gd name="connsiteY2" fmla="*/ 509954 h 677008"/>
                        <a:gd name="connsiteX3" fmla="*/ 0 w 2083776"/>
                        <a:gd name="connsiteY3" fmla="*/ 677008 h 677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83776" h="677008">
                          <a:moveTo>
                            <a:pt x="0" y="677008"/>
                          </a:moveTo>
                          <a:lnTo>
                            <a:pt x="2083776" y="0"/>
                          </a:lnTo>
                          <a:lnTo>
                            <a:pt x="1776045" y="509954"/>
                          </a:lnTo>
                          <a:lnTo>
                            <a:pt x="0" y="677008"/>
                          </a:lnTo>
                          <a:close/>
                        </a:path>
                      </a:pathLst>
                    </a:cu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5565531" y="3763108"/>
                      <a:ext cx="1765586" cy="1327638"/>
                      <a:chOff x="5565531" y="3763108"/>
                      <a:chExt cx="1765586" cy="1327638"/>
                    </a:xfrm>
                    <a:grpFill/>
                  </p:grpSpPr>
                  <p:sp>
                    <p:nvSpPr>
                      <p:cNvPr id="20" name="等腰三角形 19"/>
                      <p:cNvSpPr/>
                      <p:nvPr/>
                    </p:nvSpPr>
                    <p:spPr>
                      <a:xfrm rot="19486280" flipV="1">
                        <a:off x="5832916" y="4125612"/>
                        <a:ext cx="1498201" cy="839045"/>
                      </a:xfrm>
                      <a:prstGeom prst="triangle">
                        <a:avLst>
                          <a:gd name="adj" fmla="val 0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1" name="任意多边形 10"/>
                      <p:cNvSpPr/>
                      <p:nvPr/>
                    </p:nvSpPr>
                    <p:spPr>
                      <a:xfrm>
                        <a:off x="5565531" y="3763108"/>
                        <a:ext cx="1397977" cy="1327638"/>
                      </a:xfrm>
                      <a:custGeom>
                        <a:avLst/>
                        <a:gdLst>
                          <a:gd name="connsiteX0" fmla="*/ 8792 w 1397977"/>
                          <a:gd name="connsiteY0" fmla="*/ 791307 h 1327638"/>
                          <a:gd name="connsiteX1" fmla="*/ 0 w 1397977"/>
                          <a:gd name="connsiteY1" fmla="*/ 1327638 h 1327638"/>
                          <a:gd name="connsiteX2" fmla="*/ 167054 w 1397977"/>
                          <a:gd name="connsiteY2" fmla="*/ 870438 h 1327638"/>
                          <a:gd name="connsiteX3" fmla="*/ 1397977 w 1397977"/>
                          <a:gd name="connsiteY3" fmla="*/ 0 h 1327638"/>
                          <a:gd name="connsiteX4" fmla="*/ 8792 w 1397977"/>
                          <a:gd name="connsiteY4" fmla="*/ 791307 h 13276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97977" h="1327638">
                            <a:moveTo>
                              <a:pt x="8792" y="791307"/>
                            </a:moveTo>
                            <a:lnTo>
                              <a:pt x="0" y="1327638"/>
                            </a:lnTo>
                            <a:lnTo>
                              <a:pt x="167054" y="870438"/>
                            </a:lnTo>
                            <a:lnTo>
                              <a:pt x="1397977" y="0"/>
                            </a:lnTo>
                            <a:lnTo>
                              <a:pt x="8792" y="791307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6" name="任意多边形 15"/>
                      <p:cNvSpPr/>
                      <p:nvPr/>
                    </p:nvSpPr>
                    <p:spPr>
                      <a:xfrm>
                        <a:off x="5565531" y="4668715"/>
                        <a:ext cx="281354" cy="422031"/>
                      </a:xfrm>
                      <a:custGeom>
                        <a:avLst/>
                        <a:gdLst>
                          <a:gd name="connsiteX0" fmla="*/ 0 w 281354"/>
                          <a:gd name="connsiteY0" fmla="*/ 422031 h 422031"/>
                          <a:gd name="connsiteX1" fmla="*/ 281354 w 281354"/>
                          <a:gd name="connsiteY1" fmla="*/ 158262 h 422031"/>
                          <a:gd name="connsiteX2" fmla="*/ 167054 w 281354"/>
                          <a:gd name="connsiteY2" fmla="*/ 0 h 422031"/>
                          <a:gd name="connsiteX3" fmla="*/ 0 w 281354"/>
                          <a:gd name="connsiteY3" fmla="*/ 422031 h 4220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81354" h="422031">
                            <a:moveTo>
                              <a:pt x="0" y="422031"/>
                            </a:moveTo>
                            <a:lnTo>
                              <a:pt x="281354" y="158262"/>
                            </a:lnTo>
                            <a:lnTo>
                              <a:pt x="167054" y="0"/>
                            </a:lnTo>
                            <a:lnTo>
                              <a:pt x="0" y="422031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0" name="矩形 49"/>
                  <p:cNvSpPr/>
                  <p:nvPr/>
                </p:nvSpPr>
                <p:spPr>
                  <a:xfrm rot="20376456">
                    <a:off x="5068314" y="3887866"/>
                    <a:ext cx="121058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2000" dirty="0"/>
                      <a:t>无损检查</a:t>
                    </a:r>
                  </a:p>
                </p:txBody>
              </p:sp>
            </p:grpSp>
            <p:grpSp>
              <p:nvGrpSpPr>
                <p:cNvPr id="53" name="组合 52"/>
                <p:cNvGrpSpPr/>
                <p:nvPr/>
              </p:nvGrpSpPr>
              <p:grpSpPr>
                <a:xfrm>
                  <a:off x="5573224" y="903255"/>
                  <a:ext cx="1522781" cy="1225456"/>
                  <a:chOff x="5573224" y="903255"/>
                  <a:chExt cx="1522781" cy="1225456"/>
                </a:xfrm>
              </p:grpSpPr>
              <p:sp>
                <p:nvSpPr>
                  <p:cNvPr id="40" name="等腰三角形 3"/>
                  <p:cNvSpPr/>
                  <p:nvPr/>
                </p:nvSpPr>
                <p:spPr>
                  <a:xfrm rot="7882426" flipV="1">
                    <a:off x="5535407" y="1215574"/>
                    <a:ext cx="1193900" cy="569262"/>
                  </a:xfrm>
                  <a:custGeom>
                    <a:avLst/>
                    <a:gdLst>
                      <a:gd name="connsiteX0" fmla="*/ 0 w 2083776"/>
                      <a:gd name="connsiteY0" fmla="*/ 677008 h 677008"/>
                      <a:gd name="connsiteX1" fmla="*/ 2083776 w 2083776"/>
                      <a:gd name="connsiteY1" fmla="*/ 0 h 677008"/>
                      <a:gd name="connsiteX2" fmla="*/ 2083776 w 2083776"/>
                      <a:gd name="connsiteY2" fmla="*/ 677008 h 677008"/>
                      <a:gd name="connsiteX3" fmla="*/ 0 w 2083776"/>
                      <a:gd name="connsiteY3" fmla="*/ 677008 h 677008"/>
                      <a:gd name="connsiteX0" fmla="*/ 0 w 2083776"/>
                      <a:gd name="connsiteY0" fmla="*/ 677008 h 677008"/>
                      <a:gd name="connsiteX1" fmla="*/ 2083776 w 2083776"/>
                      <a:gd name="connsiteY1" fmla="*/ 0 h 677008"/>
                      <a:gd name="connsiteX2" fmla="*/ 1776045 w 2083776"/>
                      <a:gd name="connsiteY2" fmla="*/ 509954 h 677008"/>
                      <a:gd name="connsiteX3" fmla="*/ 0 w 2083776"/>
                      <a:gd name="connsiteY3" fmla="*/ 677008 h 677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83776" h="677008">
                        <a:moveTo>
                          <a:pt x="0" y="677008"/>
                        </a:moveTo>
                        <a:lnTo>
                          <a:pt x="2083776" y="0"/>
                        </a:lnTo>
                        <a:lnTo>
                          <a:pt x="1776045" y="509954"/>
                        </a:lnTo>
                        <a:lnTo>
                          <a:pt x="0" y="677008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等腰三角形 41"/>
                  <p:cNvSpPr/>
                  <p:nvPr/>
                </p:nvSpPr>
                <p:spPr>
                  <a:xfrm rot="18966181" flipV="1">
                    <a:off x="6115007" y="1507537"/>
                    <a:ext cx="980998" cy="621174"/>
                  </a:xfrm>
                  <a:prstGeom prst="triangle">
                    <a:avLst>
                      <a:gd name="adj" fmla="val 0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矩形 50"/>
                  <p:cNvSpPr/>
                  <p:nvPr/>
                </p:nvSpPr>
                <p:spPr>
                  <a:xfrm rot="20271305">
                    <a:off x="5573224" y="1138141"/>
                    <a:ext cx="1005403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sz="1600" dirty="0"/>
                      <a:t>压力检查</a:t>
                    </a:r>
                  </a:p>
                </p:txBody>
              </p:sp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250881" y="2036211"/>
                  <a:ext cx="1698430" cy="1129636"/>
                  <a:chOff x="7250881" y="2036211"/>
                  <a:chExt cx="1698430" cy="1129636"/>
                </a:xfrm>
              </p:grpSpPr>
              <p:grpSp>
                <p:nvGrpSpPr>
                  <p:cNvPr id="27" name="组合 26"/>
                  <p:cNvGrpSpPr/>
                  <p:nvPr/>
                </p:nvGrpSpPr>
                <p:grpSpPr>
                  <a:xfrm rot="21271646">
                    <a:off x="7250881" y="2036211"/>
                    <a:ext cx="1698430" cy="1129636"/>
                    <a:chOff x="5073640" y="3623141"/>
                    <a:chExt cx="2257477" cy="1467605"/>
                  </a:xfrm>
                  <a:solidFill>
                    <a:schemeClr val="tx2"/>
                  </a:solidFill>
                </p:grpSpPr>
                <p:sp>
                  <p:nvSpPr>
                    <p:cNvPr id="28" name="等腰三角形 3"/>
                    <p:cNvSpPr/>
                    <p:nvPr/>
                  </p:nvSpPr>
                  <p:spPr>
                    <a:xfrm rot="8547886" flipV="1">
                      <a:off x="5073640" y="3623141"/>
                      <a:ext cx="1823349" cy="768925"/>
                    </a:xfrm>
                    <a:custGeom>
                      <a:avLst/>
                      <a:gdLst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2083776 w 2083776"/>
                        <a:gd name="connsiteY2" fmla="*/ 677008 h 677008"/>
                        <a:gd name="connsiteX3" fmla="*/ 0 w 2083776"/>
                        <a:gd name="connsiteY3" fmla="*/ 677008 h 677008"/>
                        <a:gd name="connsiteX0" fmla="*/ 0 w 2083776"/>
                        <a:gd name="connsiteY0" fmla="*/ 677008 h 677008"/>
                        <a:gd name="connsiteX1" fmla="*/ 2083776 w 2083776"/>
                        <a:gd name="connsiteY1" fmla="*/ 0 h 677008"/>
                        <a:gd name="connsiteX2" fmla="*/ 1776045 w 2083776"/>
                        <a:gd name="connsiteY2" fmla="*/ 509954 h 677008"/>
                        <a:gd name="connsiteX3" fmla="*/ 0 w 2083776"/>
                        <a:gd name="connsiteY3" fmla="*/ 677008 h 6770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83776" h="677008">
                          <a:moveTo>
                            <a:pt x="0" y="677008"/>
                          </a:moveTo>
                          <a:lnTo>
                            <a:pt x="2083776" y="0"/>
                          </a:lnTo>
                          <a:lnTo>
                            <a:pt x="1776045" y="509954"/>
                          </a:lnTo>
                          <a:lnTo>
                            <a:pt x="0" y="677008"/>
                          </a:lnTo>
                          <a:close/>
                        </a:path>
                      </a:pathLst>
                    </a:cu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5565531" y="3763108"/>
                      <a:ext cx="1765586" cy="1327638"/>
                      <a:chOff x="5565531" y="3763108"/>
                      <a:chExt cx="1765586" cy="1327638"/>
                    </a:xfrm>
                    <a:grpFill/>
                  </p:grpSpPr>
                  <p:sp>
                    <p:nvSpPr>
                      <p:cNvPr id="30" name="等腰三角形 29"/>
                      <p:cNvSpPr/>
                      <p:nvPr/>
                    </p:nvSpPr>
                    <p:spPr>
                      <a:xfrm rot="19486280" flipV="1">
                        <a:off x="5832916" y="4125612"/>
                        <a:ext cx="1498201" cy="839045"/>
                      </a:xfrm>
                      <a:prstGeom prst="triangle">
                        <a:avLst>
                          <a:gd name="adj" fmla="val 0"/>
                        </a:avLst>
                      </a:pr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1" name="任意多边形 30"/>
                      <p:cNvSpPr/>
                      <p:nvPr/>
                    </p:nvSpPr>
                    <p:spPr>
                      <a:xfrm>
                        <a:off x="5565531" y="3763108"/>
                        <a:ext cx="1397977" cy="1327638"/>
                      </a:xfrm>
                      <a:custGeom>
                        <a:avLst/>
                        <a:gdLst>
                          <a:gd name="connsiteX0" fmla="*/ 8792 w 1397977"/>
                          <a:gd name="connsiteY0" fmla="*/ 791307 h 1327638"/>
                          <a:gd name="connsiteX1" fmla="*/ 0 w 1397977"/>
                          <a:gd name="connsiteY1" fmla="*/ 1327638 h 1327638"/>
                          <a:gd name="connsiteX2" fmla="*/ 167054 w 1397977"/>
                          <a:gd name="connsiteY2" fmla="*/ 870438 h 1327638"/>
                          <a:gd name="connsiteX3" fmla="*/ 1397977 w 1397977"/>
                          <a:gd name="connsiteY3" fmla="*/ 0 h 1327638"/>
                          <a:gd name="connsiteX4" fmla="*/ 8792 w 1397977"/>
                          <a:gd name="connsiteY4" fmla="*/ 791307 h 13276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97977" h="1327638">
                            <a:moveTo>
                              <a:pt x="8792" y="791307"/>
                            </a:moveTo>
                            <a:lnTo>
                              <a:pt x="0" y="1327638"/>
                            </a:lnTo>
                            <a:lnTo>
                              <a:pt x="167054" y="870438"/>
                            </a:lnTo>
                            <a:lnTo>
                              <a:pt x="1397977" y="0"/>
                            </a:lnTo>
                            <a:lnTo>
                              <a:pt x="8792" y="791307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32" name="任意多边形 31"/>
                      <p:cNvSpPr/>
                      <p:nvPr/>
                    </p:nvSpPr>
                    <p:spPr>
                      <a:xfrm>
                        <a:off x="5565531" y="4668715"/>
                        <a:ext cx="281354" cy="422031"/>
                      </a:xfrm>
                      <a:custGeom>
                        <a:avLst/>
                        <a:gdLst>
                          <a:gd name="connsiteX0" fmla="*/ 0 w 281354"/>
                          <a:gd name="connsiteY0" fmla="*/ 422031 h 422031"/>
                          <a:gd name="connsiteX1" fmla="*/ 281354 w 281354"/>
                          <a:gd name="connsiteY1" fmla="*/ 158262 h 422031"/>
                          <a:gd name="connsiteX2" fmla="*/ 167054 w 281354"/>
                          <a:gd name="connsiteY2" fmla="*/ 0 h 422031"/>
                          <a:gd name="connsiteX3" fmla="*/ 0 w 281354"/>
                          <a:gd name="connsiteY3" fmla="*/ 422031 h 4220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81354" h="422031">
                            <a:moveTo>
                              <a:pt x="0" y="422031"/>
                            </a:moveTo>
                            <a:lnTo>
                              <a:pt x="281354" y="158262"/>
                            </a:lnTo>
                            <a:lnTo>
                              <a:pt x="167054" y="0"/>
                            </a:lnTo>
                            <a:lnTo>
                              <a:pt x="0" y="422031"/>
                            </a:lnTo>
                            <a:close/>
                          </a:path>
                        </a:pathLst>
                      </a:custGeom>
                      <a:grp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52" name="矩形 51"/>
                  <p:cNvSpPr/>
                  <p:nvPr/>
                </p:nvSpPr>
                <p:spPr>
                  <a:xfrm rot="20271305">
                    <a:off x="7422268" y="2059378"/>
                    <a:ext cx="902811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dirty="0"/>
                      <a:t>法兰检查</a:t>
                    </a:r>
                  </a:p>
                </p:txBody>
              </p:sp>
            </p:grpSp>
          </p:grpSp>
        </p:grpSp>
      </p:grpSp>
      <p:sp>
        <p:nvSpPr>
          <p:cNvPr id="58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>
                <a:solidFill>
                  <a:srgbClr val="2E2463"/>
                </a:solidFill>
              </a:rPr>
              <a:t>基于电磁超声</a:t>
            </a:r>
            <a:r>
              <a:rPr lang="zh-CN" altLang="en-US" sz="2400" b="1" dirty="0" smtClean="0">
                <a:solidFill>
                  <a:srgbClr val="2E2463"/>
                </a:solidFill>
              </a:rPr>
              <a:t>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07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6</a:t>
            </a:fld>
            <a:endParaRPr lang="en-US" dirty="0">
              <a:sym typeface="Arial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3399" y="1428397"/>
            <a:ext cx="3431932" cy="4800599"/>
            <a:chOff x="533399" y="1428397"/>
            <a:chExt cx="3431932" cy="480059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-68" r="8678"/>
            <a:stretch/>
          </p:blipFill>
          <p:spPr>
            <a:xfrm>
              <a:off x="1559676" y="3701562"/>
              <a:ext cx="2405655" cy="252743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399" y="1428397"/>
              <a:ext cx="2322109" cy="219771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844061" y="905177"/>
            <a:ext cx="356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现有</a:t>
            </a:r>
            <a:r>
              <a:rPr lang="zh-CN" altLang="en-US" sz="2800" dirty="0"/>
              <a:t>的管道测厚设备</a:t>
            </a:r>
          </a:p>
        </p:txBody>
      </p:sp>
      <p:sp>
        <p:nvSpPr>
          <p:cNvPr id="6" name="矩形 5"/>
          <p:cNvSpPr/>
          <p:nvPr/>
        </p:nvSpPr>
        <p:spPr>
          <a:xfrm>
            <a:off x="4967654" y="2073655"/>
            <a:ext cx="2963007" cy="7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能进行厚度的点测量</a:t>
            </a:r>
          </a:p>
        </p:txBody>
      </p:sp>
      <p:sp>
        <p:nvSpPr>
          <p:cNvPr id="9" name="矩形 8"/>
          <p:cNvSpPr/>
          <p:nvPr/>
        </p:nvSpPr>
        <p:spPr>
          <a:xfrm>
            <a:off x="4967654" y="3332285"/>
            <a:ext cx="2963007" cy="7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设备体积基本实现便携</a:t>
            </a:r>
          </a:p>
        </p:txBody>
      </p:sp>
      <p:sp>
        <p:nvSpPr>
          <p:cNvPr id="10" name="矩形 9"/>
          <p:cNvSpPr/>
          <p:nvPr/>
        </p:nvSpPr>
        <p:spPr>
          <a:xfrm>
            <a:off x="4967654" y="4590915"/>
            <a:ext cx="2963007" cy="7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操作难度逐渐降低</a:t>
            </a:r>
          </a:p>
        </p:txBody>
      </p:sp>
    </p:spTree>
    <p:extLst>
      <p:ext uri="{BB962C8B-B14F-4D97-AF65-F5344CB8AC3E}">
        <p14:creationId xmlns:p14="http://schemas.microsoft.com/office/powerpoint/2010/main" val="627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7</a:t>
            </a:fld>
            <a:endParaRPr lang="en-US" dirty="0">
              <a:sym typeface="Arial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4061" y="905177"/>
            <a:ext cx="418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现有</a:t>
            </a:r>
            <a:r>
              <a:rPr lang="zh-CN" altLang="en-US" sz="2800" dirty="0"/>
              <a:t>的管道测厚设备</a:t>
            </a:r>
            <a:r>
              <a:rPr lang="zh-CN" altLang="en-US" sz="2800" dirty="0">
                <a:solidFill>
                  <a:srgbClr val="FF0000"/>
                </a:solidFill>
              </a:rPr>
              <a:t>缺点</a:t>
            </a:r>
            <a:r>
              <a:rPr lang="zh-CN" altLang="en-US" sz="2800" dirty="0"/>
              <a:t>：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6669" y="2804746"/>
            <a:ext cx="8263433" cy="1758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352" y="911486"/>
            <a:ext cx="1303344" cy="175076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111969" y="3131392"/>
            <a:ext cx="2365869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探头必须使用耦合剂</a:t>
            </a:r>
          </a:p>
        </p:txBody>
      </p:sp>
      <p:sp>
        <p:nvSpPr>
          <p:cNvPr id="13" name="矩形 12"/>
          <p:cNvSpPr/>
          <p:nvPr/>
        </p:nvSpPr>
        <p:spPr>
          <a:xfrm>
            <a:off x="3111969" y="4129373"/>
            <a:ext cx="2365869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测试条件受耦合剂影响</a:t>
            </a:r>
          </a:p>
        </p:txBody>
      </p:sp>
      <p:sp>
        <p:nvSpPr>
          <p:cNvPr id="14" name="矩形 13"/>
          <p:cNvSpPr/>
          <p:nvPr/>
        </p:nvSpPr>
        <p:spPr>
          <a:xfrm>
            <a:off x="3111969" y="5166757"/>
            <a:ext cx="2365869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测试效率低</a:t>
            </a:r>
          </a:p>
        </p:txBody>
      </p:sp>
      <p:sp>
        <p:nvSpPr>
          <p:cNvPr id="15" name="矩形 14"/>
          <p:cNvSpPr/>
          <p:nvPr/>
        </p:nvSpPr>
        <p:spPr>
          <a:xfrm>
            <a:off x="937363" y="1747294"/>
            <a:ext cx="4787413" cy="7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国外设备昂贵，国内设备良莠不齐；</a:t>
            </a:r>
            <a:endParaRPr lang="en-US" altLang="zh-CN" sz="2000" dirty="0"/>
          </a:p>
          <a:p>
            <a:pPr algn="ctr"/>
            <a:r>
              <a:rPr lang="zh-CN" altLang="en-US" sz="2000" dirty="0"/>
              <a:t>对人工的依赖性较大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64" y="3131392"/>
            <a:ext cx="1877138" cy="281946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933420" y="3107328"/>
            <a:ext cx="2277208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测试需投入大量人力</a:t>
            </a:r>
          </a:p>
        </p:txBody>
      </p:sp>
      <p:sp>
        <p:nvSpPr>
          <p:cNvPr id="18" name="矩形 17"/>
          <p:cNvSpPr/>
          <p:nvPr/>
        </p:nvSpPr>
        <p:spPr>
          <a:xfrm>
            <a:off x="5933420" y="4126755"/>
            <a:ext cx="2277208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存在漏检、误检</a:t>
            </a:r>
          </a:p>
        </p:txBody>
      </p:sp>
      <p:sp>
        <p:nvSpPr>
          <p:cNvPr id="19" name="矩形 18"/>
          <p:cNvSpPr/>
          <p:nvPr/>
        </p:nvSpPr>
        <p:spPr>
          <a:xfrm>
            <a:off x="5933420" y="5146181"/>
            <a:ext cx="2277208" cy="6889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特殊</a:t>
            </a:r>
            <a:r>
              <a:rPr lang="zh-CN" altLang="en-US" sz="1800" dirty="0" smtClean="0"/>
              <a:t>场合存在危险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3705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8</a:t>
            </a:fld>
            <a:endParaRPr lang="en-US" dirty="0">
              <a:sym typeface="Arial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71293" y="2084105"/>
            <a:ext cx="0" cy="355281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635370" y="1283677"/>
            <a:ext cx="188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电磁超声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93778" y="1283677"/>
            <a:ext cx="2054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自动化测试</a:t>
            </a:r>
          </a:p>
        </p:txBody>
      </p:sp>
      <p:sp>
        <p:nvSpPr>
          <p:cNvPr id="6" name="矩形 5"/>
          <p:cNvSpPr/>
          <p:nvPr/>
        </p:nvSpPr>
        <p:spPr>
          <a:xfrm>
            <a:off x="1384788" y="2467651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测试无需耦合剂</a:t>
            </a:r>
          </a:p>
        </p:txBody>
      </p:sp>
      <p:sp>
        <p:nvSpPr>
          <p:cNvPr id="10" name="矩形 9"/>
          <p:cNvSpPr/>
          <p:nvPr/>
        </p:nvSpPr>
        <p:spPr>
          <a:xfrm>
            <a:off x="1384788" y="3520600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降低成本</a:t>
            </a:r>
            <a:r>
              <a:rPr lang="en-US" altLang="zh-CN" sz="1800" dirty="0"/>
              <a:t>,</a:t>
            </a:r>
            <a:r>
              <a:rPr lang="zh-CN" altLang="en-US" sz="1800" dirty="0"/>
              <a:t>提高效率</a:t>
            </a:r>
          </a:p>
        </p:txBody>
      </p:sp>
      <p:sp>
        <p:nvSpPr>
          <p:cNvPr id="11" name="矩形 10"/>
          <p:cNvSpPr/>
          <p:nvPr/>
        </p:nvSpPr>
        <p:spPr>
          <a:xfrm>
            <a:off x="1384788" y="4573549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低碳、环保</a:t>
            </a:r>
          </a:p>
        </p:txBody>
      </p:sp>
      <p:sp>
        <p:nvSpPr>
          <p:cNvPr id="12" name="矩形 11"/>
          <p:cNvSpPr/>
          <p:nvPr/>
        </p:nvSpPr>
        <p:spPr>
          <a:xfrm>
            <a:off x="5722327" y="2467651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受环境限制小</a:t>
            </a:r>
          </a:p>
        </p:txBody>
      </p:sp>
      <p:sp>
        <p:nvSpPr>
          <p:cNvPr id="13" name="矩形 12"/>
          <p:cNvSpPr/>
          <p:nvPr/>
        </p:nvSpPr>
        <p:spPr>
          <a:xfrm>
            <a:off x="5722327" y="3520600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漏检、误检率低</a:t>
            </a:r>
          </a:p>
        </p:txBody>
      </p:sp>
      <p:sp>
        <p:nvSpPr>
          <p:cNvPr id="14" name="矩形 13"/>
          <p:cNvSpPr/>
          <p:nvPr/>
        </p:nvSpPr>
        <p:spPr>
          <a:xfrm>
            <a:off x="5722327" y="4573549"/>
            <a:ext cx="2382716" cy="597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800" dirty="0"/>
              <a:t>对人工依赖性小</a:t>
            </a:r>
          </a:p>
        </p:txBody>
      </p:sp>
    </p:spTree>
    <p:extLst>
      <p:ext uri="{BB962C8B-B14F-4D97-AF65-F5344CB8AC3E}">
        <p14:creationId xmlns:p14="http://schemas.microsoft.com/office/powerpoint/2010/main" val="31975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/>
        </p:nvSpPr>
        <p:spPr>
          <a:xfrm>
            <a:off x="419099" y="381000"/>
            <a:ext cx="8229779" cy="4353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buSzPct val="25000"/>
            </a:pPr>
            <a:r>
              <a:rPr lang="zh-CN" altLang="en-US" sz="2400" b="1" dirty="0" smtClean="0">
                <a:solidFill>
                  <a:srgbClr val="2E2463"/>
                </a:solidFill>
              </a:rPr>
              <a:t>基于电磁超声的管道厚度机器人检测系统</a:t>
            </a:r>
            <a:endParaRPr lang="en-US" altLang="zh-CN" sz="2400" b="1" dirty="0">
              <a:solidFill>
                <a:srgbClr val="2E2463"/>
              </a:solidFill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fld id="{00000000-1234-1234-1234-123412341234}" type="slidenum">
              <a:rPr lang="en-US" smtClean="0">
                <a:sym typeface="Arial"/>
              </a:rPr>
              <a:pPr lvl="0"/>
              <a:t>9</a:t>
            </a:fld>
            <a:endParaRPr lang="en-US" dirty="0">
              <a:sym typeface="Arial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30929" y="3275065"/>
            <a:ext cx="6417141" cy="923330"/>
          </a:xfrm>
          <a:prstGeom prst="rect">
            <a:avLst/>
          </a:prstGeom>
          <a:noFill/>
          <a:scene3d>
            <a:camera prst="perspectiveFront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预期目标及特色创新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5727" y="821582"/>
            <a:ext cx="694592" cy="1337761"/>
          </a:xfrm>
          <a:custGeom>
            <a:avLst/>
            <a:gdLst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0 w 641839"/>
              <a:gd name="connsiteY3" fmla="*/ 1311384 h 1311384"/>
              <a:gd name="connsiteX4" fmla="*/ 0 w 641839"/>
              <a:gd name="connsiteY4" fmla="*/ 0 h 1311384"/>
              <a:gd name="connsiteX0" fmla="*/ 0 w 641839"/>
              <a:gd name="connsiteY0" fmla="*/ 0 h 1311384"/>
              <a:gd name="connsiteX1" fmla="*/ 641839 w 641839"/>
              <a:gd name="connsiteY1" fmla="*/ 0 h 1311384"/>
              <a:gd name="connsiteX2" fmla="*/ 641839 w 641839"/>
              <a:gd name="connsiteY2" fmla="*/ 1311384 h 1311384"/>
              <a:gd name="connsiteX3" fmla="*/ 465364 w 641839"/>
              <a:gd name="connsiteY3" fmla="*/ 1065200 h 1311384"/>
              <a:gd name="connsiteX4" fmla="*/ 0 w 641839"/>
              <a:gd name="connsiteY4" fmla="*/ 1311384 h 1311384"/>
              <a:gd name="connsiteX5" fmla="*/ 0 w 641839"/>
              <a:gd name="connsiteY5" fmla="*/ 0 h 1311384"/>
              <a:gd name="connsiteX0" fmla="*/ 52753 w 694592"/>
              <a:gd name="connsiteY0" fmla="*/ 0 h 1337761"/>
              <a:gd name="connsiteX1" fmla="*/ 694592 w 694592"/>
              <a:gd name="connsiteY1" fmla="*/ 0 h 1337761"/>
              <a:gd name="connsiteX2" fmla="*/ 694592 w 694592"/>
              <a:gd name="connsiteY2" fmla="*/ 1311384 h 1337761"/>
              <a:gd name="connsiteX3" fmla="*/ 518117 w 694592"/>
              <a:gd name="connsiteY3" fmla="*/ 1065200 h 1337761"/>
              <a:gd name="connsiteX4" fmla="*/ 0 w 694592"/>
              <a:gd name="connsiteY4" fmla="*/ 1337761 h 1337761"/>
              <a:gd name="connsiteX5" fmla="*/ 52753 w 694592"/>
              <a:gd name="connsiteY5" fmla="*/ 0 h 133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592" h="1337761">
                <a:moveTo>
                  <a:pt x="52753" y="0"/>
                </a:moveTo>
                <a:lnTo>
                  <a:pt x="694592" y="0"/>
                </a:lnTo>
                <a:lnTo>
                  <a:pt x="694592" y="1311384"/>
                </a:lnTo>
                <a:cubicBezTo>
                  <a:pt x="585944" y="1308453"/>
                  <a:pt x="626765" y="1068131"/>
                  <a:pt x="518117" y="1065200"/>
                </a:cubicBezTo>
                <a:lnTo>
                  <a:pt x="0" y="1337761"/>
                </a:lnTo>
                <a:lnTo>
                  <a:pt x="52753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392411" y="816354"/>
            <a:ext cx="828315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" b="13650"/>
          <a:stretch/>
        </p:blipFill>
        <p:spPr>
          <a:xfrm>
            <a:off x="6814038" y="4794624"/>
            <a:ext cx="2129981" cy="16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86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8276</TotalTime>
  <Words>926</Words>
  <Application>Microsoft Office PowerPoint</Application>
  <PresentationFormat>全屏显示(4:3)</PresentationFormat>
  <Paragraphs>234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DINPro-Bold</vt:lpstr>
      <vt:lpstr>黑体</vt:lpstr>
      <vt:lpstr>华文中宋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NIU</dc:creator>
  <cp:lastModifiedBy>Qian Ziyang</cp:lastModifiedBy>
  <cp:revision>508</cp:revision>
  <dcterms:modified xsi:type="dcterms:W3CDTF">2018-10-18T01:42:22Z</dcterms:modified>
</cp:coreProperties>
</file>