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6" r:id="rId4"/>
    <p:sldId id="268" r:id="rId5"/>
    <p:sldId id="277" r:id="rId6"/>
    <p:sldId id="269" r:id="rId7"/>
    <p:sldId id="299" r:id="rId8"/>
    <p:sldId id="300" r:id="rId9"/>
    <p:sldId id="301" r:id="rId10"/>
    <p:sldId id="302" r:id="rId11"/>
    <p:sldId id="303" r:id="rId12"/>
    <p:sldId id="278" r:id="rId13"/>
    <p:sldId id="295" r:id="rId14"/>
    <p:sldId id="296" r:id="rId15"/>
    <p:sldId id="297" r:id="rId16"/>
    <p:sldId id="304" r:id="rId17"/>
    <p:sldId id="305" r:id="rId18"/>
    <p:sldId id="306" r:id="rId19"/>
    <p:sldId id="267" r:id="rId20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F9B273-28E9-4FA3-84E9-C783F0DC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2" y="2281237"/>
            <a:ext cx="7972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190CB58-4AD2-48FE-81F6-EAA786F2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" y="2290762"/>
            <a:ext cx="9810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2606" y="1916832"/>
            <a:ext cx="4680743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개발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15796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CBB8212-9F65-4F60-B092-159ED960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0" y="985419"/>
            <a:ext cx="6516216" cy="48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0733" y="1916832"/>
            <a:ext cx="3304490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0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127764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A736C-A464-4A76-801E-F9DE0AB3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8" y="1495879"/>
            <a:ext cx="8193360" cy="38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127764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BD7750-1458-4774-B7DA-EA4B2264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4" y="1207631"/>
            <a:ext cx="6311548" cy="44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127764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AECA776-CC15-4E58-80DD-91D338F61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22" y="1619038"/>
            <a:ext cx="7761312" cy="36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127764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8AAB0BA-792F-45EE-8C08-F399C7DB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13" y="1108287"/>
            <a:ext cx="5788903" cy="46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5095" y="1301477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5094" y="2296848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912DB-8DD2-401B-984F-E5B495E97764}"/>
              </a:ext>
            </a:extLst>
          </p:cNvPr>
          <p:cNvSpPr txBox="1"/>
          <p:nvPr/>
        </p:nvSpPr>
        <p:spPr>
          <a:xfrm>
            <a:off x="555094" y="3212976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5E4E2-00D4-4DBE-BFA1-DCDEC69BCFD4}"/>
              </a:ext>
            </a:extLst>
          </p:cNvPr>
          <p:cNvSpPr txBox="1"/>
          <p:nvPr/>
        </p:nvSpPr>
        <p:spPr>
          <a:xfrm>
            <a:off x="555094" y="4049709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55288" y="2170633"/>
            <a:ext cx="5752650" cy="140234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5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5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2855956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8438A8A-5425-484B-BDA4-CD83E15E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99" y="978691"/>
            <a:ext cx="6534156" cy="49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8710" y="1758735"/>
            <a:ext cx="4668535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80D0B-E5C3-408C-AB24-FDB2BE15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4" y="1424444"/>
            <a:ext cx="7066731" cy="39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E367C86-6185-42C1-B4B3-F79FFFC1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7" y="2259658"/>
            <a:ext cx="8889161" cy="233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0A259A-CC09-4972-AFA0-3F8E4C88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4" y="2297989"/>
            <a:ext cx="8243131" cy="22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9" y="-27384"/>
            <a:ext cx="1487804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365C0-D504-428B-AE67-50533A2F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888484"/>
            <a:ext cx="7466409" cy="54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114</Words>
  <Application>Microsoft Office PowerPoint</Application>
  <PresentationFormat>A4 용지(210x297mm)</PresentationFormat>
  <Paragraphs>64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백동훈</cp:lastModifiedBy>
  <cp:revision>82</cp:revision>
  <dcterms:created xsi:type="dcterms:W3CDTF">2014-08-30T22:01:36Z</dcterms:created>
  <dcterms:modified xsi:type="dcterms:W3CDTF">2021-03-31T11:07:39Z</dcterms:modified>
</cp:coreProperties>
</file>