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8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444" y="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2021-03-17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hk-star/Konkuk_SecurityFACT_Algorith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rot="-60000">
            <a:off x="-223" y="1787477"/>
            <a:ext cx="9945777" cy="1584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3" y="1931493"/>
            <a:ext cx="9945777" cy="22322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6" name="제목 5"/>
          <p:cNvSpPr txBox="1">
            <a:spLocks/>
          </p:cNvSpPr>
          <p:nvPr/>
        </p:nvSpPr>
        <p:spPr>
          <a:xfrm>
            <a:off x="371063" y="3024002"/>
            <a:ext cx="6454145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4000" spc="-3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스터디     개요 및 </a:t>
            </a:r>
            <a:r>
              <a:rPr lang="ko-KR" altLang="en-US" sz="4000" spc="-3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4000" spc="-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</a:p>
        </p:txBody>
      </p:sp>
      <p:sp>
        <p:nvSpPr>
          <p:cNvPr id="27" name="제목 5"/>
          <p:cNvSpPr txBox="1">
            <a:spLocks/>
          </p:cNvSpPr>
          <p:nvPr/>
        </p:nvSpPr>
        <p:spPr>
          <a:xfrm>
            <a:off x="7653702" y="63555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b="1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041724" y="3564064"/>
            <a:ext cx="1800200" cy="432047"/>
            <a:chOff x="8041724" y="3284985"/>
            <a:chExt cx="1800200" cy="432047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By. </a:t>
              </a:r>
              <a:r>
                <a:rPr lang="ko-KR" altLang="en-US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en-US" altLang="ko-KR" sz="14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액자 2"/>
          <p:cNvSpPr/>
          <p:nvPr/>
        </p:nvSpPr>
        <p:spPr>
          <a:xfrm>
            <a:off x="344488" y="3128578"/>
            <a:ext cx="3312368" cy="732470"/>
          </a:xfrm>
          <a:prstGeom prst="frame">
            <a:avLst>
              <a:gd name="adj1" fmla="val 10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4098" y="2317012"/>
            <a:ext cx="1664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OT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654868-3B2E-4AE5-BA5A-7660BEA1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8" y="6260392"/>
            <a:ext cx="391662" cy="455989"/>
          </a:xfrm>
          <a:prstGeom prst="rect">
            <a:avLst/>
          </a:prstGeom>
        </p:spPr>
      </p:pic>
      <p:sp>
        <p:nvSpPr>
          <p:cNvPr id="16" name="제목 5">
            <a:extLst>
              <a:ext uri="{FF2B5EF4-FFF2-40B4-BE49-F238E27FC236}">
                <a16:creationId xmlns:a16="http://schemas.microsoft.com/office/drawing/2014/main" id="{7611E645-CC12-4629-B716-7EF18E91DBBD}"/>
              </a:ext>
            </a:extLst>
          </p:cNvPr>
          <p:cNvSpPr txBox="1">
            <a:spLocks/>
          </p:cNvSpPr>
          <p:nvPr/>
        </p:nvSpPr>
        <p:spPr>
          <a:xfrm>
            <a:off x="557325" y="6267695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12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6DBEBA-8D34-4684-9022-9AB2E21B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28" y="1116365"/>
            <a:ext cx="4457700" cy="45815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3739DF3-BD3B-49FC-907B-CFEA0749A6A0}"/>
              </a:ext>
            </a:extLst>
          </p:cNvPr>
          <p:cNvSpPr/>
          <p:nvPr/>
        </p:nvSpPr>
        <p:spPr>
          <a:xfrm>
            <a:off x="5044086" y="4869160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C2960-1D84-44E5-83BC-4AA0DC89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1597363"/>
            <a:ext cx="5108684" cy="38531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3739DF3-BD3B-49FC-907B-CFEA0749A6A0}"/>
              </a:ext>
            </a:extLst>
          </p:cNvPr>
          <p:cNvSpPr/>
          <p:nvPr/>
        </p:nvSpPr>
        <p:spPr>
          <a:xfrm>
            <a:off x="4794596" y="2051822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D6DAE-E925-4873-9D09-1F7DC2EB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365" y="2384581"/>
            <a:ext cx="3979218" cy="252320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F8C2BB7-C7A1-42AE-BD34-2B4A9FE5EB09}"/>
              </a:ext>
            </a:extLst>
          </p:cNvPr>
          <p:cNvSpPr/>
          <p:nvPr/>
        </p:nvSpPr>
        <p:spPr>
          <a:xfrm>
            <a:off x="7401272" y="3861048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090A8-97EE-456A-9562-6C915E75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1" y="2492896"/>
            <a:ext cx="6103360" cy="1569644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3739DF3-BD3B-49FC-907B-CFEA0749A6A0}"/>
              </a:ext>
            </a:extLst>
          </p:cNvPr>
          <p:cNvSpPr/>
          <p:nvPr/>
        </p:nvSpPr>
        <p:spPr>
          <a:xfrm>
            <a:off x="6105128" y="2251102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커밋하기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BE691-1124-49E9-92C4-14463F876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75" y="1484784"/>
            <a:ext cx="3697717" cy="3814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0A4BDB-2717-4EDE-87FE-B8749267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08" y="1484784"/>
            <a:ext cx="4429080" cy="3746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F874B22-78B6-4005-957D-91AAED50A7B3}"/>
              </a:ext>
            </a:extLst>
          </p:cNvPr>
          <p:cNvSpPr/>
          <p:nvPr/>
        </p:nvSpPr>
        <p:spPr>
          <a:xfrm rot="16200000">
            <a:off x="3539673" y="4217546"/>
            <a:ext cx="180545" cy="182851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커밋하기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01CE2-6C67-466A-A396-C7996953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68" y="1330607"/>
            <a:ext cx="5625827" cy="4253981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052D703-EF69-4713-BA9C-F688547C12D2}"/>
              </a:ext>
            </a:extLst>
          </p:cNvPr>
          <p:cNvSpPr/>
          <p:nvPr/>
        </p:nvSpPr>
        <p:spPr>
          <a:xfrm>
            <a:off x="1352600" y="4941168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DBED62-3F40-4836-A9AE-A69FE8C0D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44"/>
          <a:stretch/>
        </p:blipFill>
        <p:spPr>
          <a:xfrm>
            <a:off x="6609184" y="1987104"/>
            <a:ext cx="2837583" cy="1468185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E388293-87A4-4349-B1CC-4E4618D07B85}"/>
              </a:ext>
            </a:extLst>
          </p:cNvPr>
          <p:cNvSpPr/>
          <p:nvPr/>
        </p:nvSpPr>
        <p:spPr>
          <a:xfrm>
            <a:off x="7977336" y="1580865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커밋한 내용 풀 </a:t>
            </a: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리퀘스트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BCF-4AE7-475F-B5A1-9EBFF6B0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8" y="1484784"/>
            <a:ext cx="3962400" cy="3800475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E388293-87A4-4349-B1CC-4E4618D07B85}"/>
              </a:ext>
            </a:extLst>
          </p:cNvPr>
          <p:cNvSpPr/>
          <p:nvPr/>
        </p:nvSpPr>
        <p:spPr>
          <a:xfrm>
            <a:off x="1816616" y="4005064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ACAFED-6111-4492-8B3B-2FC2D3AC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00" y="1688430"/>
            <a:ext cx="4085349" cy="3393182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2D54626-FC39-44B4-8569-190F9DE1C35D}"/>
              </a:ext>
            </a:extLst>
          </p:cNvPr>
          <p:cNvSpPr/>
          <p:nvPr/>
        </p:nvSpPr>
        <p:spPr>
          <a:xfrm>
            <a:off x="7931203" y="4171443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승인 완료 후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ED9C0-54FE-4635-8033-77DACA2F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8" y="1313734"/>
            <a:ext cx="5524500" cy="2581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52D4F6-3B3F-4DD7-B73F-9D4135E1019F}"/>
              </a:ext>
            </a:extLst>
          </p:cNvPr>
          <p:cNvSpPr/>
          <p:nvPr/>
        </p:nvSpPr>
        <p:spPr>
          <a:xfrm>
            <a:off x="3512840" y="3717032"/>
            <a:ext cx="36004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27076-B64C-48AB-B287-90BB4D2E786D}"/>
              </a:ext>
            </a:extLst>
          </p:cNvPr>
          <p:cNvSpPr txBox="1"/>
          <p:nvPr/>
        </p:nvSpPr>
        <p:spPr>
          <a:xfrm>
            <a:off x="374843" y="4077072"/>
            <a:ext cx="2999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원본 파일 값이 변경된 모습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41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수정된 정보 업데이트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15EBD-F9D4-4764-8913-CE35BE64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8" y="981029"/>
            <a:ext cx="3168352" cy="464781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52D4F6-3B3F-4DD7-B73F-9D4135E1019F}"/>
              </a:ext>
            </a:extLst>
          </p:cNvPr>
          <p:cNvSpPr/>
          <p:nvPr/>
        </p:nvSpPr>
        <p:spPr>
          <a:xfrm flipV="1">
            <a:off x="729882" y="3038180"/>
            <a:ext cx="6947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C6367-FBBB-4C63-B84D-FE6C423C551B}"/>
              </a:ext>
            </a:extLst>
          </p:cNvPr>
          <p:cNvSpPr txBox="1"/>
          <p:nvPr/>
        </p:nvSpPr>
        <p:spPr>
          <a:xfrm>
            <a:off x="560512" y="3118221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실시간 업데이트 되고 있는 원본 </a:t>
            </a:r>
            <a:r>
              <a:rPr lang="ko-KR" altLang="en-US" sz="1100" dirty="0" err="1">
                <a:solidFill>
                  <a:schemeClr val="bg1"/>
                </a:solidFill>
              </a:rPr>
              <a:t>레포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D07555E6-A4E1-4BDE-915E-E82F1EC15C38}"/>
              </a:ext>
            </a:extLst>
          </p:cNvPr>
          <p:cNvSpPr/>
          <p:nvPr/>
        </p:nvSpPr>
        <p:spPr>
          <a:xfrm>
            <a:off x="1698475" y="4869160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0810DE-95A7-4D3C-BC19-73E33F0F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187" y="1146218"/>
            <a:ext cx="4667250" cy="44672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AD1D3C-A392-4DC2-A607-78D143B8337E}"/>
              </a:ext>
            </a:extLst>
          </p:cNvPr>
          <p:cNvSpPr/>
          <p:nvPr/>
        </p:nvSpPr>
        <p:spPr>
          <a:xfrm flipV="1">
            <a:off x="6847650" y="5047236"/>
            <a:ext cx="163374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5D246-7ADA-4063-9EF7-95E59D106864}"/>
              </a:ext>
            </a:extLst>
          </p:cNvPr>
          <p:cNvSpPr txBox="1"/>
          <p:nvPr/>
        </p:nvSpPr>
        <p:spPr>
          <a:xfrm>
            <a:off x="7545288" y="4593907"/>
            <a:ext cx="1046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방향 잘 확인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DAE9392-C041-4695-B7A7-6B7400B057DD}"/>
              </a:ext>
            </a:extLst>
          </p:cNvPr>
          <p:cNvSpPr/>
          <p:nvPr/>
        </p:nvSpPr>
        <p:spPr>
          <a:xfrm>
            <a:off x="5038960" y="4764103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01457" y="2780928"/>
            <a:ext cx="1903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2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48944" y="6237312"/>
            <a:ext cx="1800200" cy="432047"/>
            <a:chOff x="8041724" y="3284985"/>
            <a:chExt cx="1800200" cy="432047"/>
          </a:xfrm>
        </p:grpSpPr>
        <p:sp>
          <p:nvSpPr>
            <p:cNvPr id="5" name="제목 5"/>
            <p:cNvSpPr txBox="1">
              <a:spLocks/>
            </p:cNvSpPr>
            <p:nvPr/>
          </p:nvSpPr>
          <p:spPr>
            <a:xfrm>
              <a:off x="8041724" y="3284985"/>
              <a:ext cx="1800200" cy="432047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spcBef>
                  <a:spcPts val="500"/>
                </a:spcBef>
              </a:pPr>
              <a:r>
                <a:rPr lang="en-US" altLang="ko-KR" sz="1400" spc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By</a:t>
              </a:r>
              <a:r>
                <a:rPr lang="en-US" altLang="ko-KR" sz="1400" spc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400" spc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이희광</a:t>
              </a:r>
              <a:endParaRPr lang="ko-KR" altLang="en-US" sz="1800" spc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041724" y="3392996"/>
              <a:ext cx="45719" cy="2160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88504" y="240233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7799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60512" y="838565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2868" y="1124744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  </a:t>
            </a:r>
            <a:r>
              <a:rPr lang="ko-KR" altLang="en-US" sz="2400" b="1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2868" y="2726982"/>
            <a:ext cx="4689399" cy="75466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 </a:t>
            </a:r>
            <a:r>
              <a:rPr lang="ko-KR" altLang="en-US" sz="2400" b="1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endParaRPr lang="ko-KR" altLang="en-US" sz="24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387" y="2492896"/>
            <a:ext cx="1504950" cy="349567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5EEE54-F5EB-4B04-8F8F-8A977258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21" name="제목 5">
            <a:extLst>
              <a:ext uri="{FF2B5EF4-FFF2-40B4-BE49-F238E27FC236}">
                <a16:creationId xmlns:a16="http://schemas.microsoft.com/office/drawing/2014/main" id="{5D50FAD4-1504-4210-BA97-6926B049BA0F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제목 5">
            <a:extLst>
              <a:ext uri="{FF2B5EF4-FFF2-40B4-BE49-F238E27FC236}">
                <a16:creationId xmlns:a16="http://schemas.microsoft.com/office/drawing/2014/main" id="{37AC3A4C-8C70-4EA1-ADA2-BB7567404AF1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33938" y="1165336"/>
            <a:ext cx="8680219" cy="521126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Algo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싶다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디스코드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본인이 편한 언어 사용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programers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코딩테스트 고득점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kit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챕터에 해당하는 문제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풀어오기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https://programmers.co.kr/learn/challenges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매주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선정하여 이론 설명 및 예제 발표 준비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(3, 4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모임을 가질 예정이라면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이론을 준비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모임중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사람은 본인의 푼 문제를 코드를 보며 설명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 이론 발표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관리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레포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개설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포크 후 본인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브랜치에서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완료시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풀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리퀘스트</a:t>
            </a: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관리자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모임전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풀리퀘스트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확인 후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머지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다음주 챕터의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문제별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폴더 생성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49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6922" y="908720"/>
            <a:ext cx="8680219" cy="5411324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오티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해시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endParaRPr lang="ko-KR" altLang="en-US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이분탐색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너비 우선 탐색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탐욕법</a:t>
            </a:r>
            <a:endParaRPr lang="ko-KR" altLang="en-US" sz="1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동적계획법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ko-KR" altLang="en-US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완주자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전원 </a:t>
            </a:r>
            <a:r>
              <a:rPr lang="ko-KR" altLang="en-US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선물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점수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3,4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상위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상위 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추가 선물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https://docs.google.com/spreadsheets/d/1F8ubPokNcRE0-43Uc_mAcJqed0Z9fllsrT5sBVOA0mw/edit?usp=sharing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12868" y="908720"/>
            <a:ext cx="8680219" cy="233048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Colearning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hour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하루를 정해 가능한 사람들끼리 모여 문제를 같이 푸는 시간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풀이방법에 대한 논의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의사코드 수준까지 허용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 대상 질의응답</a:t>
            </a:r>
            <a:r>
              <a:rPr lang="en-US" altLang="ko-KR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추가 개념 설명</a:t>
            </a: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6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E24C6-9C4C-47AC-9FF7-068F7FD2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60" y="3330587"/>
            <a:ext cx="4701382" cy="2495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3683C3-D472-4012-BB20-F43B9EAA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37" y="3017126"/>
            <a:ext cx="2304256" cy="28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 개요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72880" y="2521231"/>
            <a:ext cx="3888431" cy="1521028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Tx/>
              <a:buChar char="-"/>
            </a:pPr>
            <a:r>
              <a:rPr lang="ko-KR" altLang="en-US" sz="2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 모집</a:t>
            </a:r>
            <a:endParaRPr lang="en-US" altLang="ko-KR" sz="2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ko-KR" altLang="en-US" sz="2400" spc="-100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관리자</a:t>
            </a:r>
            <a:endParaRPr lang="en-US" altLang="ko-KR" sz="2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AutoNum type="arabicPeriod"/>
            </a:pPr>
            <a:r>
              <a:rPr lang="ko-KR" altLang="en-US" sz="2400" spc="-1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점수 관리자</a:t>
            </a:r>
            <a:endParaRPr lang="en-US" altLang="ko-KR" sz="2400" spc="-1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B91A-8148-4F75-8155-FD1EA15A231D}"/>
              </a:ext>
            </a:extLst>
          </p:cNvPr>
          <p:cNvSpPr txBox="1"/>
          <p:nvPr/>
        </p:nvSpPr>
        <p:spPr>
          <a:xfrm>
            <a:off x="704528" y="114594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linkClick r:id="rId3"/>
              </a:rPr>
              <a:t>https://github.com/1hk-star/Konkuk_SecurityFACT_Algorithm</a:t>
            </a:r>
            <a:endParaRPr lang="en-US" altLang="ko-KR" sz="1800" dirty="0"/>
          </a:p>
          <a:p>
            <a:r>
              <a:rPr lang="ko-KR" altLang="en-US" sz="1800" dirty="0"/>
              <a:t>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DE525A-5CB3-49B2-AB96-6EC9E6987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288" y="1688658"/>
            <a:ext cx="6197898" cy="4367688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A6572BE-82C6-418C-A456-3B3FA344DE86}"/>
              </a:ext>
            </a:extLst>
          </p:cNvPr>
          <p:cNvSpPr/>
          <p:nvPr/>
        </p:nvSpPr>
        <p:spPr>
          <a:xfrm>
            <a:off x="7750712" y="1335051"/>
            <a:ext cx="316362" cy="4347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97A9F3-6D9A-4DF1-A453-B9747E0E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" y="1475211"/>
            <a:ext cx="9515475" cy="34766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F286C4-3B73-48B0-8988-1EE92842BFBC}"/>
              </a:ext>
            </a:extLst>
          </p:cNvPr>
          <p:cNvSpPr/>
          <p:nvPr/>
        </p:nvSpPr>
        <p:spPr>
          <a:xfrm>
            <a:off x="416496" y="3429000"/>
            <a:ext cx="288032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868" y="19615"/>
            <a:ext cx="4689399" cy="6469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2000" spc="-100" dirty="0" err="1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깃허브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00" dirty="0">
                <a:gradFill>
                  <a:gsLst>
                    <a:gs pos="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작업 공간 만들기</a:t>
            </a:r>
            <a:endParaRPr lang="en-US" altLang="ko-KR" sz="2000" b="1" spc="-100" dirty="0"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62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223" y="0"/>
            <a:ext cx="9945777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2868" y="709768"/>
            <a:ext cx="8680220" cy="1938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943054-405B-4270-8AA9-E08575C85F43}"/>
              </a:ext>
            </a:extLst>
          </p:cNvPr>
          <p:cNvSpPr/>
          <p:nvPr/>
        </p:nvSpPr>
        <p:spPr>
          <a:xfrm>
            <a:off x="-223" y="6381328"/>
            <a:ext cx="9906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E0D5DE-2E6E-4322-9FA0-0824379EBC02}"/>
              </a:ext>
            </a:extLst>
          </p:cNvPr>
          <p:cNvSpPr/>
          <p:nvPr/>
        </p:nvSpPr>
        <p:spPr>
          <a:xfrm>
            <a:off x="-223" y="6381328"/>
            <a:ext cx="9906223" cy="457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0FF6C6-32B3-4DAC-8F70-9D06977F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502461"/>
            <a:ext cx="226624" cy="263845"/>
          </a:xfrm>
          <a:prstGeom prst="rect">
            <a:avLst/>
          </a:prstGeom>
        </p:spPr>
      </p:pic>
      <p:sp>
        <p:nvSpPr>
          <p:cNvPr id="32" name="제목 5">
            <a:extLst>
              <a:ext uri="{FF2B5EF4-FFF2-40B4-BE49-F238E27FC236}">
                <a16:creationId xmlns:a16="http://schemas.microsoft.com/office/drawing/2014/main" id="{E21FCF39-BAAF-48F7-A9FC-2D8E4F6BE07C}"/>
              </a:ext>
            </a:extLst>
          </p:cNvPr>
          <p:cNvSpPr txBox="1">
            <a:spLocks/>
          </p:cNvSpPr>
          <p:nvPr/>
        </p:nvSpPr>
        <p:spPr>
          <a:xfrm>
            <a:off x="355088" y="6418359"/>
            <a:ext cx="1800200" cy="432047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spcBef>
                <a:spcPts val="500"/>
              </a:spcBef>
            </a:pPr>
            <a:r>
              <a:rPr lang="en-US" altLang="ko-KR" sz="900" spc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SecurityFACT</a:t>
            </a:r>
            <a:endParaRPr lang="ko-KR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제목 5">
            <a:extLst>
              <a:ext uri="{FF2B5EF4-FFF2-40B4-BE49-F238E27FC236}">
                <a16:creationId xmlns:a16="http://schemas.microsoft.com/office/drawing/2014/main" id="{8E34EAA6-42C5-4D0E-BCE4-21E38EF2C423}"/>
              </a:ext>
            </a:extLst>
          </p:cNvPr>
          <p:cNvSpPr txBox="1">
            <a:spLocks/>
          </p:cNvSpPr>
          <p:nvPr/>
        </p:nvSpPr>
        <p:spPr>
          <a:xfrm>
            <a:off x="7660974" y="6452333"/>
            <a:ext cx="2245026" cy="334661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r" defTabSz="1072866">
              <a:lnSpc>
                <a:spcPct val="130000"/>
              </a:lnSpc>
            </a:pPr>
            <a:r>
              <a:rPr lang="ko-KR" altLang="en-US" sz="900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알고리즘 스터디</a:t>
            </a:r>
            <a:endParaRPr lang="en-US" altLang="ko-KR" sz="900" spc="3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09927-C439-4BD7-875D-B6FC2027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36" y="1190888"/>
            <a:ext cx="3267075" cy="125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EB2A5-029F-4CBD-9434-5FB108C057F4}"/>
              </a:ext>
            </a:extLst>
          </p:cNvPr>
          <p:cNvSpPr txBox="1"/>
          <p:nvPr/>
        </p:nvSpPr>
        <p:spPr>
          <a:xfrm>
            <a:off x="539836" y="2891815"/>
            <a:ext cx="561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-&gt; Clone a repository -&gt; URL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09B43-AB46-431C-B761-1E0470D1EC7A}"/>
              </a:ext>
            </a:extLst>
          </p:cNvPr>
          <p:cNvSpPr txBox="1"/>
          <p:nvPr/>
        </p:nvSpPr>
        <p:spPr>
          <a:xfrm>
            <a:off x="5457056" y="46189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저장소의 링크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A6B19C-888A-45BD-9358-ECCA3E7C3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0" y="3468875"/>
            <a:ext cx="4572000" cy="27717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E3C9A6-F572-4220-9259-B36C2140D644}"/>
              </a:ext>
            </a:extLst>
          </p:cNvPr>
          <p:cNvSpPr/>
          <p:nvPr/>
        </p:nvSpPr>
        <p:spPr>
          <a:xfrm>
            <a:off x="632520" y="4988765"/>
            <a:ext cx="345638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3739DF3-BD3B-49FC-907B-CFEA0749A6A0}"/>
              </a:ext>
            </a:extLst>
          </p:cNvPr>
          <p:cNvSpPr/>
          <p:nvPr/>
        </p:nvSpPr>
        <p:spPr>
          <a:xfrm>
            <a:off x="3080792" y="5522202"/>
            <a:ext cx="316362" cy="33275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457</Words>
  <Application>Microsoft Office PowerPoint</Application>
  <PresentationFormat>A4 용지(210x297mm)</PresentationFormat>
  <Paragraphs>107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Korean Bold</vt:lpstr>
      <vt:lpstr>Noto Sans Korean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이희광</cp:lastModifiedBy>
  <cp:revision>58</cp:revision>
  <dcterms:created xsi:type="dcterms:W3CDTF">2014-08-30T22:01:36Z</dcterms:created>
  <dcterms:modified xsi:type="dcterms:W3CDTF">2021-03-17T06:16:43Z</dcterms:modified>
</cp:coreProperties>
</file>