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76" r:id="rId4"/>
    <p:sldId id="268" r:id="rId5"/>
    <p:sldId id="306" r:id="rId6"/>
    <p:sldId id="299" r:id="rId7"/>
    <p:sldId id="305" r:id="rId8"/>
    <p:sldId id="301" r:id="rId9"/>
    <p:sldId id="304" r:id="rId10"/>
    <p:sldId id="303" r:id="rId11"/>
    <p:sldId id="302" r:id="rId12"/>
    <p:sldId id="298" r:id="rId13"/>
    <p:sldId id="277" r:id="rId14"/>
    <p:sldId id="269" r:id="rId15"/>
    <p:sldId id="307" r:id="rId16"/>
    <p:sldId id="308" r:id="rId17"/>
    <p:sldId id="309" r:id="rId18"/>
    <p:sldId id="267" r:id="rId19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C0784-18B8-48C7-86EF-FE5770755CBC}" v="146" dt="2021-03-17T06:03:11.178"/>
    <p1510:client id="{BD1D40A1-CA5D-4DA5-9D07-DEF10B182E53}" v="2" dt="2021-03-17T06:09:59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668" y="15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OOHYUN" userId="1cca6ce264109d41" providerId="LiveId" clId="{BD1D40A1-CA5D-4DA5-9D07-DEF10B182E53}"/>
    <pc:docChg chg="modSld">
      <pc:chgData name="LEE JOOHYUN" userId="1cca6ce264109d41" providerId="LiveId" clId="{BD1D40A1-CA5D-4DA5-9D07-DEF10B182E53}" dt="2021-03-17T06:09:59.049" v="16"/>
      <pc:docMkLst>
        <pc:docMk/>
      </pc:docMkLst>
      <pc:sldChg chg="modSp mod">
        <pc:chgData name="LEE JOOHYUN" userId="1cca6ce264109d41" providerId="LiveId" clId="{BD1D40A1-CA5D-4DA5-9D07-DEF10B182E53}" dt="2021-03-17T06:09:59.049" v="16"/>
        <pc:sldMkLst>
          <pc:docMk/>
          <pc:sldMk cId="119438571" sldId="298"/>
        </pc:sldMkLst>
        <pc:spChg chg="mod">
          <ac:chgData name="LEE JOOHYUN" userId="1cca6ce264109d41" providerId="LiveId" clId="{BD1D40A1-CA5D-4DA5-9D07-DEF10B182E53}" dt="2021-03-17T06:09:59.049" v="16"/>
          <ac:spMkLst>
            <pc:docMk/>
            <pc:sldMk cId="119438571" sldId="298"/>
            <ac:spMk id="13" creationId="{5AC8A3F6-AD77-47B7-B0CA-4CA7AACA7AA9}"/>
          </ac:spMkLst>
        </pc:spChg>
      </pc:sldChg>
      <pc:sldChg chg="modSp mod">
        <pc:chgData name="LEE JOOHYUN" userId="1cca6ce264109d41" providerId="LiveId" clId="{BD1D40A1-CA5D-4DA5-9D07-DEF10B182E53}" dt="2021-03-17T06:09:50.849" v="9"/>
        <pc:sldMkLst>
          <pc:docMk/>
          <pc:sldMk cId="2979901364" sldId="299"/>
        </pc:sldMkLst>
        <pc:spChg chg="mod">
          <ac:chgData name="LEE JOOHYUN" userId="1cca6ce264109d41" providerId="LiveId" clId="{BD1D40A1-CA5D-4DA5-9D07-DEF10B182E53}" dt="2021-03-17T06:09:50.849" v="9"/>
          <ac:spMkLst>
            <pc:docMk/>
            <pc:sldMk cId="2979901364" sldId="299"/>
            <ac:spMk id="13" creationId="{5AC8A3F6-AD77-47B7-B0CA-4CA7AACA7AA9}"/>
          </ac:spMkLst>
        </pc:spChg>
        <pc:spChg chg="mod">
          <ac:chgData name="LEE JOOHYUN" userId="1cca6ce264109d41" providerId="LiveId" clId="{BD1D40A1-CA5D-4DA5-9D07-DEF10B182E53}" dt="2021-03-17T06:08:46.733" v="4" actId="20577"/>
          <ac:spMkLst>
            <pc:docMk/>
            <pc:sldMk cId="2979901364" sldId="299"/>
            <ac:spMk id="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95%B4%EC%8B%9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95%B4%EC%8B%9C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-overwhelming.tistory.com/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ife-with-coding.tistory.com/30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mbum.tistory.com/7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-overwhelming.tistory.com/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oo-dev.tistory.com/10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-overwhelming.tistory.com/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5%B4%EC%8B%9C_%ED%95%A8%EC%88%9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95%B4%EC%8B%9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95%B4%EC%8B%9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2851480" y="2481935"/>
            <a:ext cx="4869969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해시란</a:t>
            </a:r>
            <a:r>
              <a:rPr lang="en-US" altLang="ko-KR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400" spc="-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이주현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2851480" y="2579565"/>
            <a:ext cx="3102764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898CB767-35FB-44A3-9D7C-D8C9447225DE}"/>
              </a:ext>
            </a:extLst>
          </p:cNvPr>
          <p:cNvSpPr/>
          <p:nvPr/>
        </p:nvSpPr>
        <p:spPr>
          <a:xfrm rot="10800000">
            <a:off x="5288368" y="2859977"/>
            <a:ext cx="416280" cy="2357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CAFC00-BE4A-4F5C-8BC9-7E034BB36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480" y="3312035"/>
            <a:ext cx="3102764" cy="655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어드레싱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(Open Addressing)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E4689-6835-47FA-B970-6E0C568B8CF9}"/>
              </a:ext>
            </a:extLst>
          </p:cNvPr>
          <p:cNvSpPr txBox="1"/>
          <p:nvPr/>
        </p:nvSpPr>
        <p:spPr>
          <a:xfrm>
            <a:off x="-10445" y="6147962"/>
            <a:ext cx="596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https://namu.wiki/w/%ED%95%B4%EC%8B%9C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ko-KR" altLang="en-US" sz="900" dirty="0">
              <a:ea typeface="나눔바른고딕" panose="020B0603020101020101"/>
            </a:endParaRPr>
          </a:p>
        </p:txBody>
      </p:sp>
      <p:pic>
        <p:nvPicPr>
          <p:cNvPr id="3074" name="Picture 2" descr="3-11-7">
            <a:extLst>
              <a:ext uri="{FF2B5EF4-FFF2-40B4-BE49-F238E27FC236}">
                <a16:creationId xmlns:a16="http://schemas.microsoft.com/office/drawing/2014/main" id="{8104B45A-BA09-4924-B027-52DAA7C2B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28" y="1431164"/>
            <a:ext cx="47625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28423D2-5308-4343-9FC0-1E5352B1C918}"/>
              </a:ext>
            </a:extLst>
          </p:cNvPr>
          <p:cNvSpPr/>
          <p:nvPr/>
        </p:nvSpPr>
        <p:spPr>
          <a:xfrm rot="8641352">
            <a:off x="6979455" y="2984026"/>
            <a:ext cx="720080" cy="2686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 자료구조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E4689-6835-47FA-B970-6E0C568B8CF9}"/>
              </a:ext>
            </a:extLst>
          </p:cNvPr>
          <p:cNvSpPr txBox="1"/>
          <p:nvPr/>
        </p:nvSpPr>
        <p:spPr>
          <a:xfrm>
            <a:off x="-10445" y="6147962"/>
            <a:ext cx="596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https://namu.wiki/w/%ED%95%B4%EC%8B%9C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ko-KR" altLang="en-US" sz="900" dirty="0">
              <a:ea typeface="나눔바른고딕" panose="020B0603020101020101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C6EBE2-F886-4EEC-9B62-8ECDBB0E8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43" y="1731462"/>
            <a:ext cx="5570085" cy="30351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CDCBEA-D283-4580-AEEC-9A3DED55F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152" y="1030554"/>
            <a:ext cx="2245026" cy="1401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FC65C7-22E4-4241-B6A8-325C9BF7D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160" y="2875932"/>
            <a:ext cx="2173018" cy="14736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C11486-B456-4453-8032-B6C023B81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152" y="4464089"/>
            <a:ext cx="2376264" cy="16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3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 장점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8A3F6-AD77-47B7-B0CA-4CA7AACA7AA9}"/>
              </a:ext>
            </a:extLst>
          </p:cNvPr>
          <p:cNvSpPr txBox="1"/>
          <p:nvPr/>
        </p:nvSpPr>
        <p:spPr>
          <a:xfrm>
            <a:off x="2217930" y="1124744"/>
            <a:ext cx="5968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해시값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자체를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index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로 사용하기 때문에 평균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시간복잡도가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O(1)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로 매우 빠르다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E4689-6835-47FA-B970-6E0C568B8CF9}"/>
              </a:ext>
            </a:extLst>
          </p:cNvPr>
          <p:cNvSpPr txBox="1"/>
          <p:nvPr/>
        </p:nvSpPr>
        <p:spPr>
          <a:xfrm>
            <a:off x="-10445" y="6147962"/>
            <a:ext cx="596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https://power-overwhelming.tistory.com/42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programmers</a:t>
            </a:r>
            <a:endParaRPr lang="ko-KR" altLang="en-US" sz="900" dirty="0">
              <a:ea typeface="나눔바른고딕" panose="020B060302010102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B4C27D-E7E2-4C38-B48D-7E94BDD8F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211" y="2154719"/>
            <a:ext cx="4714875" cy="3009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96868A-A786-4D55-BBCE-DD1F06A6E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14" y="2061311"/>
            <a:ext cx="4019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4506" y="2121828"/>
            <a:ext cx="8496943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해시의 활용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10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해시의 활용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F655A-84AB-4C32-B4B8-21DED0D6C36A}"/>
              </a:ext>
            </a:extLst>
          </p:cNvPr>
          <p:cNvSpPr txBox="1"/>
          <p:nvPr/>
        </p:nvSpPr>
        <p:spPr>
          <a:xfrm>
            <a:off x="1972658" y="2492896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ea typeface="나눔바른고딕" panose="020B0603020101020101"/>
              </a:rPr>
              <a:t>C++</a:t>
            </a:r>
            <a:endParaRPr lang="ko-KR" altLang="en-US" sz="9600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2695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A6163D-86B5-4815-BF7A-487BF53E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13" y="2048424"/>
            <a:ext cx="4781128" cy="36765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STL std::map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F655A-84AB-4C32-B4B8-21DED0D6C36A}"/>
              </a:ext>
            </a:extLst>
          </p:cNvPr>
          <p:cNvSpPr txBox="1"/>
          <p:nvPr/>
        </p:nvSpPr>
        <p:spPr>
          <a:xfrm>
            <a:off x="1352600" y="1048603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바른고딕" panose="020B0603020101020101"/>
              </a:rPr>
              <a:t>C++ 11 </a:t>
            </a:r>
            <a:r>
              <a:rPr lang="ko-KR" altLang="en-US" dirty="0">
                <a:ea typeface="나눔바른고딕" panose="020B0603020101020101"/>
              </a:rPr>
              <a:t>이전 기존 </a:t>
            </a:r>
            <a:r>
              <a:rPr lang="en-US" altLang="ko-KR" dirty="0">
                <a:ea typeface="나눔바른고딕" panose="020B0603020101020101"/>
              </a:rPr>
              <a:t>STL </a:t>
            </a:r>
            <a:r>
              <a:rPr lang="ko-KR" altLang="en-US" dirty="0">
                <a:ea typeface="나눔바른고딕" panose="020B0603020101020101"/>
              </a:rPr>
              <a:t>컨테이너</a:t>
            </a:r>
            <a:r>
              <a:rPr lang="en-US" altLang="ko-KR" dirty="0">
                <a:ea typeface="나눔바른고딕" panose="020B0603020101020101"/>
              </a:rPr>
              <a:t>.</a:t>
            </a:r>
          </a:p>
          <a:p>
            <a:r>
              <a:rPr lang="ko-KR" altLang="en-US" dirty="0">
                <a:ea typeface="나눔바른고딕" panose="020B0603020101020101"/>
              </a:rPr>
              <a:t>정렬이 자동으로 되어 불필요한 오버헤드를 감수해야함</a:t>
            </a:r>
            <a:r>
              <a:rPr lang="en-US" altLang="ko-KR" dirty="0">
                <a:ea typeface="나눔바른고딕" panose="020B0603020101020101"/>
              </a:rPr>
              <a:t>.</a:t>
            </a: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BD978-2045-4058-BE0E-F3B7BCBFBF85}"/>
              </a:ext>
            </a:extLst>
          </p:cNvPr>
          <p:cNvSpPr txBox="1"/>
          <p:nvPr/>
        </p:nvSpPr>
        <p:spPr>
          <a:xfrm>
            <a:off x="-10445" y="6147962"/>
            <a:ext cx="596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https://life-with-coding.tistory.com/305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ko-KR" altLang="en-US" sz="900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8024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STL std::</a:t>
            </a:r>
            <a:r>
              <a:rPr lang="en-US" altLang="ko-KR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unordered_map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F655A-84AB-4C32-B4B8-21DED0D6C36A}"/>
              </a:ext>
            </a:extLst>
          </p:cNvPr>
          <p:cNvSpPr txBox="1"/>
          <p:nvPr/>
        </p:nvSpPr>
        <p:spPr>
          <a:xfrm>
            <a:off x="1352600" y="1048603"/>
            <a:ext cx="7416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ea typeface="나눔바른고딕" panose="020B0603020101020101"/>
              </a:rPr>
              <a:t>hash_map</a:t>
            </a:r>
            <a:r>
              <a:rPr lang="en-US" altLang="ko-KR" dirty="0">
                <a:ea typeface="나눔바른고딕" panose="020B0603020101020101"/>
              </a:rPr>
              <a:t> </a:t>
            </a:r>
            <a:r>
              <a:rPr lang="ko-KR" altLang="en-US" dirty="0">
                <a:ea typeface="나눔바른고딕" panose="020B0603020101020101"/>
              </a:rPr>
              <a:t>표준으로 등장</a:t>
            </a:r>
            <a:r>
              <a:rPr lang="en-US" altLang="ko-KR" dirty="0">
                <a:ea typeface="나눔바른고딕" panose="020B0603020101020101"/>
              </a:rPr>
              <a:t>.</a:t>
            </a: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BD978-2045-4058-BE0E-F3B7BCBFBF85}"/>
              </a:ext>
            </a:extLst>
          </p:cNvPr>
          <p:cNvSpPr txBox="1"/>
          <p:nvPr/>
        </p:nvSpPr>
        <p:spPr>
          <a:xfrm>
            <a:off x="-10445" y="6147962"/>
            <a:ext cx="596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https://umbum.tistory.com/744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ko-KR" altLang="en-US" sz="900" dirty="0">
              <a:ea typeface="나눔바른고딕" panose="020B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A1B396-1A7D-4C09-AB40-6EB8A8CF5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927" y="1913680"/>
            <a:ext cx="67437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STL std::</a:t>
            </a:r>
            <a:r>
              <a:rPr lang="en-US" altLang="ko-KR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unordered_map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65A058-A2ED-47C6-AC4F-92372C1D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690687"/>
            <a:ext cx="8096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6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이주현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0510" y="1563473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이론적 해시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60512" y="2723892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해시의 활용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32305" y="2166384"/>
            <a:ext cx="6480719" cy="217870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8000" b="1" spc="-1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이론적 해시</a:t>
            </a:r>
            <a:endParaRPr lang="en-US" altLang="ko-KR" sz="8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6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82C06-187F-423D-A8CE-E1435C031E68}"/>
              </a:ext>
            </a:extLst>
          </p:cNvPr>
          <p:cNvSpPr txBox="1"/>
          <p:nvPr/>
        </p:nvSpPr>
        <p:spPr>
          <a:xfrm rot="20441757">
            <a:off x="263413" y="1821548"/>
            <a:ext cx="5968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임의의 크기를 가진 데이터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(Key)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를 고정된 크기의 데이터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(Value)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로 변화시켜 저장하는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8A3F6-AD77-47B7-B0CA-4CA7AACA7AA9}"/>
              </a:ext>
            </a:extLst>
          </p:cNvPr>
          <p:cNvSpPr txBox="1"/>
          <p:nvPr/>
        </p:nvSpPr>
        <p:spPr>
          <a:xfrm rot="240356">
            <a:off x="3598423" y="2898085"/>
            <a:ext cx="59686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키에 대한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해시값을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사용하여 값을 저장하고 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값 쌍의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갯수에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따라 동적으로 크기가 증가하는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associate array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E4689-6835-47FA-B970-6E0C568B8CF9}"/>
              </a:ext>
            </a:extLst>
          </p:cNvPr>
          <p:cNvSpPr txBox="1"/>
          <p:nvPr/>
        </p:nvSpPr>
        <p:spPr>
          <a:xfrm>
            <a:off x="-10445" y="6147962"/>
            <a:ext cx="596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https://power-overwhelming.tistory.com/42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ko-KR" altLang="en-US" sz="900" dirty="0">
              <a:ea typeface="나눔바른고딕" panose="020B0603020101020101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72043A-BE7E-4926-9C16-ECC5AD174C82}"/>
              </a:ext>
            </a:extLst>
          </p:cNvPr>
          <p:cNvSpPr txBox="1"/>
          <p:nvPr/>
        </p:nvSpPr>
        <p:spPr>
          <a:xfrm rot="21327420">
            <a:off x="665196" y="4337674"/>
            <a:ext cx="59686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키에 대한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해시값을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구하는 과정을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hashing(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해싱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이라고 하며 이때 사용하는 함수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알고리즘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를 해시함수라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E4689-6835-47FA-B970-6E0C568B8CF9}"/>
              </a:ext>
            </a:extLst>
          </p:cNvPr>
          <p:cNvSpPr txBox="1"/>
          <p:nvPr/>
        </p:nvSpPr>
        <p:spPr>
          <a:xfrm>
            <a:off x="-10445" y="6147962"/>
            <a:ext cx="596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https://woo-dev.tistory.com/106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ko-KR" altLang="en-US" sz="900" dirty="0">
              <a:ea typeface="나눔바른고딕" panose="020B0603020101020101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F65FAC-5A0D-4799-B058-2F74E23B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895475"/>
            <a:ext cx="57626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8A3F6-AD77-47B7-B0CA-4CA7AACA7AA9}"/>
              </a:ext>
            </a:extLst>
          </p:cNvPr>
          <p:cNvSpPr txBox="1"/>
          <p:nvPr/>
        </p:nvSpPr>
        <p:spPr>
          <a:xfrm>
            <a:off x="2217930" y="2955776"/>
            <a:ext cx="5968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해시값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자체를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index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로 사용하기 때문에 평균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시간복잡도가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O(1)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로 매우 빠르다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E4689-6835-47FA-B970-6E0C568B8CF9}"/>
              </a:ext>
            </a:extLst>
          </p:cNvPr>
          <p:cNvSpPr txBox="1"/>
          <p:nvPr/>
        </p:nvSpPr>
        <p:spPr>
          <a:xfrm>
            <a:off x="-10445" y="6147962"/>
            <a:ext cx="596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https://power-overwhelming.tistory.com/42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ko-KR" altLang="en-US" sz="900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97990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해시함수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E4689-6835-47FA-B970-6E0C568B8CF9}"/>
              </a:ext>
            </a:extLst>
          </p:cNvPr>
          <p:cNvSpPr txBox="1"/>
          <p:nvPr/>
        </p:nvSpPr>
        <p:spPr>
          <a:xfrm>
            <a:off x="-10445" y="6147962"/>
            <a:ext cx="596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altLang="ko-KR" sz="800" dirty="0">
                <a:hlinkClick r:id="rId3"/>
              </a:rPr>
              <a:t>https://ko.wikipedia.org/wiki/%ED%95%B4%EC%8B%9C_%ED%95%A8%EC%88%98</a:t>
            </a:r>
            <a:r>
              <a:rPr lang="ko-KR" altLang="en-US" sz="900" dirty="0">
                <a:ea typeface="나눔바른고딕" panose="020B0603020101020101"/>
              </a:rPr>
              <a:t> </a:t>
            </a:r>
            <a:endParaRPr lang="en-US" altLang="ko-KR" sz="800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537B9E7-489B-45DB-A67D-325C87B4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4" y="1264879"/>
            <a:ext cx="5049639" cy="386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C50190C-22E3-45CA-80D2-546096F9DB49}"/>
              </a:ext>
            </a:extLst>
          </p:cNvPr>
          <p:cNvSpPr/>
          <p:nvPr/>
        </p:nvSpPr>
        <p:spPr>
          <a:xfrm rot="8698242">
            <a:off x="5178158" y="2531970"/>
            <a:ext cx="1378452" cy="2686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ECC48-8F4E-4318-846F-07418AC99C39}"/>
              </a:ext>
            </a:extLst>
          </p:cNvPr>
          <p:cNvSpPr txBox="1"/>
          <p:nvPr/>
        </p:nvSpPr>
        <p:spPr>
          <a:xfrm>
            <a:off x="6393160" y="1767990"/>
            <a:ext cx="2171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Verdana" panose="020B0604030504040204" pitchFamily="34" charset="0"/>
                <a:ea typeface="나눔바른고딕" panose="020B0603020101020101"/>
              </a:rPr>
              <a:t>해시 충돌 발생</a:t>
            </a:r>
            <a:endParaRPr lang="ko-KR" altLang="en-US" dirty="0">
              <a:solidFill>
                <a:srgbClr val="FF0000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729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 자료구조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E4689-6835-47FA-B970-6E0C568B8CF9}"/>
              </a:ext>
            </a:extLst>
          </p:cNvPr>
          <p:cNvSpPr txBox="1"/>
          <p:nvPr/>
        </p:nvSpPr>
        <p:spPr>
          <a:xfrm>
            <a:off x="-10445" y="6147962"/>
            <a:ext cx="596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https://namu.wiki/w/%ED%95%B4%EC%8B%9C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ko-KR" altLang="en-US" sz="900" dirty="0">
              <a:ea typeface="나눔바른고딕" panose="020B0603020101020101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422E74-A2DA-4E2A-8E19-6FF26232A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496" y="1753028"/>
            <a:ext cx="4586562" cy="324881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AD500AD-E8D7-4DCC-8067-B8A655544936}"/>
              </a:ext>
            </a:extLst>
          </p:cNvPr>
          <p:cNvSpPr/>
          <p:nvPr/>
        </p:nvSpPr>
        <p:spPr>
          <a:xfrm rot="9654486">
            <a:off x="6633314" y="2376103"/>
            <a:ext cx="720080" cy="2686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3B2519C-5578-4795-83E1-663C934AA1D6}"/>
              </a:ext>
            </a:extLst>
          </p:cNvPr>
          <p:cNvSpPr/>
          <p:nvPr/>
        </p:nvSpPr>
        <p:spPr>
          <a:xfrm rot="9654486">
            <a:off x="6705323" y="4244983"/>
            <a:ext cx="720080" cy="2686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37369-BA0F-41EE-9E6C-A7A8C46C85D4}"/>
              </a:ext>
            </a:extLst>
          </p:cNvPr>
          <p:cNvSpPr txBox="1"/>
          <p:nvPr/>
        </p:nvSpPr>
        <p:spPr>
          <a:xfrm>
            <a:off x="5044749" y="1459778"/>
            <a:ext cx="2171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충돌 해결 방식</a:t>
            </a:r>
            <a:endParaRPr lang="ko-KR" altLang="en-US" dirty="0">
              <a:solidFill>
                <a:srgbClr val="FF0000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5629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72946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개별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체이닝</a:t>
            </a:r>
            <a:r>
              <a:rPr lang="en-US" altLang="ko-KR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(Separate Chaining)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E4689-6835-47FA-B970-6E0C568B8CF9}"/>
              </a:ext>
            </a:extLst>
          </p:cNvPr>
          <p:cNvSpPr txBox="1"/>
          <p:nvPr/>
        </p:nvSpPr>
        <p:spPr>
          <a:xfrm>
            <a:off x="-10445" y="6147962"/>
            <a:ext cx="5968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https://namu.wiki/w/%ED%95%B4%EC%8B%9C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ko-KR" altLang="en-US" sz="900" dirty="0">
              <a:ea typeface="나눔바른고딕" panose="020B0603020101020101"/>
            </a:endParaRPr>
          </a:p>
        </p:txBody>
      </p:sp>
      <p:pic>
        <p:nvPicPr>
          <p:cNvPr id="1026" name="Picture 2" descr="3-11-9">
            <a:extLst>
              <a:ext uri="{FF2B5EF4-FFF2-40B4-BE49-F238E27FC236}">
                <a16:creationId xmlns:a16="http://schemas.microsoft.com/office/drawing/2014/main" id="{B78ECE82-A9A6-44B9-8FA7-52C617F9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65" y="1663839"/>
            <a:ext cx="5614799" cy="309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27EBAF8-3F27-4B01-A11D-0D263B3E2235}"/>
              </a:ext>
            </a:extLst>
          </p:cNvPr>
          <p:cNvSpPr/>
          <p:nvPr/>
        </p:nvSpPr>
        <p:spPr>
          <a:xfrm rot="8641352">
            <a:off x="6403391" y="2479123"/>
            <a:ext cx="720080" cy="2686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404</Words>
  <Application>Microsoft Office PowerPoint</Application>
  <PresentationFormat>A4 용지(210x297mm)</PresentationFormat>
  <Paragraphs>81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AppleSDGothicNeo</vt:lpstr>
      <vt:lpstr>Noto Sans Korean Bold</vt:lpstr>
      <vt:lpstr>Noto Sans Korean Medium</vt:lpstr>
      <vt:lpstr>나눔바른고딕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LEE JOOHYUN</cp:lastModifiedBy>
  <cp:revision>75</cp:revision>
  <dcterms:created xsi:type="dcterms:W3CDTF">2014-08-30T22:01:36Z</dcterms:created>
  <dcterms:modified xsi:type="dcterms:W3CDTF">2021-03-17T06:09:59Z</dcterms:modified>
</cp:coreProperties>
</file>