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3747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2858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29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8D2D65-87F3-400C-A034-B29CEC84B8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849FCDA-73AD-464D-8600-1A8EEFF32D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B198DD-D41E-4A1F-B375-B537DECA3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B6F7A-8CE5-4ED3-8497-72D6689C1BEE}" type="datetimeFigureOut">
              <a:rPr lang="ko-KR" altLang="en-US" smtClean="0"/>
              <a:t>2021-04-28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37D12A-22CA-4DEB-A457-F06D0B2A0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234593-386D-4DC1-913D-20BAD38FF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C3F83-6F51-443E-9EB4-4886D99A2D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6647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CA118E-5F86-4DCE-8CC5-789C84564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3EE469D-7253-4A54-B81A-42D19C628D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31841D-2349-4CDB-8EBB-4A7A36635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B6F7A-8CE5-4ED3-8497-72D6689C1BEE}" type="datetimeFigureOut">
              <a:rPr lang="ko-KR" altLang="en-US" smtClean="0"/>
              <a:t>2021-04-28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403E9B-0C79-4183-9C9B-EC55D81B5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2A45C8-DDD3-4DAE-B829-08E337734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C3F83-6F51-443E-9EB4-4886D99A2D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8918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3D9B9EC-5B36-496A-A2CE-1424E9E0FB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7BAA4EF-787B-48FB-BCBB-77F438E2AF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64A405-43E3-4F57-9867-2F9175713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B6F7A-8CE5-4ED3-8497-72D6689C1BEE}" type="datetimeFigureOut">
              <a:rPr lang="ko-KR" altLang="en-US" smtClean="0"/>
              <a:t>2021-04-28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4967E8-4897-412C-876F-3DE740DCC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C7AD5F-D801-4D98-A570-C713AD628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C3F83-6F51-443E-9EB4-4886D99A2D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2061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B8C263-E140-48B6-9892-3E17021F9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6AF3B7-875F-4504-BD33-5AF1E86AC0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839E59-AC95-4279-8757-96B654836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B6F7A-8CE5-4ED3-8497-72D6689C1BEE}" type="datetimeFigureOut">
              <a:rPr lang="ko-KR" altLang="en-US" smtClean="0"/>
              <a:t>2021-04-28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AE4C1A-AE39-4021-B029-510F940D4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D839AE-68E8-4AFD-BE73-72FF983EA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C3F83-6F51-443E-9EB4-4886D99A2D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1521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9FD9B8-27CE-4687-AEC6-8E672EFFA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E0270F-A19A-4DFD-8FB4-F30636BC78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1ADFA2-F1F9-4459-9B86-FB7F84A7F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B6F7A-8CE5-4ED3-8497-72D6689C1BEE}" type="datetimeFigureOut">
              <a:rPr lang="ko-KR" altLang="en-US" smtClean="0"/>
              <a:t>2021-04-28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57ACB6-C0C6-4C72-97F4-68032A4BD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2EC02B-5942-4A63-97AA-27C588F4F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C3F83-6F51-443E-9EB4-4886D99A2D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9517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19F832-5972-447A-82A8-B85200A8C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39923F-E97F-4287-B8BA-2FF5675C63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86F3577-6F76-4C05-91C4-9B1D162FC5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C7D742E-1480-4744-B85F-5E2D236CB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B6F7A-8CE5-4ED3-8497-72D6689C1BEE}" type="datetimeFigureOut">
              <a:rPr lang="ko-KR" altLang="en-US" smtClean="0"/>
              <a:t>2021-04-28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C80D3C-D35D-4E68-8466-4CED38A32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479F0A-5E74-4E2D-A084-E958503F4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C3F83-6F51-443E-9EB4-4886D99A2D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4997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AC0D85-8742-4B35-BC81-BF6432579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1102912-B342-4E28-83C0-BF9420A53F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AEF824F-3932-446B-B2E7-2FFC02831C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EFB87B9-94DA-4092-A8C8-63B4EA220A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9ED9A7B-0AAA-4E0C-910B-C6B0C9EE88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E5014C-4664-4B17-8E9F-8A11FC25F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B6F7A-8CE5-4ED3-8497-72D6689C1BEE}" type="datetimeFigureOut">
              <a:rPr lang="ko-KR" altLang="en-US" smtClean="0"/>
              <a:t>2021-04-28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70C441B-AED6-43A2-A6DD-2C9F53A02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6970716-FA29-4268-A09D-C76BBA18B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C3F83-6F51-443E-9EB4-4886D99A2D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2166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832B2B-F564-4C9B-93D5-78EFEA10F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3E23DD2-C8FC-4263-AE5C-256F216DE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B6F7A-8CE5-4ED3-8497-72D6689C1BEE}" type="datetimeFigureOut">
              <a:rPr lang="ko-KR" altLang="en-US" smtClean="0"/>
              <a:t>2021-04-28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7B006BE-79BD-4552-B6DA-AFC9E7F64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BF62473-CED2-4396-BF2C-51284FE30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C3F83-6F51-443E-9EB4-4886D99A2D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6452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3634E69-3383-4D68-9361-ADCFF4DAE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B6F7A-8CE5-4ED3-8497-72D6689C1BEE}" type="datetimeFigureOut">
              <a:rPr lang="ko-KR" altLang="en-US" smtClean="0"/>
              <a:t>2021-04-28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B82B393-A94D-47D9-8CAA-9DA573302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A6813EE-39D6-456D-AFA0-714BEA3C1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C3F83-6F51-443E-9EB4-4886D99A2D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0422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B0C207-26E3-4C46-AA50-84791E281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835F98-B4DB-443D-8C65-54021DBE09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34C6F63-46A9-4798-A601-35140791A0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56F6D53-739A-4FD2-BD29-246FE004E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B6F7A-8CE5-4ED3-8497-72D6689C1BEE}" type="datetimeFigureOut">
              <a:rPr lang="ko-KR" altLang="en-US" smtClean="0"/>
              <a:t>2021-04-28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9D8AC25-B058-41EA-85F6-0A7248FC0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A27D88-901A-48C1-BC5F-BE797BADC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C3F83-6F51-443E-9EB4-4886D99A2D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7436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53204A-DDB2-48DC-AFEA-1362E3943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2964F83-8EB7-4669-99A0-4C682786EE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5BB011-7539-48C5-98D6-1CFF9A066F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7A85AC-2E9F-4015-A2E5-83ED4270C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B6F7A-8CE5-4ED3-8497-72D6689C1BEE}" type="datetimeFigureOut">
              <a:rPr lang="ko-KR" altLang="en-US" smtClean="0"/>
              <a:t>2021-04-28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7378DE-C10D-4B68-B7E4-E972AB8F9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EFDED76-3BCD-4883-AECC-CE08A96D3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C3F83-6F51-443E-9EB4-4886D99A2D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250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37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06E1776-609F-4418-ADAE-CCB47A389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F438A74-B6C6-4EEF-83CE-2B2232732F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2BF4F6-5CB2-4BF0-B727-962F0445C7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BB6F7A-8CE5-4ED3-8497-72D6689C1BEE}" type="datetimeFigureOut">
              <a:rPr lang="ko-KR" altLang="en-US" smtClean="0"/>
              <a:t>2021-04-28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02F0A6-A975-4E68-98C8-FC3D66A294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9C44A4-6CC5-4B25-A2A6-FA965CD1BA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BC3F83-6F51-443E-9EB4-4886D99A2D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5873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D43D6FD9-2546-41DF-9DFE-E48413E429A3}"/>
              </a:ext>
            </a:extLst>
          </p:cNvPr>
          <p:cNvSpPr txBox="1"/>
          <p:nvPr/>
        </p:nvSpPr>
        <p:spPr>
          <a:xfrm>
            <a:off x="2615609" y="2274838"/>
            <a:ext cx="696078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latin typeface="+mj-lt"/>
              </a:rPr>
              <a:t>K</a:t>
            </a:r>
            <a:r>
              <a:rPr lang="ko-KR" altLang="en-US" sz="4400" b="1" dirty="0" err="1">
                <a:solidFill>
                  <a:schemeClr val="bg1"/>
                </a:solidFill>
                <a:latin typeface="+mj-lt"/>
              </a:rPr>
              <a:t>번째수</a:t>
            </a:r>
            <a:endParaRPr lang="en-US" altLang="ko-KR" sz="4400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ko-KR" altLang="en-US" sz="3600">
                <a:solidFill>
                  <a:schemeClr val="bg1"/>
                </a:solidFill>
                <a:latin typeface="+mj-lt"/>
              </a:rPr>
              <a:t>코드리뷰 </a:t>
            </a:r>
            <a:r>
              <a:rPr lang="ko-KR" altLang="en-US" sz="3600" dirty="0">
                <a:solidFill>
                  <a:schemeClr val="bg1"/>
                </a:solidFill>
                <a:latin typeface="+mj-lt"/>
              </a:rPr>
              <a:t>발표자료</a:t>
            </a:r>
            <a:endParaRPr lang="en-US" altLang="ko-KR" sz="3600" dirty="0">
              <a:solidFill>
                <a:schemeClr val="bg1"/>
              </a:solidFill>
              <a:latin typeface="+mj-lt"/>
            </a:endParaRPr>
          </a:p>
          <a:p>
            <a:pPr algn="ctr"/>
            <a:endParaRPr lang="en-US" altLang="ko-KR" sz="3200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ko-KR" altLang="en-US" sz="3200" dirty="0">
                <a:solidFill>
                  <a:schemeClr val="bg1"/>
                </a:solidFill>
                <a:latin typeface="+mj-lt"/>
              </a:rPr>
              <a:t>유의진</a:t>
            </a:r>
          </a:p>
        </p:txBody>
      </p:sp>
    </p:spTree>
    <p:extLst>
      <p:ext uri="{BB962C8B-B14F-4D97-AF65-F5344CB8AC3E}">
        <p14:creationId xmlns:p14="http://schemas.microsoft.com/office/powerpoint/2010/main" val="874254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E9447CA-3851-43C9-AA1B-AF38F806BF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9119"/>
            <a:ext cx="6479628" cy="4793938"/>
          </a:xfrm>
          <a:prstGeom prst="rect">
            <a:avLst/>
          </a:prstGeom>
        </p:spPr>
      </p:pic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F170EE30-17A3-4C3A-BED0-20AECEA40624}"/>
              </a:ext>
            </a:extLst>
          </p:cNvPr>
          <p:cNvGraphicFramePr>
            <a:graphicFrameLocks noGrp="1"/>
          </p:cNvGraphicFramePr>
          <p:nvPr/>
        </p:nvGraphicFramePr>
        <p:xfrm>
          <a:off x="6687466" y="2513144"/>
          <a:ext cx="5030949" cy="6204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8707">
                  <a:extLst>
                    <a:ext uri="{9D8B030D-6E8A-4147-A177-3AD203B41FA5}">
                      <a16:colId xmlns:a16="http://schemas.microsoft.com/office/drawing/2014/main" val="2024557990"/>
                    </a:ext>
                  </a:extLst>
                </a:gridCol>
                <a:gridCol w="718707">
                  <a:extLst>
                    <a:ext uri="{9D8B030D-6E8A-4147-A177-3AD203B41FA5}">
                      <a16:colId xmlns:a16="http://schemas.microsoft.com/office/drawing/2014/main" val="20116783"/>
                    </a:ext>
                  </a:extLst>
                </a:gridCol>
                <a:gridCol w="718707">
                  <a:extLst>
                    <a:ext uri="{9D8B030D-6E8A-4147-A177-3AD203B41FA5}">
                      <a16:colId xmlns:a16="http://schemas.microsoft.com/office/drawing/2014/main" val="2119689881"/>
                    </a:ext>
                  </a:extLst>
                </a:gridCol>
                <a:gridCol w="718707">
                  <a:extLst>
                    <a:ext uri="{9D8B030D-6E8A-4147-A177-3AD203B41FA5}">
                      <a16:colId xmlns:a16="http://schemas.microsoft.com/office/drawing/2014/main" val="3726484107"/>
                    </a:ext>
                  </a:extLst>
                </a:gridCol>
                <a:gridCol w="718707">
                  <a:extLst>
                    <a:ext uri="{9D8B030D-6E8A-4147-A177-3AD203B41FA5}">
                      <a16:colId xmlns:a16="http://schemas.microsoft.com/office/drawing/2014/main" val="3450884260"/>
                    </a:ext>
                  </a:extLst>
                </a:gridCol>
                <a:gridCol w="718707">
                  <a:extLst>
                    <a:ext uri="{9D8B030D-6E8A-4147-A177-3AD203B41FA5}">
                      <a16:colId xmlns:a16="http://schemas.microsoft.com/office/drawing/2014/main" val="2990128033"/>
                    </a:ext>
                  </a:extLst>
                </a:gridCol>
                <a:gridCol w="718707">
                  <a:extLst>
                    <a:ext uri="{9D8B030D-6E8A-4147-A177-3AD203B41FA5}">
                      <a16:colId xmlns:a16="http://schemas.microsoft.com/office/drawing/2014/main" val="3777641193"/>
                    </a:ext>
                  </a:extLst>
                </a:gridCol>
              </a:tblGrid>
              <a:tr h="6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ko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ko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ko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8606518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5A7832ED-882B-45B4-BCA9-704B58722F87}"/>
              </a:ext>
            </a:extLst>
          </p:cNvPr>
          <p:cNvGraphicFramePr>
            <a:graphicFrameLocks noGrp="1"/>
          </p:cNvGraphicFramePr>
          <p:nvPr/>
        </p:nvGraphicFramePr>
        <p:xfrm>
          <a:off x="6687466" y="3427544"/>
          <a:ext cx="5030949" cy="6204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8707">
                  <a:extLst>
                    <a:ext uri="{9D8B030D-6E8A-4147-A177-3AD203B41FA5}">
                      <a16:colId xmlns:a16="http://schemas.microsoft.com/office/drawing/2014/main" val="2024557990"/>
                    </a:ext>
                  </a:extLst>
                </a:gridCol>
                <a:gridCol w="718707">
                  <a:extLst>
                    <a:ext uri="{9D8B030D-6E8A-4147-A177-3AD203B41FA5}">
                      <a16:colId xmlns:a16="http://schemas.microsoft.com/office/drawing/2014/main" val="20116783"/>
                    </a:ext>
                  </a:extLst>
                </a:gridCol>
                <a:gridCol w="718707">
                  <a:extLst>
                    <a:ext uri="{9D8B030D-6E8A-4147-A177-3AD203B41FA5}">
                      <a16:colId xmlns:a16="http://schemas.microsoft.com/office/drawing/2014/main" val="2119689881"/>
                    </a:ext>
                  </a:extLst>
                </a:gridCol>
                <a:gridCol w="718707">
                  <a:extLst>
                    <a:ext uri="{9D8B030D-6E8A-4147-A177-3AD203B41FA5}">
                      <a16:colId xmlns:a16="http://schemas.microsoft.com/office/drawing/2014/main" val="3726484107"/>
                    </a:ext>
                  </a:extLst>
                </a:gridCol>
                <a:gridCol w="718707">
                  <a:extLst>
                    <a:ext uri="{9D8B030D-6E8A-4147-A177-3AD203B41FA5}">
                      <a16:colId xmlns:a16="http://schemas.microsoft.com/office/drawing/2014/main" val="3450884260"/>
                    </a:ext>
                  </a:extLst>
                </a:gridCol>
                <a:gridCol w="718707">
                  <a:extLst>
                    <a:ext uri="{9D8B030D-6E8A-4147-A177-3AD203B41FA5}">
                      <a16:colId xmlns:a16="http://schemas.microsoft.com/office/drawing/2014/main" val="2990128033"/>
                    </a:ext>
                  </a:extLst>
                </a:gridCol>
                <a:gridCol w="718707">
                  <a:extLst>
                    <a:ext uri="{9D8B030D-6E8A-4147-A177-3AD203B41FA5}">
                      <a16:colId xmlns:a16="http://schemas.microsoft.com/office/drawing/2014/main" val="3777641193"/>
                    </a:ext>
                  </a:extLst>
                </a:gridCol>
              </a:tblGrid>
              <a:tr h="62040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8606518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AE3F3897-5706-401C-A6DD-867CE76C9007}"/>
              </a:ext>
            </a:extLst>
          </p:cNvPr>
          <p:cNvSpPr txBox="1"/>
          <p:nvPr/>
        </p:nvSpPr>
        <p:spPr>
          <a:xfrm>
            <a:off x="5608544" y="2638680"/>
            <a:ext cx="9749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en-US" altLang="ko-KR" sz="1800" dirty="0">
                <a:solidFill>
                  <a:schemeClr val="bg1"/>
                </a:solidFill>
              </a:rPr>
              <a:t>array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6F3F34-7BAB-41D9-9790-0255D91CD044}"/>
              </a:ext>
            </a:extLst>
          </p:cNvPr>
          <p:cNvSpPr txBox="1"/>
          <p:nvPr/>
        </p:nvSpPr>
        <p:spPr>
          <a:xfrm>
            <a:off x="5608544" y="3553080"/>
            <a:ext cx="9749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en-US" altLang="ko-KR" sz="1800" dirty="0">
                <a:solidFill>
                  <a:schemeClr val="bg1"/>
                </a:solidFill>
              </a:rPr>
              <a:t>sub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3632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E9447CA-3851-43C9-AA1B-AF38F806BF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9119"/>
            <a:ext cx="6479628" cy="4793938"/>
          </a:xfrm>
          <a:prstGeom prst="rect">
            <a:avLst/>
          </a:prstGeom>
        </p:spPr>
      </p:pic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F170EE30-17A3-4C3A-BED0-20AECEA406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2641322"/>
              </p:ext>
            </p:extLst>
          </p:nvPr>
        </p:nvGraphicFramePr>
        <p:xfrm>
          <a:off x="6687466" y="2513144"/>
          <a:ext cx="5030949" cy="6204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8707">
                  <a:extLst>
                    <a:ext uri="{9D8B030D-6E8A-4147-A177-3AD203B41FA5}">
                      <a16:colId xmlns:a16="http://schemas.microsoft.com/office/drawing/2014/main" val="2024557990"/>
                    </a:ext>
                  </a:extLst>
                </a:gridCol>
                <a:gridCol w="718707">
                  <a:extLst>
                    <a:ext uri="{9D8B030D-6E8A-4147-A177-3AD203B41FA5}">
                      <a16:colId xmlns:a16="http://schemas.microsoft.com/office/drawing/2014/main" val="20116783"/>
                    </a:ext>
                  </a:extLst>
                </a:gridCol>
                <a:gridCol w="718707">
                  <a:extLst>
                    <a:ext uri="{9D8B030D-6E8A-4147-A177-3AD203B41FA5}">
                      <a16:colId xmlns:a16="http://schemas.microsoft.com/office/drawing/2014/main" val="2119689881"/>
                    </a:ext>
                  </a:extLst>
                </a:gridCol>
                <a:gridCol w="718707">
                  <a:extLst>
                    <a:ext uri="{9D8B030D-6E8A-4147-A177-3AD203B41FA5}">
                      <a16:colId xmlns:a16="http://schemas.microsoft.com/office/drawing/2014/main" val="3726484107"/>
                    </a:ext>
                  </a:extLst>
                </a:gridCol>
                <a:gridCol w="718707">
                  <a:extLst>
                    <a:ext uri="{9D8B030D-6E8A-4147-A177-3AD203B41FA5}">
                      <a16:colId xmlns:a16="http://schemas.microsoft.com/office/drawing/2014/main" val="3450884260"/>
                    </a:ext>
                  </a:extLst>
                </a:gridCol>
                <a:gridCol w="718707">
                  <a:extLst>
                    <a:ext uri="{9D8B030D-6E8A-4147-A177-3AD203B41FA5}">
                      <a16:colId xmlns:a16="http://schemas.microsoft.com/office/drawing/2014/main" val="2990128033"/>
                    </a:ext>
                  </a:extLst>
                </a:gridCol>
                <a:gridCol w="718707">
                  <a:extLst>
                    <a:ext uri="{9D8B030D-6E8A-4147-A177-3AD203B41FA5}">
                      <a16:colId xmlns:a16="http://schemas.microsoft.com/office/drawing/2014/main" val="3777641193"/>
                    </a:ext>
                  </a:extLst>
                </a:gridCol>
              </a:tblGrid>
              <a:tr h="6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ko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ko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ko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8606518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5A7832ED-882B-45B4-BCA9-704B58722F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340510"/>
              </p:ext>
            </p:extLst>
          </p:nvPr>
        </p:nvGraphicFramePr>
        <p:xfrm>
          <a:off x="6687466" y="3427544"/>
          <a:ext cx="5030949" cy="6204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8707">
                  <a:extLst>
                    <a:ext uri="{9D8B030D-6E8A-4147-A177-3AD203B41FA5}">
                      <a16:colId xmlns:a16="http://schemas.microsoft.com/office/drawing/2014/main" val="2024557990"/>
                    </a:ext>
                  </a:extLst>
                </a:gridCol>
                <a:gridCol w="718707">
                  <a:extLst>
                    <a:ext uri="{9D8B030D-6E8A-4147-A177-3AD203B41FA5}">
                      <a16:colId xmlns:a16="http://schemas.microsoft.com/office/drawing/2014/main" val="20116783"/>
                    </a:ext>
                  </a:extLst>
                </a:gridCol>
                <a:gridCol w="718707">
                  <a:extLst>
                    <a:ext uri="{9D8B030D-6E8A-4147-A177-3AD203B41FA5}">
                      <a16:colId xmlns:a16="http://schemas.microsoft.com/office/drawing/2014/main" val="2119689881"/>
                    </a:ext>
                  </a:extLst>
                </a:gridCol>
                <a:gridCol w="718707">
                  <a:extLst>
                    <a:ext uri="{9D8B030D-6E8A-4147-A177-3AD203B41FA5}">
                      <a16:colId xmlns:a16="http://schemas.microsoft.com/office/drawing/2014/main" val="3726484107"/>
                    </a:ext>
                  </a:extLst>
                </a:gridCol>
                <a:gridCol w="718707">
                  <a:extLst>
                    <a:ext uri="{9D8B030D-6E8A-4147-A177-3AD203B41FA5}">
                      <a16:colId xmlns:a16="http://schemas.microsoft.com/office/drawing/2014/main" val="3450884260"/>
                    </a:ext>
                  </a:extLst>
                </a:gridCol>
                <a:gridCol w="718707">
                  <a:extLst>
                    <a:ext uri="{9D8B030D-6E8A-4147-A177-3AD203B41FA5}">
                      <a16:colId xmlns:a16="http://schemas.microsoft.com/office/drawing/2014/main" val="2990128033"/>
                    </a:ext>
                  </a:extLst>
                </a:gridCol>
                <a:gridCol w="718707">
                  <a:extLst>
                    <a:ext uri="{9D8B030D-6E8A-4147-A177-3AD203B41FA5}">
                      <a16:colId xmlns:a16="http://schemas.microsoft.com/office/drawing/2014/main" val="3777641193"/>
                    </a:ext>
                  </a:extLst>
                </a:gridCol>
              </a:tblGrid>
              <a:tr h="6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ko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ko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ko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8606518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AE3F3897-5706-401C-A6DD-867CE76C9007}"/>
              </a:ext>
            </a:extLst>
          </p:cNvPr>
          <p:cNvSpPr txBox="1"/>
          <p:nvPr/>
        </p:nvSpPr>
        <p:spPr>
          <a:xfrm>
            <a:off x="5608544" y="2638680"/>
            <a:ext cx="9749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en-US" altLang="ko-KR" sz="1800" dirty="0">
                <a:solidFill>
                  <a:schemeClr val="bg1"/>
                </a:solidFill>
              </a:rPr>
              <a:t>array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6F3F34-7BAB-41D9-9790-0255D91CD044}"/>
              </a:ext>
            </a:extLst>
          </p:cNvPr>
          <p:cNvSpPr txBox="1"/>
          <p:nvPr/>
        </p:nvSpPr>
        <p:spPr>
          <a:xfrm>
            <a:off x="5608544" y="3553080"/>
            <a:ext cx="9749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en-US" altLang="ko-KR" sz="1800" dirty="0">
                <a:solidFill>
                  <a:schemeClr val="bg1"/>
                </a:solidFill>
              </a:rPr>
              <a:t>sub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3AD65E68-CD7E-426C-ADE2-4963F00C48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4574013"/>
              </p:ext>
            </p:extLst>
          </p:nvPr>
        </p:nvGraphicFramePr>
        <p:xfrm>
          <a:off x="8124879" y="1598744"/>
          <a:ext cx="2156121" cy="6204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8707">
                  <a:extLst>
                    <a:ext uri="{9D8B030D-6E8A-4147-A177-3AD203B41FA5}">
                      <a16:colId xmlns:a16="http://schemas.microsoft.com/office/drawing/2014/main" val="3317520981"/>
                    </a:ext>
                  </a:extLst>
                </a:gridCol>
                <a:gridCol w="718707">
                  <a:extLst>
                    <a:ext uri="{9D8B030D-6E8A-4147-A177-3AD203B41FA5}">
                      <a16:colId xmlns:a16="http://schemas.microsoft.com/office/drawing/2014/main" val="4243531136"/>
                    </a:ext>
                  </a:extLst>
                </a:gridCol>
                <a:gridCol w="718707">
                  <a:extLst>
                    <a:ext uri="{9D8B030D-6E8A-4147-A177-3AD203B41FA5}">
                      <a16:colId xmlns:a16="http://schemas.microsoft.com/office/drawing/2014/main" val="1627461315"/>
                    </a:ext>
                  </a:extLst>
                </a:gridCol>
              </a:tblGrid>
              <a:tr h="6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ko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6245484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179730E6-086E-4DBA-866E-FD1715F3B30D}"/>
              </a:ext>
            </a:extLst>
          </p:cNvPr>
          <p:cNvSpPr txBox="1"/>
          <p:nvPr/>
        </p:nvSpPr>
        <p:spPr>
          <a:xfrm>
            <a:off x="6479628" y="1724280"/>
            <a:ext cx="16452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en-US" altLang="ko-KR" dirty="0">
                <a:solidFill>
                  <a:schemeClr val="bg1"/>
                </a:solidFill>
              </a:rPr>
              <a:t>c</a:t>
            </a:r>
            <a:r>
              <a:rPr lang="en-US" altLang="ko-KR" sz="1800" dirty="0">
                <a:solidFill>
                  <a:schemeClr val="bg1"/>
                </a:solidFill>
              </a:rPr>
              <a:t>ommands[0]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C925680-30AC-4A32-9049-CBA35B38423E}"/>
              </a:ext>
            </a:extLst>
          </p:cNvPr>
          <p:cNvSpPr/>
          <p:nvPr/>
        </p:nvSpPr>
        <p:spPr>
          <a:xfrm>
            <a:off x="7406264" y="2513144"/>
            <a:ext cx="3575954" cy="620404"/>
          </a:xfrm>
          <a:prstGeom prst="rect">
            <a:avLst/>
          </a:prstGeom>
          <a:solidFill>
            <a:schemeClr val="bg1">
              <a:lumMod val="85000"/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AC54C8F-F2F5-4878-9061-DBA11B0B8B5A}"/>
              </a:ext>
            </a:extLst>
          </p:cNvPr>
          <p:cNvSpPr/>
          <p:nvPr/>
        </p:nvSpPr>
        <p:spPr>
          <a:xfrm>
            <a:off x="6791293" y="3512155"/>
            <a:ext cx="532800" cy="410257"/>
          </a:xfrm>
          <a:prstGeom prst="rect">
            <a:avLst/>
          </a:prstGeom>
          <a:solidFill>
            <a:srgbClr val="263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D66926E-A211-4B9B-8C9E-39648685447A}"/>
              </a:ext>
            </a:extLst>
          </p:cNvPr>
          <p:cNvSpPr/>
          <p:nvPr/>
        </p:nvSpPr>
        <p:spPr>
          <a:xfrm>
            <a:off x="7531931" y="3512155"/>
            <a:ext cx="532800" cy="410257"/>
          </a:xfrm>
          <a:prstGeom prst="rect">
            <a:avLst/>
          </a:prstGeom>
          <a:solidFill>
            <a:srgbClr val="263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FC8046B-F6A4-4BAA-A223-20011533F503}"/>
              </a:ext>
            </a:extLst>
          </p:cNvPr>
          <p:cNvSpPr/>
          <p:nvPr/>
        </p:nvSpPr>
        <p:spPr>
          <a:xfrm>
            <a:off x="8272569" y="3512155"/>
            <a:ext cx="532800" cy="410257"/>
          </a:xfrm>
          <a:prstGeom prst="rect">
            <a:avLst/>
          </a:prstGeom>
          <a:solidFill>
            <a:srgbClr val="263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7610FA5-8258-403E-90B4-383BFBCC38E6}"/>
              </a:ext>
            </a:extLst>
          </p:cNvPr>
          <p:cNvSpPr/>
          <p:nvPr/>
        </p:nvSpPr>
        <p:spPr>
          <a:xfrm>
            <a:off x="8909380" y="3512155"/>
            <a:ext cx="532800" cy="410257"/>
          </a:xfrm>
          <a:prstGeom prst="rect">
            <a:avLst/>
          </a:prstGeom>
          <a:solidFill>
            <a:srgbClr val="263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D52855D-AEF1-4651-99A9-A58B3E0FD249}"/>
              </a:ext>
            </a:extLst>
          </p:cNvPr>
          <p:cNvSpPr/>
          <p:nvPr/>
        </p:nvSpPr>
        <p:spPr>
          <a:xfrm>
            <a:off x="9636957" y="3512155"/>
            <a:ext cx="532800" cy="410257"/>
          </a:xfrm>
          <a:prstGeom prst="rect">
            <a:avLst/>
          </a:prstGeom>
          <a:solidFill>
            <a:srgbClr val="263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9167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" grpId="0" animBg="1"/>
      <p:bldP spid="4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E9447CA-3851-43C9-AA1B-AF38F806BF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9119"/>
            <a:ext cx="6479628" cy="4793938"/>
          </a:xfrm>
          <a:prstGeom prst="rect">
            <a:avLst/>
          </a:prstGeom>
        </p:spPr>
      </p:pic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F170EE30-17A3-4C3A-BED0-20AECEA40624}"/>
              </a:ext>
            </a:extLst>
          </p:cNvPr>
          <p:cNvGraphicFramePr>
            <a:graphicFrameLocks noGrp="1"/>
          </p:cNvGraphicFramePr>
          <p:nvPr/>
        </p:nvGraphicFramePr>
        <p:xfrm>
          <a:off x="6687466" y="2513144"/>
          <a:ext cx="5030949" cy="6204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8707">
                  <a:extLst>
                    <a:ext uri="{9D8B030D-6E8A-4147-A177-3AD203B41FA5}">
                      <a16:colId xmlns:a16="http://schemas.microsoft.com/office/drawing/2014/main" val="2024557990"/>
                    </a:ext>
                  </a:extLst>
                </a:gridCol>
                <a:gridCol w="718707">
                  <a:extLst>
                    <a:ext uri="{9D8B030D-6E8A-4147-A177-3AD203B41FA5}">
                      <a16:colId xmlns:a16="http://schemas.microsoft.com/office/drawing/2014/main" val="20116783"/>
                    </a:ext>
                  </a:extLst>
                </a:gridCol>
                <a:gridCol w="718707">
                  <a:extLst>
                    <a:ext uri="{9D8B030D-6E8A-4147-A177-3AD203B41FA5}">
                      <a16:colId xmlns:a16="http://schemas.microsoft.com/office/drawing/2014/main" val="2119689881"/>
                    </a:ext>
                  </a:extLst>
                </a:gridCol>
                <a:gridCol w="718707">
                  <a:extLst>
                    <a:ext uri="{9D8B030D-6E8A-4147-A177-3AD203B41FA5}">
                      <a16:colId xmlns:a16="http://schemas.microsoft.com/office/drawing/2014/main" val="3726484107"/>
                    </a:ext>
                  </a:extLst>
                </a:gridCol>
                <a:gridCol w="718707">
                  <a:extLst>
                    <a:ext uri="{9D8B030D-6E8A-4147-A177-3AD203B41FA5}">
                      <a16:colId xmlns:a16="http://schemas.microsoft.com/office/drawing/2014/main" val="3450884260"/>
                    </a:ext>
                  </a:extLst>
                </a:gridCol>
                <a:gridCol w="718707">
                  <a:extLst>
                    <a:ext uri="{9D8B030D-6E8A-4147-A177-3AD203B41FA5}">
                      <a16:colId xmlns:a16="http://schemas.microsoft.com/office/drawing/2014/main" val="2990128033"/>
                    </a:ext>
                  </a:extLst>
                </a:gridCol>
                <a:gridCol w="718707">
                  <a:extLst>
                    <a:ext uri="{9D8B030D-6E8A-4147-A177-3AD203B41FA5}">
                      <a16:colId xmlns:a16="http://schemas.microsoft.com/office/drawing/2014/main" val="3777641193"/>
                    </a:ext>
                  </a:extLst>
                </a:gridCol>
              </a:tblGrid>
              <a:tr h="6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ko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ko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ko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8606518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5A7832ED-882B-45B4-BCA9-704B58722F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2711853"/>
              </p:ext>
            </p:extLst>
          </p:nvPr>
        </p:nvGraphicFramePr>
        <p:xfrm>
          <a:off x="6687466" y="3427544"/>
          <a:ext cx="5030949" cy="6204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8707">
                  <a:extLst>
                    <a:ext uri="{9D8B030D-6E8A-4147-A177-3AD203B41FA5}">
                      <a16:colId xmlns:a16="http://schemas.microsoft.com/office/drawing/2014/main" val="2024557990"/>
                    </a:ext>
                  </a:extLst>
                </a:gridCol>
                <a:gridCol w="718707">
                  <a:extLst>
                    <a:ext uri="{9D8B030D-6E8A-4147-A177-3AD203B41FA5}">
                      <a16:colId xmlns:a16="http://schemas.microsoft.com/office/drawing/2014/main" val="20116783"/>
                    </a:ext>
                  </a:extLst>
                </a:gridCol>
                <a:gridCol w="718707">
                  <a:extLst>
                    <a:ext uri="{9D8B030D-6E8A-4147-A177-3AD203B41FA5}">
                      <a16:colId xmlns:a16="http://schemas.microsoft.com/office/drawing/2014/main" val="2119689881"/>
                    </a:ext>
                  </a:extLst>
                </a:gridCol>
                <a:gridCol w="718707">
                  <a:extLst>
                    <a:ext uri="{9D8B030D-6E8A-4147-A177-3AD203B41FA5}">
                      <a16:colId xmlns:a16="http://schemas.microsoft.com/office/drawing/2014/main" val="3726484107"/>
                    </a:ext>
                  </a:extLst>
                </a:gridCol>
                <a:gridCol w="718707">
                  <a:extLst>
                    <a:ext uri="{9D8B030D-6E8A-4147-A177-3AD203B41FA5}">
                      <a16:colId xmlns:a16="http://schemas.microsoft.com/office/drawing/2014/main" val="3450884260"/>
                    </a:ext>
                  </a:extLst>
                </a:gridCol>
                <a:gridCol w="718707">
                  <a:extLst>
                    <a:ext uri="{9D8B030D-6E8A-4147-A177-3AD203B41FA5}">
                      <a16:colId xmlns:a16="http://schemas.microsoft.com/office/drawing/2014/main" val="2990128033"/>
                    </a:ext>
                  </a:extLst>
                </a:gridCol>
                <a:gridCol w="718707">
                  <a:extLst>
                    <a:ext uri="{9D8B030D-6E8A-4147-A177-3AD203B41FA5}">
                      <a16:colId xmlns:a16="http://schemas.microsoft.com/office/drawing/2014/main" val="3777641193"/>
                    </a:ext>
                  </a:extLst>
                </a:gridCol>
              </a:tblGrid>
              <a:tr h="6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ko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ko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ko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8606518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AE3F3897-5706-401C-A6DD-867CE76C9007}"/>
              </a:ext>
            </a:extLst>
          </p:cNvPr>
          <p:cNvSpPr txBox="1"/>
          <p:nvPr/>
        </p:nvSpPr>
        <p:spPr>
          <a:xfrm>
            <a:off x="5608544" y="2638680"/>
            <a:ext cx="9749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en-US" altLang="ko-KR" sz="1800" dirty="0">
                <a:solidFill>
                  <a:schemeClr val="bg1"/>
                </a:solidFill>
              </a:rPr>
              <a:t>array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6F3F34-7BAB-41D9-9790-0255D91CD044}"/>
              </a:ext>
            </a:extLst>
          </p:cNvPr>
          <p:cNvSpPr txBox="1"/>
          <p:nvPr/>
        </p:nvSpPr>
        <p:spPr>
          <a:xfrm>
            <a:off x="5608544" y="3553080"/>
            <a:ext cx="9749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en-US" altLang="ko-KR" sz="1800" dirty="0">
                <a:solidFill>
                  <a:schemeClr val="bg1"/>
                </a:solidFill>
              </a:rPr>
              <a:t>sub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3AD65E68-CD7E-426C-ADE2-4963F00C48C4}"/>
              </a:ext>
            </a:extLst>
          </p:cNvPr>
          <p:cNvGraphicFramePr>
            <a:graphicFrameLocks noGrp="1"/>
          </p:cNvGraphicFramePr>
          <p:nvPr/>
        </p:nvGraphicFramePr>
        <p:xfrm>
          <a:off x="8124879" y="1598744"/>
          <a:ext cx="2156121" cy="6204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8707">
                  <a:extLst>
                    <a:ext uri="{9D8B030D-6E8A-4147-A177-3AD203B41FA5}">
                      <a16:colId xmlns:a16="http://schemas.microsoft.com/office/drawing/2014/main" val="3317520981"/>
                    </a:ext>
                  </a:extLst>
                </a:gridCol>
                <a:gridCol w="718707">
                  <a:extLst>
                    <a:ext uri="{9D8B030D-6E8A-4147-A177-3AD203B41FA5}">
                      <a16:colId xmlns:a16="http://schemas.microsoft.com/office/drawing/2014/main" val="4243531136"/>
                    </a:ext>
                  </a:extLst>
                </a:gridCol>
                <a:gridCol w="718707">
                  <a:extLst>
                    <a:ext uri="{9D8B030D-6E8A-4147-A177-3AD203B41FA5}">
                      <a16:colId xmlns:a16="http://schemas.microsoft.com/office/drawing/2014/main" val="1627461315"/>
                    </a:ext>
                  </a:extLst>
                </a:gridCol>
              </a:tblGrid>
              <a:tr h="6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ko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6245484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179730E6-086E-4DBA-866E-FD1715F3B30D}"/>
              </a:ext>
            </a:extLst>
          </p:cNvPr>
          <p:cNvSpPr txBox="1"/>
          <p:nvPr/>
        </p:nvSpPr>
        <p:spPr>
          <a:xfrm>
            <a:off x="6479628" y="1724280"/>
            <a:ext cx="16452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en-US" altLang="ko-KR" dirty="0">
                <a:solidFill>
                  <a:schemeClr val="bg1"/>
                </a:solidFill>
              </a:rPr>
              <a:t>c</a:t>
            </a:r>
            <a:r>
              <a:rPr lang="en-US" altLang="ko-KR" sz="1800" dirty="0">
                <a:solidFill>
                  <a:schemeClr val="bg1"/>
                </a:solidFill>
              </a:rPr>
              <a:t>ommands[0]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C925680-30AC-4A32-9049-CBA35B38423E}"/>
              </a:ext>
            </a:extLst>
          </p:cNvPr>
          <p:cNvSpPr/>
          <p:nvPr/>
        </p:nvSpPr>
        <p:spPr>
          <a:xfrm>
            <a:off x="7406264" y="2513144"/>
            <a:ext cx="3575954" cy="620404"/>
          </a:xfrm>
          <a:prstGeom prst="rect">
            <a:avLst/>
          </a:prstGeom>
          <a:solidFill>
            <a:schemeClr val="bg1">
              <a:lumMod val="85000"/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586C500F-DE74-4EFE-9A96-E5D05335D5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5495932"/>
              </p:ext>
            </p:extLst>
          </p:nvPr>
        </p:nvGraphicFramePr>
        <p:xfrm>
          <a:off x="6687466" y="4282814"/>
          <a:ext cx="5030949" cy="6204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8707">
                  <a:extLst>
                    <a:ext uri="{9D8B030D-6E8A-4147-A177-3AD203B41FA5}">
                      <a16:colId xmlns:a16="http://schemas.microsoft.com/office/drawing/2014/main" val="2024557990"/>
                    </a:ext>
                  </a:extLst>
                </a:gridCol>
                <a:gridCol w="718707">
                  <a:extLst>
                    <a:ext uri="{9D8B030D-6E8A-4147-A177-3AD203B41FA5}">
                      <a16:colId xmlns:a16="http://schemas.microsoft.com/office/drawing/2014/main" val="20116783"/>
                    </a:ext>
                  </a:extLst>
                </a:gridCol>
                <a:gridCol w="718707">
                  <a:extLst>
                    <a:ext uri="{9D8B030D-6E8A-4147-A177-3AD203B41FA5}">
                      <a16:colId xmlns:a16="http://schemas.microsoft.com/office/drawing/2014/main" val="2119689881"/>
                    </a:ext>
                  </a:extLst>
                </a:gridCol>
                <a:gridCol w="718707">
                  <a:extLst>
                    <a:ext uri="{9D8B030D-6E8A-4147-A177-3AD203B41FA5}">
                      <a16:colId xmlns:a16="http://schemas.microsoft.com/office/drawing/2014/main" val="3726484107"/>
                    </a:ext>
                  </a:extLst>
                </a:gridCol>
                <a:gridCol w="718707">
                  <a:extLst>
                    <a:ext uri="{9D8B030D-6E8A-4147-A177-3AD203B41FA5}">
                      <a16:colId xmlns:a16="http://schemas.microsoft.com/office/drawing/2014/main" val="3450884260"/>
                    </a:ext>
                  </a:extLst>
                </a:gridCol>
                <a:gridCol w="718707">
                  <a:extLst>
                    <a:ext uri="{9D8B030D-6E8A-4147-A177-3AD203B41FA5}">
                      <a16:colId xmlns:a16="http://schemas.microsoft.com/office/drawing/2014/main" val="2990128033"/>
                    </a:ext>
                  </a:extLst>
                </a:gridCol>
                <a:gridCol w="718707">
                  <a:extLst>
                    <a:ext uri="{9D8B030D-6E8A-4147-A177-3AD203B41FA5}">
                      <a16:colId xmlns:a16="http://schemas.microsoft.com/office/drawing/2014/main" val="3777641193"/>
                    </a:ext>
                  </a:extLst>
                </a:gridCol>
              </a:tblGrid>
              <a:tr h="6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ko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ko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ko-KR" alt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8606518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5AE50B08-DFE9-488A-9726-A53AFDEDD6AC}"/>
              </a:ext>
            </a:extLst>
          </p:cNvPr>
          <p:cNvSpPr txBox="1"/>
          <p:nvPr/>
        </p:nvSpPr>
        <p:spPr>
          <a:xfrm>
            <a:off x="5360276" y="4408350"/>
            <a:ext cx="12231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en-US" altLang="ko-KR" dirty="0">
                <a:solidFill>
                  <a:schemeClr val="bg1"/>
                </a:solidFill>
              </a:rPr>
              <a:t>s</a:t>
            </a:r>
            <a:r>
              <a:rPr lang="en-US" altLang="ko-KR" sz="1800" dirty="0">
                <a:solidFill>
                  <a:schemeClr val="bg1"/>
                </a:solidFill>
              </a:rPr>
              <a:t>ort(sub)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091DFF5-6498-423F-9E79-7B5E67E2DF95}"/>
              </a:ext>
            </a:extLst>
          </p:cNvPr>
          <p:cNvSpPr/>
          <p:nvPr/>
        </p:nvSpPr>
        <p:spPr>
          <a:xfrm>
            <a:off x="8123652" y="4282814"/>
            <a:ext cx="720688" cy="620404"/>
          </a:xfrm>
          <a:prstGeom prst="rect">
            <a:avLst/>
          </a:prstGeom>
          <a:solidFill>
            <a:schemeClr val="bg1">
              <a:lumMod val="85000"/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0918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65</Words>
  <Application>Microsoft Office PowerPoint</Application>
  <PresentationFormat>와이드스크린</PresentationFormat>
  <Paragraphs>55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유의진</dc:creator>
  <cp:lastModifiedBy>유의진</cp:lastModifiedBy>
  <cp:revision>9</cp:revision>
  <dcterms:created xsi:type="dcterms:W3CDTF">2021-04-28T07:01:33Z</dcterms:created>
  <dcterms:modified xsi:type="dcterms:W3CDTF">2021-04-28T13:31:07Z</dcterms:modified>
</cp:coreProperties>
</file>