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2" r:id="rId3"/>
    <p:sldId id="303" r:id="rId4"/>
    <p:sldId id="267" r:id="rId5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B2B2"/>
    <a:srgbClr val="32AE51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72" y="2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316481" y="2619005"/>
            <a:ext cx="3312368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맵게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316481" y="2679783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-223" y="6381328"/>
            <a:ext cx="994577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" y="1182793"/>
            <a:ext cx="4175760" cy="40614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61884" y="743660"/>
            <a:ext cx="4953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오름차순 우선순위 큐</a:t>
            </a:r>
            <a:r>
              <a:rPr lang="ko-KR" altLang="en-US" sz="20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80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priority_queue</a:t>
            </a:r>
            <a:r>
              <a:rPr lang="en-US" altLang="ko-KR" sz="1800" dirty="0" smtClean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 smtClean="0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en-US" altLang="ko-KR" sz="1800" dirty="0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vector</a:t>
            </a:r>
            <a:r>
              <a:rPr lang="en-US" altLang="ko-KR" sz="1800" dirty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greater</a:t>
            </a:r>
            <a:r>
              <a:rPr lang="en-US" altLang="ko-KR" sz="1800" dirty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 smtClean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86020" y="2805935"/>
            <a:ext cx="23871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9, 10, 12]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09987"/>
              </p:ext>
            </p:extLst>
          </p:nvPr>
        </p:nvGraphicFramePr>
        <p:xfrm>
          <a:off x="5241032" y="3502714"/>
          <a:ext cx="3394704" cy="544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4">
                  <a:extLst>
                    <a:ext uri="{9D8B030D-6E8A-4147-A177-3AD203B41FA5}">
                      <a16:colId xmlns:a16="http://schemas.microsoft.com/office/drawing/2014/main" val="3247696776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655689901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124319765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655771461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686125503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3564675410"/>
                    </a:ext>
                  </a:extLst>
                </a:gridCol>
              </a:tblGrid>
              <a:tr h="54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97122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6744" y="4047379"/>
            <a:ext cx="403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4092" y="4047379"/>
            <a:ext cx="403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98691" y="1694245"/>
            <a:ext cx="40793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q.size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()&gt;1 &amp;&amp;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q.top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()&lt;K)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99153" y="2064572"/>
            <a:ext cx="32784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최솟값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&gt;K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632" y="4276821"/>
            <a:ext cx="141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a+b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*2 = 5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458" y="3604224"/>
            <a:ext cx="318562" cy="3539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21" y="3604224"/>
            <a:ext cx="318562" cy="35395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80545"/>
              </p:ext>
            </p:extLst>
          </p:nvPr>
        </p:nvGraphicFramePr>
        <p:xfrm>
          <a:off x="5573951" y="5054775"/>
          <a:ext cx="2835435" cy="58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87">
                  <a:extLst>
                    <a:ext uri="{9D8B030D-6E8A-4147-A177-3AD203B41FA5}">
                      <a16:colId xmlns:a16="http://schemas.microsoft.com/office/drawing/2014/main" val="39300970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432347095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367874416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137651791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916723790"/>
                    </a:ext>
                  </a:extLst>
                </a:gridCol>
              </a:tblGrid>
              <a:tr h="5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0417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518666" y="5085184"/>
            <a:ext cx="13871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nswer=1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77615" y="3567297"/>
            <a:ext cx="13871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answer=0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8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3" grpId="0"/>
      <p:bldP spid="7" grpId="0"/>
      <p:bldP spid="15" grpId="0"/>
      <p:bldP spid="18" grpId="0"/>
      <p:bldP spid="1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-223" y="6381328"/>
            <a:ext cx="994577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" y="1182793"/>
            <a:ext cx="4175760" cy="406146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61884" y="743660"/>
            <a:ext cx="4953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오름차순 우선순위 큐</a:t>
            </a:r>
            <a:r>
              <a:rPr lang="ko-KR" altLang="en-US" sz="20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en-US" altLang="ko-KR" sz="2000" b="1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80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priority_queue</a:t>
            </a:r>
            <a:r>
              <a:rPr lang="en-US" altLang="ko-KR" sz="1800" dirty="0" smtClean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 smtClean="0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en-US" altLang="ko-KR" sz="1800" dirty="0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vector</a:t>
            </a:r>
            <a:r>
              <a:rPr lang="en-US" altLang="ko-KR" sz="1800" dirty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greater</a:t>
            </a:r>
            <a:r>
              <a:rPr lang="en-US" altLang="ko-KR" sz="1800" dirty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>
                <a:solidFill>
                  <a:srgbClr val="066DE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 smtClean="0">
                <a:solidFill>
                  <a:srgbClr val="A71D5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86020" y="2805935"/>
            <a:ext cx="23871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9, 10, 12]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8654" y="4001268"/>
            <a:ext cx="403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6002" y="4001268"/>
            <a:ext cx="403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8691" y="1694245"/>
            <a:ext cx="40793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q.size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()&gt;1 &amp;&amp;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q.top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()&lt;K)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99153" y="2064572"/>
            <a:ext cx="327846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최솟값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&gt;K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773" y="4286957"/>
            <a:ext cx="16335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a+b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*2 = 13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458" y="3604224"/>
            <a:ext cx="318562" cy="35395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21" y="3604224"/>
            <a:ext cx="318562" cy="353958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43174"/>
              </p:ext>
            </p:extLst>
          </p:nvPr>
        </p:nvGraphicFramePr>
        <p:xfrm>
          <a:off x="5461898" y="3408475"/>
          <a:ext cx="2835435" cy="58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087">
                  <a:extLst>
                    <a:ext uri="{9D8B030D-6E8A-4147-A177-3AD203B41FA5}">
                      <a16:colId xmlns:a16="http://schemas.microsoft.com/office/drawing/2014/main" val="39300970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432347095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367874416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137651791"/>
                    </a:ext>
                  </a:extLst>
                </a:gridCol>
                <a:gridCol w="567087">
                  <a:extLst>
                    <a:ext uri="{9D8B030D-6E8A-4147-A177-3AD203B41FA5}">
                      <a16:colId xmlns:a16="http://schemas.microsoft.com/office/drawing/2014/main" val="2916723790"/>
                    </a:ext>
                  </a:extLst>
                </a:gridCol>
              </a:tblGrid>
              <a:tr h="5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041728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391773" y="3485550"/>
            <a:ext cx="13871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nswer=1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841"/>
              </p:ext>
            </p:extLst>
          </p:nvPr>
        </p:nvGraphicFramePr>
        <p:xfrm>
          <a:off x="5777127" y="5016480"/>
          <a:ext cx="2204976" cy="58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244">
                  <a:extLst>
                    <a:ext uri="{9D8B030D-6E8A-4147-A177-3AD203B41FA5}">
                      <a16:colId xmlns:a16="http://schemas.microsoft.com/office/drawing/2014/main" val="39300970"/>
                    </a:ext>
                  </a:extLst>
                </a:gridCol>
                <a:gridCol w="551244">
                  <a:extLst>
                    <a:ext uri="{9D8B030D-6E8A-4147-A177-3AD203B41FA5}">
                      <a16:colId xmlns:a16="http://schemas.microsoft.com/office/drawing/2014/main" val="2432347095"/>
                    </a:ext>
                  </a:extLst>
                </a:gridCol>
                <a:gridCol w="551244">
                  <a:extLst>
                    <a:ext uri="{9D8B030D-6E8A-4147-A177-3AD203B41FA5}">
                      <a16:colId xmlns:a16="http://schemas.microsoft.com/office/drawing/2014/main" val="2367874416"/>
                    </a:ext>
                  </a:extLst>
                </a:gridCol>
                <a:gridCol w="551244">
                  <a:extLst>
                    <a:ext uri="{9D8B030D-6E8A-4147-A177-3AD203B41FA5}">
                      <a16:colId xmlns:a16="http://schemas.microsoft.com/office/drawing/2014/main" val="2137651791"/>
                    </a:ext>
                  </a:extLst>
                </a:gridCol>
              </a:tblGrid>
              <a:tr h="5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041728"/>
                  </a:ext>
                </a:extLst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639" y="3554511"/>
            <a:ext cx="318562" cy="35395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22" y="3554511"/>
            <a:ext cx="318562" cy="35395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391773" y="5114277"/>
            <a:ext cx="13871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answer=2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76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1000" y="2780928"/>
            <a:ext cx="1964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0952" y="6165304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</a:t>
              </a:r>
              <a:r>
                <a:rPr lang="en-US" altLang="ko-KR" sz="1400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123</Words>
  <Application>Microsoft Office PowerPoint</Application>
  <PresentationFormat>A4 용지(210x297mm)</PresentationFormat>
  <Paragraphs>56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user</cp:lastModifiedBy>
  <cp:revision>194</cp:revision>
  <dcterms:created xsi:type="dcterms:W3CDTF">2014-08-30T22:01:36Z</dcterms:created>
  <dcterms:modified xsi:type="dcterms:W3CDTF">2021-04-07T07:05:27Z</dcterms:modified>
</cp:coreProperties>
</file>