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39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DFS/BFS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모의고사</a:t>
            </a: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6320949" y="2669862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cnt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사용한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숫자 개수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now: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현재까지의 계산 결과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6118225" y="2669862"/>
            <a:ext cx="103609" cy="37280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6118225" y="3078179"/>
            <a:ext cx="103609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6320949" y="3149737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전부 사용했을 경우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return,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답이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같으면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answer++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6105525" y="3773818"/>
            <a:ext cx="103609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56885ADE-0E1C-457E-A809-8058041731E8}"/>
              </a:ext>
            </a:extLst>
          </p:cNvPr>
          <p:cNvSpPr txBox="1">
            <a:spLocks/>
          </p:cNvSpPr>
          <p:nvPr/>
        </p:nvSpPr>
        <p:spPr>
          <a:xfrm>
            <a:off x="6320949" y="3916936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더했을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경우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뺐을 경우 전부 탐색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6157329" y="4727933"/>
            <a:ext cx="86415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FA795E6-B194-4DEE-AFCF-47A45522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" y="1183488"/>
            <a:ext cx="6000750" cy="4305300"/>
          </a:xfrm>
          <a:prstGeom prst="rect">
            <a:avLst/>
          </a:prstGeom>
        </p:spPr>
      </p:pic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320949" y="4799491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사용한 숫자 개수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계산 결과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으로 시작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6" grpId="0" animBg="1"/>
      <p:bldP spid="17" grpId="0"/>
      <p:bldP spid="18" grpId="0" animBg="1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10X10</vt:lpstr>
      <vt:lpstr>맑은 고딕</vt:lpstr>
      <vt:lpstr>Arial</vt:lpstr>
      <vt:lpstr>Office 테마</vt:lpstr>
      <vt:lpstr>DFS/BFS 문제풀이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20</cp:revision>
  <dcterms:created xsi:type="dcterms:W3CDTF">2021-05-12T12:52:09Z</dcterms:created>
  <dcterms:modified xsi:type="dcterms:W3CDTF">2021-05-19T12:16:34Z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