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8" r:id="rId3"/>
    <p:sldId id="299" r:id="rId4"/>
    <p:sldId id="272" r:id="rId5"/>
    <p:sldId id="300" r:id="rId6"/>
    <p:sldId id="306" r:id="rId7"/>
    <p:sldId id="301" r:id="rId8"/>
    <p:sldId id="302" r:id="rId9"/>
    <p:sldId id="304" r:id="rId10"/>
    <p:sldId id="305" r:id="rId11"/>
    <p:sldId id="307" r:id="rId12"/>
    <p:sldId id="308" r:id="rId13"/>
    <p:sldId id="310" r:id="rId14"/>
    <p:sldId id="309" r:id="rId15"/>
    <p:sldId id="312" r:id="rId16"/>
    <p:sldId id="313" r:id="rId17"/>
    <p:sldId id="314" r:id="rId18"/>
    <p:sldId id="267" r:id="rId19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08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4298284" y="2613297"/>
            <a:ext cx="1453448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이주현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손원희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368824" y="2636912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51705" y="998312"/>
            <a:ext cx="8463234" cy="13856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endParaRPr lang="en-US" altLang="ko-KR" sz="1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   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점에 대한 연결 정보를 조회할 때 </a:t>
            </a:r>
            <a:r>
              <a:rPr lang="ko-KR" altLang="en-US" sz="16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인접행렬에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비해 느림</a:t>
            </a:r>
            <a:endParaRPr lang="en-US" altLang="ko-KR" sz="1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구현이 비교적 어려움</a:t>
            </a:r>
            <a:endParaRPr lang="en-US" altLang="ko-KR" sz="1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705" y="980728"/>
            <a:ext cx="8463234" cy="73927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   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정점들의 연결 정보를 탐색할 때 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O(n)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6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1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 낭비가 적음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구현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136896" y="3112874"/>
            <a:ext cx="2282430" cy="86942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4136896" y="3982297"/>
            <a:ext cx="1968232" cy="108875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105128" y="3111543"/>
            <a:ext cx="314198" cy="195950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105129" y="2886613"/>
            <a:ext cx="2772052" cy="218443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/>
          <p:cNvSpPr/>
          <p:nvPr/>
        </p:nvSpPr>
        <p:spPr>
          <a:xfrm>
            <a:off x="6203302" y="289685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920872" y="3770585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5889104" y="4855026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8661157" y="2691803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89271" y="2886613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0440" y="1996911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8240" y="4896704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38471" y="1790223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15188" y="2780928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715188" y="3585649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5188" y="4396282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15188" y="5206915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1509881" y="2780928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049881" y="2780928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509881" y="3582549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45521"/>
              </p:ext>
            </p:extLst>
          </p:nvPr>
        </p:nvGraphicFramePr>
        <p:xfrm>
          <a:off x="2049881" y="3582549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509881" y="4391383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049881" y="4391383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587922" y="4391383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509881" y="5206915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>
            <a:stCxn id="40" idx="3"/>
            <a:endCxn id="44" idx="1"/>
          </p:cNvCxnSpPr>
          <p:nvPr/>
        </p:nvCxnSpPr>
        <p:spPr>
          <a:xfrm>
            <a:off x="1255188" y="3050928"/>
            <a:ext cx="2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255188" y="3860230"/>
            <a:ext cx="2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255188" y="4652318"/>
            <a:ext cx="2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3" idx="3"/>
            <a:endCxn id="52" idx="1"/>
          </p:cNvCxnSpPr>
          <p:nvPr/>
        </p:nvCxnSpPr>
        <p:spPr>
          <a:xfrm>
            <a:off x="1255188" y="5476915"/>
            <a:ext cx="2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1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00789" y="1844824"/>
            <a:ext cx="3304378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실습편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6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인접행렬 방식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5D7FB5-78D2-4B55-B7A7-399B2CAC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61" y="1476173"/>
            <a:ext cx="6528032" cy="35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인접행렬 방식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54B5438-9B5E-45CB-A424-F40E4E0F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8" y="1722861"/>
            <a:ext cx="3886200" cy="2981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506820-AB24-4645-B744-84A974E35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69" y="1542121"/>
            <a:ext cx="4990504" cy="37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인접리스트 방식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E8BD84-D932-4634-AC7E-7B9A5124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61" y="1262576"/>
            <a:ext cx="7041232" cy="40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인접리스트 방식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</a:t>
            </a:r>
            <a:r>
              <a:rPr lang="ko-KR" altLang="en-US" sz="2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노드짜기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A68F8-DDF1-429F-8BB4-4012090E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1186728"/>
            <a:ext cx="5103537" cy="40260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0CC575-89F1-4EBA-815F-B56CDCD8E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83" y="697218"/>
            <a:ext cx="4619680" cy="38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인접리스트 방식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</a:t>
            </a:r>
            <a:r>
              <a:rPr lang="ko-KR" altLang="en-US" sz="2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노드짜기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BE18BD-0E89-44BF-9FD3-9DE524D0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7" y="799997"/>
            <a:ext cx="3748683" cy="2451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F72ED8-A3D1-4C54-9DA2-FFFC8ED48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016" y="807007"/>
            <a:ext cx="4046907" cy="2544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70DB70-12D2-497B-801E-6B8EFC04E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331" y="2718706"/>
            <a:ext cx="2905125" cy="356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261973-2062-4875-8110-BBB538996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691" y="3739126"/>
            <a:ext cx="2581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인접리스트 방식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C++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1C8BB1-4F6A-4902-8EA0-37C65600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30" y="1170646"/>
            <a:ext cx="4638351" cy="4670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1FA73B-ADDB-4D11-8734-E88D7A36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4797152"/>
            <a:ext cx="2600325" cy="762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06E5D6-95E5-4EA5-836E-77711B501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849" y="1065325"/>
            <a:ext cx="2905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손원희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이주현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0510" y="2270792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이론편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0512" y="3431211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실습편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1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00789" y="1844824"/>
            <a:ext cx="3304378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이론편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그래프란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119" y="764704"/>
            <a:ext cx="4689399" cy="62834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정점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vertex(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node)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136896" y="3112874"/>
            <a:ext cx="2282430" cy="86942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 flipV="1">
            <a:off x="4136896" y="3982297"/>
            <a:ext cx="1968232" cy="108875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105128" y="3111543"/>
            <a:ext cx="314198" cy="195950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6105129" y="2886613"/>
            <a:ext cx="2772052" cy="218443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연결자 1"/>
          <p:cNvSpPr/>
          <p:nvPr/>
        </p:nvSpPr>
        <p:spPr>
          <a:xfrm>
            <a:off x="6203302" y="289685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3920872" y="3770585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5889104" y="4855026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61157" y="2691803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46119" y="1453994"/>
            <a:ext cx="4689399" cy="4161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간선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edge(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arcs)</a:t>
            </a:r>
          </a:p>
        </p:txBody>
      </p:sp>
    </p:spTree>
    <p:extLst>
      <p:ext uri="{BB962C8B-B14F-4D97-AF65-F5344CB8AC3E}">
        <p14:creationId xmlns:p14="http://schemas.microsoft.com/office/powerpoint/2010/main" val="29459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13" grpId="0" animBg="1"/>
      <p:bldP spid="12" grpId="0" animBg="1"/>
      <p:bldP spid="1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119" y="764704"/>
            <a:ext cx="4689399" cy="62834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graph</a:t>
            </a: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136896" y="3112874"/>
            <a:ext cx="2282430" cy="86942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4136896" y="3982297"/>
            <a:ext cx="1968232" cy="108875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105128" y="3111543"/>
            <a:ext cx="314198" cy="195950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105129" y="2886613"/>
            <a:ext cx="2772052" cy="218443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/>
          <p:cNvSpPr/>
          <p:nvPr/>
        </p:nvSpPr>
        <p:spPr>
          <a:xfrm>
            <a:off x="6203302" y="289685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920872" y="3770585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5889104" y="4855026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8661157" y="2691803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그래프의 종류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546119" y="764704"/>
            <a:ext cx="2534673" cy="2914938"/>
            <a:chOff x="546119" y="764704"/>
            <a:chExt cx="2534673" cy="2914938"/>
          </a:xfrm>
        </p:grpSpPr>
        <p:sp>
          <p:nvSpPr>
            <p:cNvPr id="18" name="TextBox 17"/>
            <p:cNvSpPr txBox="1"/>
            <p:nvPr/>
          </p:nvSpPr>
          <p:spPr>
            <a:xfrm>
              <a:off x="546119" y="764704"/>
              <a:ext cx="2534673" cy="7238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marL="342900" indent="-342900">
                <a:lnSpc>
                  <a:spcPct val="200000"/>
                </a:lnSpc>
                <a:spcBef>
                  <a:spcPts val="600"/>
                </a:spcBef>
                <a:buFont typeface="Wingdings" panose="05000000000000000000" pitchFamily="2" charset="2"/>
                <a:buChar char="l"/>
              </a:pPr>
              <a:r>
                <a:rPr lang="ko-KR" altLang="en-US" sz="2000" b="1" spc="-100" dirty="0" err="1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/>
                </a:rPr>
                <a:t>무방향</a:t>
              </a:r>
              <a:r>
                <a:rPr lang="ko-KR" altLang="en-US" sz="2000" b="1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그래프</a:t>
              </a:r>
              <a:endPara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9" name="직선 연결선 18"/>
            <p:cNvCxnSpPr>
              <a:stCxn id="27" idx="7"/>
              <a:endCxn id="86" idx="3"/>
            </p:cNvCxnSpPr>
            <p:nvPr/>
          </p:nvCxnSpPr>
          <p:spPr>
            <a:xfrm flipH="1">
              <a:off x="651580" y="1589914"/>
              <a:ext cx="1167096" cy="1169817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29" idx="5"/>
              <a:endCxn id="86" idx="1"/>
            </p:cNvCxnSpPr>
            <p:nvPr/>
          </p:nvCxnSpPr>
          <p:spPr>
            <a:xfrm flipH="1" flipV="1">
              <a:off x="651580" y="2454227"/>
              <a:ext cx="1167096" cy="1162143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84" idx="7"/>
              <a:endCxn id="29" idx="3"/>
            </p:cNvCxnSpPr>
            <p:nvPr/>
          </p:nvCxnSpPr>
          <p:spPr>
            <a:xfrm flipH="1">
              <a:off x="1513172" y="2454227"/>
              <a:ext cx="1169600" cy="1162143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27" idx="1"/>
              <a:endCxn id="84" idx="5"/>
            </p:cNvCxnSpPr>
            <p:nvPr/>
          </p:nvCxnSpPr>
          <p:spPr>
            <a:xfrm>
              <a:off x="1513172" y="1589914"/>
              <a:ext cx="1169600" cy="1169817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연결자 26"/>
            <p:cNvSpPr/>
            <p:nvPr/>
          </p:nvSpPr>
          <p:spPr>
            <a:xfrm>
              <a:off x="1449900" y="1526642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1449900" y="3247594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연결자 83"/>
            <p:cNvSpPr/>
            <p:nvPr/>
          </p:nvSpPr>
          <p:spPr>
            <a:xfrm>
              <a:off x="2313996" y="2390955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연결자 85"/>
            <p:cNvSpPr/>
            <p:nvPr/>
          </p:nvSpPr>
          <p:spPr>
            <a:xfrm>
              <a:off x="588308" y="2390955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872969" y="764704"/>
            <a:ext cx="2534673" cy="2914938"/>
            <a:chOff x="4872969" y="764704"/>
            <a:chExt cx="2534673" cy="2914938"/>
          </a:xfrm>
        </p:grpSpPr>
        <p:cxnSp>
          <p:nvCxnSpPr>
            <p:cNvPr id="151" name="직선 화살표 연결선 150"/>
            <p:cNvCxnSpPr>
              <a:stCxn id="116" idx="1"/>
              <a:endCxn id="118" idx="1"/>
            </p:cNvCxnSpPr>
            <p:nvPr/>
          </p:nvCxnSpPr>
          <p:spPr>
            <a:xfrm>
              <a:off x="5840022" y="1589914"/>
              <a:ext cx="864096" cy="864313"/>
            </a:xfrm>
            <a:prstGeom prst="straightConnector1">
              <a:avLst/>
            </a:prstGeom>
            <a:ln w="889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118" idx="7"/>
              <a:endCxn id="117" idx="7"/>
            </p:cNvCxnSpPr>
            <p:nvPr/>
          </p:nvCxnSpPr>
          <p:spPr>
            <a:xfrm flipH="1">
              <a:off x="6145526" y="2454227"/>
              <a:ext cx="864096" cy="856639"/>
            </a:xfrm>
            <a:prstGeom prst="straightConnector1">
              <a:avLst/>
            </a:prstGeom>
            <a:ln w="889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17" idx="5"/>
              <a:endCxn id="119" idx="5"/>
            </p:cNvCxnSpPr>
            <p:nvPr/>
          </p:nvCxnSpPr>
          <p:spPr>
            <a:xfrm flipH="1" flipV="1">
              <a:off x="5283934" y="2759731"/>
              <a:ext cx="861592" cy="856639"/>
            </a:xfrm>
            <a:prstGeom prst="straightConnector1">
              <a:avLst/>
            </a:prstGeom>
            <a:ln w="889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stCxn id="119" idx="3"/>
              <a:endCxn id="116" idx="3"/>
            </p:cNvCxnSpPr>
            <p:nvPr/>
          </p:nvCxnSpPr>
          <p:spPr>
            <a:xfrm flipV="1">
              <a:off x="4978430" y="1895418"/>
              <a:ext cx="861592" cy="864313"/>
            </a:xfrm>
            <a:prstGeom prst="straightConnector1">
              <a:avLst/>
            </a:prstGeom>
            <a:ln w="889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872969" y="764704"/>
              <a:ext cx="2534673" cy="628348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marL="342900" indent="-342900">
                <a:lnSpc>
                  <a:spcPct val="200000"/>
                </a:lnSpc>
                <a:spcBef>
                  <a:spcPts val="600"/>
                </a:spcBef>
                <a:buFont typeface="Wingdings" panose="05000000000000000000" pitchFamily="2" charset="2"/>
                <a:buChar char="l"/>
              </a:pPr>
              <a:r>
                <a:rPr lang="ko-KR" altLang="en-US" sz="2000" b="1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방향</a:t>
              </a:r>
              <a:r>
                <a:rPr lang="en-US" altLang="ko-KR" sz="2000" b="1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b="1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그래프</a:t>
              </a:r>
              <a:endPara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순서도: 연결자 115"/>
            <p:cNvSpPr/>
            <p:nvPr/>
          </p:nvSpPr>
          <p:spPr>
            <a:xfrm>
              <a:off x="5776750" y="1526642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순서도: 연결자 116"/>
            <p:cNvSpPr/>
            <p:nvPr/>
          </p:nvSpPr>
          <p:spPr>
            <a:xfrm>
              <a:off x="5776750" y="3247594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순서도: 연결자 117"/>
            <p:cNvSpPr/>
            <p:nvPr/>
          </p:nvSpPr>
          <p:spPr>
            <a:xfrm>
              <a:off x="6640846" y="2390955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순서도: 연결자 118"/>
            <p:cNvSpPr/>
            <p:nvPr/>
          </p:nvSpPr>
          <p:spPr>
            <a:xfrm>
              <a:off x="4915158" y="2390955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7067816" y="3252818"/>
            <a:ext cx="2534673" cy="2914938"/>
            <a:chOff x="7067816" y="3252818"/>
            <a:chExt cx="2534673" cy="2914938"/>
          </a:xfrm>
        </p:grpSpPr>
        <p:sp>
          <p:nvSpPr>
            <p:cNvPr id="129" name="TextBox 128"/>
            <p:cNvSpPr txBox="1"/>
            <p:nvPr/>
          </p:nvSpPr>
          <p:spPr>
            <a:xfrm>
              <a:off x="7067816" y="3252818"/>
              <a:ext cx="2534673" cy="7238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marL="342900" indent="-342900">
                <a:lnSpc>
                  <a:spcPct val="200000"/>
                </a:lnSpc>
                <a:spcBef>
                  <a:spcPts val="600"/>
                </a:spcBef>
                <a:buFont typeface="Wingdings" panose="05000000000000000000" pitchFamily="2" charset="2"/>
                <a:buChar char="l"/>
              </a:pPr>
              <a:r>
                <a:rPr lang="ko-KR" altLang="en-US" sz="2000" b="1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완전 그래프</a:t>
              </a:r>
              <a:endPara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7110005" y="4014756"/>
              <a:ext cx="2157736" cy="2153000"/>
              <a:chOff x="7110005" y="4014756"/>
              <a:chExt cx="2157736" cy="2153000"/>
            </a:xfrm>
          </p:grpSpPr>
          <p:cxnSp>
            <p:nvCxnSpPr>
              <p:cNvPr id="141" name="직선 연결선 140"/>
              <p:cNvCxnSpPr>
                <a:stCxn id="134" idx="0"/>
                <a:endCxn id="135" idx="4"/>
              </p:cNvCxnSpPr>
              <p:nvPr/>
            </p:nvCxnSpPr>
            <p:spPr>
              <a:xfrm>
                <a:off x="8187621" y="4014756"/>
                <a:ext cx="0" cy="2153000"/>
              </a:xfrm>
              <a:prstGeom prst="line">
                <a:avLst/>
              </a:prstGeom>
              <a:ln w="889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>
                <a:stCxn id="136" idx="6"/>
                <a:endCxn id="137" idx="2"/>
              </p:cNvCxnSpPr>
              <p:nvPr/>
            </p:nvCxnSpPr>
            <p:spPr>
              <a:xfrm flipH="1">
                <a:off x="7110005" y="5095093"/>
                <a:ext cx="2157736" cy="0"/>
              </a:xfrm>
              <a:prstGeom prst="line">
                <a:avLst/>
              </a:prstGeom>
              <a:ln w="889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>
                <a:stCxn id="134" idx="7"/>
                <a:endCxn id="137" idx="3"/>
              </p:cNvCxnSpPr>
              <p:nvPr/>
            </p:nvCxnSpPr>
            <p:spPr>
              <a:xfrm flipH="1">
                <a:off x="7173277" y="4078028"/>
                <a:ext cx="1167096" cy="1169817"/>
              </a:xfrm>
              <a:prstGeom prst="line">
                <a:avLst/>
              </a:prstGeom>
              <a:ln w="889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>
                <a:stCxn id="135" idx="5"/>
                <a:endCxn id="137" idx="1"/>
              </p:cNvCxnSpPr>
              <p:nvPr/>
            </p:nvCxnSpPr>
            <p:spPr>
              <a:xfrm flipH="1" flipV="1">
                <a:off x="7173277" y="4942341"/>
                <a:ext cx="1167096" cy="1162143"/>
              </a:xfrm>
              <a:prstGeom prst="line">
                <a:avLst/>
              </a:prstGeom>
              <a:ln w="889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>
                <a:stCxn id="136" idx="7"/>
                <a:endCxn id="135" idx="3"/>
              </p:cNvCxnSpPr>
              <p:nvPr/>
            </p:nvCxnSpPr>
            <p:spPr>
              <a:xfrm flipH="1">
                <a:off x="8034869" y="4942341"/>
                <a:ext cx="1169600" cy="1162143"/>
              </a:xfrm>
              <a:prstGeom prst="line">
                <a:avLst/>
              </a:prstGeom>
              <a:ln w="889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4" idx="1"/>
                <a:endCxn id="136" idx="5"/>
              </p:cNvCxnSpPr>
              <p:nvPr/>
            </p:nvCxnSpPr>
            <p:spPr>
              <a:xfrm>
                <a:off x="8034869" y="4078028"/>
                <a:ext cx="1169600" cy="1169817"/>
              </a:xfrm>
              <a:prstGeom prst="line">
                <a:avLst/>
              </a:prstGeom>
              <a:ln w="889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순서도: 연결자 133"/>
              <p:cNvSpPr/>
              <p:nvPr/>
            </p:nvSpPr>
            <p:spPr>
              <a:xfrm>
                <a:off x="7971597" y="4014756"/>
                <a:ext cx="432048" cy="432048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순서도: 연결자 134"/>
              <p:cNvSpPr/>
              <p:nvPr/>
            </p:nvSpPr>
            <p:spPr>
              <a:xfrm>
                <a:off x="7971597" y="5735708"/>
                <a:ext cx="432048" cy="432048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순서도: 연결자 135"/>
              <p:cNvSpPr/>
              <p:nvPr/>
            </p:nvSpPr>
            <p:spPr>
              <a:xfrm>
                <a:off x="8835693" y="4879069"/>
                <a:ext cx="432048" cy="432048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순서도: 연결자 136"/>
              <p:cNvSpPr/>
              <p:nvPr/>
            </p:nvSpPr>
            <p:spPr>
              <a:xfrm>
                <a:off x="7110005" y="4879069"/>
                <a:ext cx="432048" cy="432048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4" name="그룹 163"/>
          <p:cNvGrpSpPr/>
          <p:nvPr/>
        </p:nvGrpSpPr>
        <p:grpSpPr>
          <a:xfrm>
            <a:off x="2709544" y="3252818"/>
            <a:ext cx="2534673" cy="2914938"/>
            <a:chOff x="2709544" y="3252818"/>
            <a:chExt cx="2534673" cy="2914938"/>
          </a:xfrm>
        </p:grpSpPr>
        <p:sp>
          <p:nvSpPr>
            <p:cNvPr id="102" name="TextBox 101"/>
            <p:cNvSpPr txBox="1"/>
            <p:nvPr/>
          </p:nvSpPr>
          <p:spPr>
            <a:xfrm>
              <a:off x="2709544" y="3252818"/>
              <a:ext cx="2534673" cy="7238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marL="342900" indent="-342900">
                <a:lnSpc>
                  <a:spcPct val="200000"/>
                </a:lnSpc>
                <a:spcBef>
                  <a:spcPts val="600"/>
                </a:spcBef>
                <a:buFont typeface="Wingdings" panose="05000000000000000000" pitchFamily="2" charset="2"/>
                <a:buChar char="l"/>
              </a:pPr>
              <a:r>
                <a:rPr lang="ko-KR" altLang="en-US" sz="2000" b="1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가중치 그래프</a:t>
              </a:r>
              <a:endPara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3" name="직선 연결선 102"/>
            <p:cNvCxnSpPr>
              <a:stCxn id="107" idx="7"/>
              <a:endCxn id="110" idx="3"/>
            </p:cNvCxnSpPr>
            <p:nvPr/>
          </p:nvCxnSpPr>
          <p:spPr>
            <a:xfrm flipH="1">
              <a:off x="2815005" y="4078028"/>
              <a:ext cx="1167096" cy="1169817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108" idx="5"/>
              <a:endCxn id="110" idx="1"/>
            </p:cNvCxnSpPr>
            <p:nvPr/>
          </p:nvCxnSpPr>
          <p:spPr>
            <a:xfrm flipH="1" flipV="1">
              <a:off x="2815005" y="4942341"/>
              <a:ext cx="1167096" cy="1162143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9" idx="7"/>
              <a:endCxn id="108" idx="3"/>
            </p:cNvCxnSpPr>
            <p:nvPr/>
          </p:nvCxnSpPr>
          <p:spPr>
            <a:xfrm flipH="1">
              <a:off x="3676597" y="4942341"/>
              <a:ext cx="1169600" cy="1162143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107" idx="1"/>
              <a:endCxn id="109" idx="5"/>
            </p:cNvCxnSpPr>
            <p:nvPr/>
          </p:nvCxnSpPr>
          <p:spPr>
            <a:xfrm>
              <a:off x="3676597" y="4078028"/>
              <a:ext cx="1169600" cy="1169817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순서도: 연결자 106"/>
            <p:cNvSpPr/>
            <p:nvPr/>
          </p:nvSpPr>
          <p:spPr>
            <a:xfrm>
              <a:off x="3613325" y="4014756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연결자 107"/>
            <p:cNvSpPr/>
            <p:nvPr/>
          </p:nvSpPr>
          <p:spPr>
            <a:xfrm>
              <a:off x="3613325" y="5735708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연결자 108"/>
            <p:cNvSpPr/>
            <p:nvPr/>
          </p:nvSpPr>
          <p:spPr>
            <a:xfrm>
              <a:off x="4477421" y="4879069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순서도: 연결자 109"/>
            <p:cNvSpPr/>
            <p:nvPr/>
          </p:nvSpPr>
          <p:spPr>
            <a:xfrm>
              <a:off x="2751733" y="4879069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159826" y="435629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a typeface="나눔바른고딕" panose="020B0603020101020101"/>
                </a:rPr>
                <a:t>1</a:t>
              </a:r>
              <a:endParaRPr lang="ko-KR" altLang="en-US" sz="1400" b="1" dirty="0">
                <a:ea typeface="나눔바른고딕" panose="020B0603020101020101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277198" y="435629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a typeface="나눔바른고딕" panose="020B0603020101020101"/>
                </a:rPr>
                <a:t>5</a:t>
              </a:r>
              <a:endParaRPr lang="ko-KR" altLang="en-US" sz="1400" b="1" dirty="0">
                <a:ea typeface="나눔바른고딕" panose="020B0603020101020101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277198" y="5461417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a typeface="나눔바른고딕" panose="020B0603020101020101"/>
                </a:rPr>
                <a:t>3</a:t>
              </a:r>
              <a:endParaRPr lang="ko-KR" altLang="en-US" sz="1400" b="1" dirty="0">
                <a:ea typeface="나눔바른고딕" panose="020B0603020101020101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155538" y="5461417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a typeface="나눔바른고딕" panose="020B0603020101020101"/>
                </a:rPr>
                <a:t>2</a:t>
              </a:r>
              <a:endParaRPr lang="ko-KR" altLang="en-US" sz="1400" b="1" dirty="0">
                <a:ea typeface="나눔바른고딕" panose="020B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5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구현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19" y="764704"/>
            <a:ext cx="4689399" cy="62834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인접행렬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방식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0872" y="2691803"/>
            <a:ext cx="5172333" cy="2595271"/>
            <a:chOff x="3920872" y="2691803"/>
            <a:chExt cx="5172333" cy="2595271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4136896" y="3112874"/>
              <a:ext cx="2282430" cy="869423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4136896" y="3982297"/>
              <a:ext cx="1968232" cy="1088753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6105128" y="3111543"/>
              <a:ext cx="314198" cy="1959507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105129" y="2886613"/>
              <a:ext cx="2772052" cy="2184437"/>
            </a:xfrm>
            <a:prstGeom prst="line">
              <a:avLst/>
            </a:prstGeom>
            <a:ln w="889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연결자 26"/>
            <p:cNvSpPr/>
            <p:nvPr/>
          </p:nvSpPr>
          <p:spPr>
            <a:xfrm>
              <a:off x="6203302" y="2896850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3920872" y="3770585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5889104" y="4855026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8661157" y="2691803"/>
              <a:ext cx="432048" cy="43204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889271" y="2886613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0440" y="1996911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8240" y="4896704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38471" y="1790223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8857"/>
              </p:ext>
            </p:extLst>
          </p:nvPr>
        </p:nvGraphicFramePr>
        <p:xfrm>
          <a:off x="699881" y="2763818"/>
          <a:ext cx="27000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213066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28281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83704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9919595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557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66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844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9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551705" y="998312"/>
            <a:ext cx="8463234" cy="13856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endParaRPr lang="en-US" altLang="ko-KR" sz="1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   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간선 정보를 대입해야 하므로 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O(n²)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6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1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 낭비</a:t>
            </a:r>
            <a:endParaRPr lang="en-US" altLang="ko-KR" sz="1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구현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705" y="980728"/>
            <a:ext cx="8463234" cy="73927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   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두 점에 대한 연결 정보를 조회할 때 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O(1)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6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endParaRPr lang="en-US" altLang="ko-KR" sz="1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구현이 간편</a:t>
            </a: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136896" y="3112874"/>
            <a:ext cx="2282430" cy="86942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4136896" y="3982297"/>
            <a:ext cx="1968232" cy="108875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105128" y="3111543"/>
            <a:ext cx="314198" cy="195950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105129" y="2886613"/>
            <a:ext cx="2772052" cy="218443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/>
          <p:cNvSpPr/>
          <p:nvPr/>
        </p:nvSpPr>
        <p:spPr>
          <a:xfrm>
            <a:off x="6203302" y="289685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920872" y="3770585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5889104" y="4855026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8661157" y="2691803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89271" y="2886613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0440" y="1996911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8240" y="4896704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38471" y="1790223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18153"/>
              </p:ext>
            </p:extLst>
          </p:nvPr>
        </p:nvGraphicFramePr>
        <p:xfrm>
          <a:off x="699881" y="2763818"/>
          <a:ext cx="27000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213066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28281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83704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9919595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557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66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844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9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3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구현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19" y="764704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인접리스트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방식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136896" y="3112874"/>
            <a:ext cx="2282430" cy="86942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4136896" y="3982297"/>
            <a:ext cx="1968232" cy="1088753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105128" y="3111543"/>
            <a:ext cx="314198" cy="195950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105129" y="2886613"/>
            <a:ext cx="2772052" cy="2184437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/>
          <p:cNvSpPr/>
          <p:nvPr/>
        </p:nvSpPr>
        <p:spPr>
          <a:xfrm>
            <a:off x="6203302" y="289685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920872" y="3770585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5889104" y="4855026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8661157" y="2691803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89271" y="2886613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0440" y="1996911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8240" y="4896704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38471" y="1790223"/>
            <a:ext cx="376468" cy="9412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3200" b="1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18651"/>
              </p:ext>
            </p:extLst>
          </p:nvPr>
        </p:nvGraphicFramePr>
        <p:xfrm>
          <a:off x="715188" y="2780928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98786"/>
              </p:ext>
            </p:extLst>
          </p:nvPr>
        </p:nvGraphicFramePr>
        <p:xfrm>
          <a:off x="715188" y="3585649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26140"/>
              </p:ext>
            </p:extLst>
          </p:nvPr>
        </p:nvGraphicFramePr>
        <p:xfrm>
          <a:off x="715188" y="4396282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58368"/>
              </p:ext>
            </p:extLst>
          </p:nvPr>
        </p:nvGraphicFramePr>
        <p:xfrm>
          <a:off x="715188" y="5206915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81143"/>
              </p:ext>
            </p:extLst>
          </p:nvPr>
        </p:nvGraphicFramePr>
        <p:xfrm>
          <a:off x="1509881" y="2780928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97534"/>
              </p:ext>
            </p:extLst>
          </p:nvPr>
        </p:nvGraphicFramePr>
        <p:xfrm>
          <a:off x="2049881" y="2780928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73107"/>
              </p:ext>
            </p:extLst>
          </p:nvPr>
        </p:nvGraphicFramePr>
        <p:xfrm>
          <a:off x="1509881" y="3582549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44325"/>
              </p:ext>
            </p:extLst>
          </p:nvPr>
        </p:nvGraphicFramePr>
        <p:xfrm>
          <a:off x="2049881" y="3582549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01439"/>
              </p:ext>
            </p:extLst>
          </p:nvPr>
        </p:nvGraphicFramePr>
        <p:xfrm>
          <a:off x="1509881" y="4391383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41716"/>
              </p:ext>
            </p:extLst>
          </p:nvPr>
        </p:nvGraphicFramePr>
        <p:xfrm>
          <a:off x="2049881" y="4391383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16958"/>
              </p:ext>
            </p:extLst>
          </p:nvPr>
        </p:nvGraphicFramePr>
        <p:xfrm>
          <a:off x="2587922" y="4391383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26107"/>
              </p:ext>
            </p:extLst>
          </p:nvPr>
        </p:nvGraphicFramePr>
        <p:xfrm>
          <a:off x="1509881" y="5206915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813078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0608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>
            <a:stCxn id="40" idx="3"/>
            <a:endCxn id="44" idx="1"/>
          </p:cNvCxnSpPr>
          <p:nvPr/>
        </p:nvCxnSpPr>
        <p:spPr>
          <a:xfrm>
            <a:off x="1255188" y="3050928"/>
            <a:ext cx="2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255188" y="3860230"/>
            <a:ext cx="2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255188" y="4652318"/>
            <a:ext cx="2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3" idx="3"/>
            <a:endCxn id="52" idx="1"/>
          </p:cNvCxnSpPr>
          <p:nvPr/>
        </p:nvCxnSpPr>
        <p:spPr>
          <a:xfrm>
            <a:off x="1255188" y="5476915"/>
            <a:ext cx="25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317</Words>
  <Application>Microsoft Office PowerPoint</Application>
  <PresentationFormat>A4 용지(210x297mm)</PresentationFormat>
  <Paragraphs>172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Noto Sans Korean Bold</vt:lpstr>
      <vt:lpstr>Noto Sans Korean Medium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LEE JOOHYUN</cp:lastModifiedBy>
  <cp:revision>91</cp:revision>
  <dcterms:created xsi:type="dcterms:W3CDTF">2014-08-30T22:01:36Z</dcterms:created>
  <dcterms:modified xsi:type="dcterms:W3CDTF">2021-06-01T10:15:24Z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C:\Users\HEE\Desktop\Security\발표자료 템플릿.pptx</vt:lpwstr>
  </property>
</Properties>
</file>