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1" r:id="rId4"/>
    <p:sldId id="303" r:id="rId5"/>
    <p:sldId id="304" r:id="rId6"/>
    <p:sldId id="305" r:id="rId7"/>
    <p:sldId id="306" r:id="rId8"/>
    <p:sldId id="267" r:id="rId9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B2B2"/>
    <a:srgbClr val="32AE51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37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316481" y="2619005"/>
            <a:ext cx="3312368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기능개발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316481" y="2679783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65306" y="373293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64887" y="1278483"/>
          <a:ext cx="391065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130">
                  <a:extLst>
                    <a:ext uri="{9D8B030D-6E8A-4147-A177-3AD203B41FA5}">
                      <a16:colId xmlns:a16="http://schemas.microsoft.com/office/drawing/2014/main" val="412168974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4258411180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1599658873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28294317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94313643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35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5749" y="439805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1379" y="1459319"/>
            <a:ext cx="149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4728" y="2326907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rogresses [93, 30, 55]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4728" y="305105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peeds [1, 30, 5]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98" y="4665586"/>
            <a:ext cx="43924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#include&lt;</a:t>
            </a:r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cmath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ceil()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105" y="4991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#include&lt;queue&gt;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4023"/>
              </p:ext>
            </p:extLst>
          </p:nvPr>
        </p:nvGraphicFramePr>
        <p:xfrm>
          <a:off x="5961112" y="5257600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51555" y="5377334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631" y="3699422"/>
            <a:ext cx="620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(100-progresses) / </a:t>
            </a:r>
            <a:r>
              <a:rPr lang="en-US" altLang="ko-KR" sz="2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speeds 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0516" y="5396498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3292" y="5396498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8088" y="5396498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8784" y="4675567"/>
            <a:ext cx="1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q.push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8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8" grpId="0"/>
      <p:bldP spid="20" grpId="0"/>
      <p:bldP spid="21" grpId="0"/>
      <p:bldP spid="24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85968"/>
              </p:ext>
            </p:extLst>
          </p:nvPr>
        </p:nvGraphicFramePr>
        <p:xfrm>
          <a:off x="3998236" y="5453903"/>
          <a:ext cx="391065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130">
                  <a:extLst>
                    <a:ext uri="{9D8B030D-6E8A-4147-A177-3AD203B41FA5}">
                      <a16:colId xmlns:a16="http://schemas.microsoft.com/office/drawing/2014/main" val="412168974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4258411180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1599658873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28294317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94313643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35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04728" y="5634739"/>
            <a:ext cx="149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88508"/>
              </p:ext>
            </p:extLst>
          </p:nvPr>
        </p:nvGraphicFramePr>
        <p:xfrm>
          <a:off x="3665306" y="373293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55749" y="439805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0872" y="1291525"/>
            <a:ext cx="601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8997" y="226555"/>
            <a:ext cx="1008112" cy="10489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776" y="24529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번에 처리할 수 있는 일의 양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97626" y="2479754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458" y="221323"/>
            <a:ext cx="2786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q.empty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16397" y="412065"/>
            <a:ext cx="685943" cy="635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119201" y="1750710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7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9184" y="585355"/>
            <a:ext cx="2314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q.front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0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" grpId="0" animBg="1"/>
      <p:bldP spid="37" grpId="0"/>
      <p:bldP spid="38" grpId="0"/>
      <p:bldP spid="38" grpId="1"/>
      <p:bldP spid="40" grpId="0"/>
      <p:bldP spid="7" grpId="0"/>
      <p:bldP spid="43" grpId="0" animBg="1"/>
      <p:bldP spid="4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998236" y="5453903"/>
          <a:ext cx="391065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130">
                  <a:extLst>
                    <a:ext uri="{9D8B030D-6E8A-4147-A177-3AD203B41FA5}">
                      <a16:colId xmlns:a16="http://schemas.microsoft.com/office/drawing/2014/main" val="412168974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4258411180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1599658873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28294317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94313643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35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04728" y="5634739"/>
            <a:ext cx="149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17912"/>
              </p:ext>
            </p:extLst>
          </p:nvPr>
        </p:nvGraphicFramePr>
        <p:xfrm>
          <a:off x="3665306" y="373293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55749" y="439805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0872" y="1291525"/>
            <a:ext cx="601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39992" y="226555"/>
            <a:ext cx="1025956" cy="10489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776" y="24529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번에 처리할 수 있는 일의 양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458" y="221323"/>
            <a:ext cx="2786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q.empty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530827" y="450733"/>
            <a:ext cx="685943" cy="635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19201" y="1750710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7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9184" y="585355"/>
            <a:ext cx="2314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q.front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4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998236" y="5453903"/>
          <a:ext cx="391065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130">
                  <a:extLst>
                    <a:ext uri="{9D8B030D-6E8A-4147-A177-3AD203B41FA5}">
                      <a16:colId xmlns:a16="http://schemas.microsoft.com/office/drawing/2014/main" val="412168974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4258411180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1599658873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28294317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94313643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35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04728" y="5634739"/>
            <a:ext cx="149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45647"/>
              </p:ext>
            </p:extLst>
          </p:nvPr>
        </p:nvGraphicFramePr>
        <p:xfrm>
          <a:off x="3665306" y="373293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55749" y="439805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0872" y="1291525"/>
            <a:ext cx="601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7016" y="226555"/>
            <a:ext cx="1080120" cy="10489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776" y="24529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번에 처리할 수 있는 일의 양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458" y="221323"/>
            <a:ext cx="2786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q.empty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5552" y="5581737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7626" y="2481213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6397" y="412065"/>
            <a:ext cx="685943" cy="635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19201" y="1750710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7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3215" y="1331991"/>
            <a:ext cx="601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1592" y="1788716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9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6801" y="5482959"/>
            <a:ext cx="685943" cy="635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09184" y="585355"/>
            <a:ext cx="2314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q.front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0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19" grpId="0"/>
      <p:bldP spid="24" grpId="0"/>
      <p:bldP spid="26" grpId="0"/>
      <p:bldP spid="27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998236" y="5453903"/>
          <a:ext cx="391065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130">
                  <a:extLst>
                    <a:ext uri="{9D8B030D-6E8A-4147-A177-3AD203B41FA5}">
                      <a16:colId xmlns:a16="http://schemas.microsoft.com/office/drawing/2014/main" val="412168974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4258411180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1599658873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28294317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94313643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35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04728" y="5634739"/>
            <a:ext cx="149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48943"/>
              </p:ext>
            </p:extLst>
          </p:nvPr>
        </p:nvGraphicFramePr>
        <p:xfrm>
          <a:off x="3665306" y="373293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55749" y="439805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3215" y="1331991"/>
            <a:ext cx="601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7016" y="226555"/>
            <a:ext cx="1080120" cy="10489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776" y="24529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번에 처리할 수 있는 일의 양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458" y="221323"/>
            <a:ext cx="2786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q.empty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5552" y="5581737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1592" y="1788716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9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95676" y="442306"/>
            <a:ext cx="685943" cy="635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09184" y="585355"/>
            <a:ext cx="2314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q.front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20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998236" y="5453903"/>
          <a:ext cx="391065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130">
                  <a:extLst>
                    <a:ext uri="{9D8B030D-6E8A-4147-A177-3AD203B41FA5}">
                      <a16:colId xmlns:a16="http://schemas.microsoft.com/office/drawing/2014/main" val="412168974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4258411180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1599658873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282943177"/>
                    </a:ext>
                  </a:extLst>
                </a:gridCol>
                <a:gridCol w="782130">
                  <a:extLst>
                    <a:ext uri="{9D8B030D-6E8A-4147-A177-3AD203B41FA5}">
                      <a16:colId xmlns:a16="http://schemas.microsoft.com/office/drawing/2014/main" val="294313643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35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04728" y="5634739"/>
            <a:ext cx="149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20293"/>
              </p:ext>
            </p:extLst>
          </p:nvPr>
        </p:nvGraphicFramePr>
        <p:xfrm>
          <a:off x="3665306" y="373293"/>
          <a:ext cx="2365896" cy="76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632">
                  <a:extLst>
                    <a:ext uri="{9D8B030D-6E8A-4147-A177-3AD203B41FA5}">
                      <a16:colId xmlns:a16="http://schemas.microsoft.com/office/drawing/2014/main" val="3582272642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606692429"/>
                    </a:ext>
                  </a:extLst>
                </a:gridCol>
                <a:gridCol w="788632">
                  <a:extLst>
                    <a:ext uri="{9D8B030D-6E8A-4147-A177-3AD203B41FA5}">
                      <a16:colId xmlns:a16="http://schemas.microsoft.com/office/drawing/2014/main" val="3970340566"/>
                    </a:ext>
                  </a:extLst>
                </a:gridCol>
              </a:tblGrid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81464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55749" y="439805"/>
            <a:ext cx="60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776" y="24529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번에 처리할 수 있는 일의 양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97626" y="2473732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458" y="221323"/>
            <a:ext cx="2786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q.empty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5552" y="5581737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0613" y="5581737"/>
            <a:ext cx="83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09184" y="585355"/>
            <a:ext cx="23149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q.front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72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1000" y="2780928"/>
            <a:ext cx="1964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0952" y="6165304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</a:t>
              </a:r>
              <a:r>
                <a:rPr lang="en-US" altLang="ko-KR" sz="1400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400" spc="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226</Words>
  <Application>Microsoft Office PowerPoint</Application>
  <PresentationFormat>A4 용지(210x297mm)</PresentationFormat>
  <Paragraphs>99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user</cp:lastModifiedBy>
  <cp:revision>178</cp:revision>
  <dcterms:created xsi:type="dcterms:W3CDTF">2014-08-30T22:01:36Z</dcterms:created>
  <dcterms:modified xsi:type="dcterms:W3CDTF">2021-03-31T10:52:56Z</dcterms:modified>
</cp:coreProperties>
</file>