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41E8-903E-42B1-86BF-118458250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B66A7-7896-4BAA-8CC5-DCBB40B2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C541-7333-4AA6-B59C-48DD9843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0C9B8-C197-4BD4-9113-29D88FC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65D7A-3405-4845-A0EE-787F751E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767CA-9D15-4368-8AB5-74916A92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2406F-1FD0-4842-925D-61C86D05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C3E72-B93D-4AB6-AF57-BA9A8B6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40183-6209-44EF-B8EF-CB302C50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8B9B4-92E1-4FB0-AAF6-9DE82CEE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21E3-9505-404E-89D5-95984CCC3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DB13F-5134-4C7A-A668-F0543CC2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0A81-FD32-492F-98B6-21694F3F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735E8-56D7-45D4-A39C-D749EA1F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8F4E6-652E-493B-9BBE-C8B5FF8E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D203-4491-4732-9CD8-639D8D4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64A7C-5C6A-4544-9F37-01EB5515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2E2D7-FA05-40B6-A55F-CC62FB95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ACC32-D34F-45DB-843E-A32BB17E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47443-88BF-46B5-B5D7-DCA167B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D355-53B8-411B-B72F-1BF265D9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1C0F7-035E-4695-9FB3-560D810D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7E5D9-3D2D-47B0-8A8F-860E15DE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38D29-28CD-4AB7-9BCC-D87835E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8CD9E-D0EC-4B4C-8DB8-E695D485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36C3-6626-458C-A9B3-F3D2BAC2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69DFB-D1D4-4B50-8F6B-1C6EB63C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D6871-23C1-4383-8479-A89A8A4D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B798C-B407-4EBE-8127-A353204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6E707-20E5-46A9-8D7C-63EAD248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D8700-19EB-4CA2-9DC8-967D8B7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7185-B820-49F5-B993-739D978D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10FB8-E0F2-4F5B-BA3F-5633DD22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E4107-D9AC-4E56-89CD-6E17E7A3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9015D-E967-43D3-9DCB-875BEF238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25C5C-469B-4007-9973-0E21A766E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33080-34CC-4AB3-A209-16DF28FC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4DFE3-4C4A-4258-AC2B-822F3BF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1C8A3-45D7-46FF-A317-B80C7F15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DB1-0460-4871-BE45-23FDBDFE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942E01-647E-435C-965D-EC7D3C19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93348-74E8-4F25-AA3D-455AF881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3B339-0494-4834-AF2B-75E38A8F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F6082C-7734-43F4-B450-87BA94A1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461CD-C41F-47A1-8D6A-9B2094A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B0D97-EBB2-48ED-8273-FFADDA4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3E67-B9B5-4F49-B6DF-62DF239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540B0-C4BC-4898-8FCC-300409D93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DB9E2-AABC-4A5D-BC8C-464099DF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2F8A-D34B-432B-AC52-319D8D6D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8CE4C-35DC-43A9-ACF3-0A734B4F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BF942-3793-475C-83B3-71D4895E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7968E-DB9D-4434-B192-377A39FB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7FEB94-5612-4FC9-93E4-FE5A48FE3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6D87F-CBC5-407A-BDB3-4690E5BD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219F3-605A-4A41-8567-5B41F0A4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E8F54-7DA4-42CC-A086-D7693F0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AE68A-BA5B-401D-AA2D-7E653ECE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61A983-1FAA-48E0-9735-B59B7D14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705AB-04B9-4A10-995D-2845AF9C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E8304-B44A-4457-B011-5B036481D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BC20-4AA2-4207-8E9B-D51ADF82FE61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F9457-CBB8-4014-8120-C9E6AAB0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9E4A6-5F1C-40AD-8720-3E7A209A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7698-83E7-4CE3-864C-67FA601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6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7D1E7-C68D-43B1-96A7-B2CDABDFFB12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위를 지나는 트럭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5EDCBD-E1F5-4834-A847-257D123C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99" y="975947"/>
            <a:ext cx="82546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D77598-1523-455D-8E60-DA1750C1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" y="369332"/>
            <a:ext cx="4442845" cy="5578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B6C0B-2B29-436A-9A58-27DDFBE78611}"/>
              </a:ext>
            </a:extLst>
          </p:cNvPr>
          <p:cNvSpPr txBox="1"/>
          <p:nvPr/>
        </p:nvSpPr>
        <p:spPr>
          <a:xfrm>
            <a:off x="5131001" y="430879"/>
            <a:ext cx="6121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풀이 로직</a:t>
            </a:r>
            <a:endParaRPr lang="en-US" altLang="ko-KR" b="1" dirty="0"/>
          </a:p>
          <a:p>
            <a:r>
              <a:rPr lang="ko-KR" altLang="en-US" b="1" dirty="0"/>
              <a:t>﻿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0. 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truck_weight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가 어떤 조합이고 어떤 순서대로 정렬이 되어있건 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truck_weight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배열에서 요소를 하나씩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pop(0)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시켜서 다리 무게를 초과하지 않는 규칙을 만족시키며 차례대로 보내도 결국은 같다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.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1. 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onBridge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라는 원형 큐를 생성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크기는 다리 길이만큼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front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rear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변수로 조작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2. 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truck_weight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배열에 요소가 있을 때까지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while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문을 반복 </a:t>
            </a:r>
            <a:r>
              <a:rPr lang="ko-KR" altLang="en-US" b="1" dirty="0" err="1">
                <a:solidFill>
                  <a:srgbClr val="000000"/>
                </a:solidFill>
                <a:effectLst/>
              </a:rPr>
              <a:t>반복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 시마다 시간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(answer +=1)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3.totalSum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변수에는 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onBridge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의 배열안에 있는 값의 총합이 </a:t>
            </a:r>
            <a:r>
              <a:rPr lang="ko-KR" altLang="en-US" b="1" dirty="0" err="1">
                <a:solidFill>
                  <a:srgbClr val="000000"/>
                </a:solidFill>
                <a:effectLst/>
              </a:rPr>
              <a:t>들어감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, sum(</a:t>
            </a:r>
            <a:r>
              <a:rPr lang="en-US" altLang="ko-KR" b="1" dirty="0" err="1">
                <a:solidFill>
                  <a:srgbClr val="000000"/>
                </a:solidFill>
                <a:effectLst/>
              </a:rPr>
              <a:t>onBridge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O(n)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의 복잡도를 가지므로 효율이 낮아짐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차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1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대 들어올 때마다 전 배열을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for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문 돌려서 더할 필요가 없음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.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사이트의 입력 예시에서 자동차가 나감과 동시에 자동차가 들어와도 되므로 자동차가 나가는 것을 먼저 구현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5. if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문으로 다리의 무게가 버틸 때 자동차를 하나 올림</a:t>
            </a:r>
            <a:endParaRPr lang="ko-KR" altLang="en-US" b="1" dirty="0">
              <a:effectLst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6.fornt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effectLst/>
              </a:rPr>
              <a:t>rear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업데이트 및 리셋</a:t>
            </a:r>
            <a:endParaRPr lang="ko-KR" altLang="en-US" b="1" dirty="0">
              <a:effectLst/>
            </a:endParaRPr>
          </a:p>
          <a:p>
            <a:r>
              <a:rPr lang="ko-KR" altLang="en-US" b="1" dirty="0"/>
              <a:t>﻿</a:t>
            </a:r>
            <a:r>
              <a:rPr lang="en-US" altLang="ko-KR" b="1" dirty="0"/>
              <a:t>7. while</a:t>
            </a:r>
            <a:r>
              <a:rPr lang="ko-KR" altLang="en-US" b="1" dirty="0"/>
              <a:t>문이 끝나는 순간은 마지막차가 막 다리에 올라온 순간이므로 </a:t>
            </a:r>
            <a:r>
              <a:rPr lang="en-US" altLang="ko-KR" b="1" dirty="0"/>
              <a:t>answer</a:t>
            </a:r>
            <a:r>
              <a:rPr lang="ko-KR" altLang="en-US" b="1" dirty="0"/>
              <a:t>에 다리의 길이를 </a:t>
            </a:r>
            <a:r>
              <a:rPr lang="ko-KR" altLang="en-US" b="1" dirty="0" err="1"/>
              <a:t>더해줌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79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7D1E7-C68D-43B1-96A7-B2CDABDFFB12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위를 지나는 트럭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F2F4F-447D-4D13-A3C7-11CA03E54DC9}"/>
              </a:ext>
            </a:extLst>
          </p:cNvPr>
          <p:cNvSpPr txBox="1"/>
          <p:nvPr/>
        </p:nvSpPr>
        <p:spPr>
          <a:xfrm>
            <a:off x="-1" y="369332"/>
            <a:ext cx="109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, </a:t>
            </a:r>
            <a:r>
              <a:rPr lang="en-US" altLang="ko-KR" dirty="0" err="1"/>
              <a:t>onBridge</a:t>
            </a:r>
            <a:r>
              <a:rPr lang="en-US" altLang="ko-KR" dirty="0"/>
              <a:t>, </a:t>
            </a:r>
            <a:r>
              <a:rPr lang="en-US" altLang="ko-KR" dirty="0" err="1"/>
              <a:t>truck_weight</a:t>
            </a:r>
            <a:r>
              <a:rPr lang="en-US" altLang="ko-KR" dirty="0"/>
              <a:t> </a:t>
            </a:r>
            <a:r>
              <a:rPr lang="ko-KR" altLang="en-US" dirty="0"/>
              <a:t>배열 둘 다 원형 큐 구현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 err="1"/>
              <a:t>departuredTruck</a:t>
            </a:r>
            <a:r>
              <a:rPr lang="en-US" altLang="ko-KR" dirty="0"/>
              <a:t> </a:t>
            </a:r>
            <a:r>
              <a:rPr lang="ko-KR" altLang="en-US" dirty="0"/>
              <a:t>변수로 </a:t>
            </a:r>
            <a:r>
              <a:rPr lang="en-US" altLang="ko-KR" dirty="0"/>
              <a:t>while</a:t>
            </a:r>
            <a:r>
              <a:rPr lang="ko-KR" altLang="en-US" dirty="0"/>
              <a:t>문 제어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5EDCBD-E1F5-4834-A847-257D123C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99" y="975947"/>
            <a:ext cx="82546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C77C0B5-21C4-4E6B-B28A-6B262ECF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4" y="740350"/>
            <a:ext cx="4493924" cy="5948688"/>
          </a:xfrm>
          <a:prstGeom prst="rect">
            <a:avLst/>
          </a:prstGeom>
        </p:spPr>
      </p:pic>
      <p:pic>
        <p:nvPicPr>
          <p:cNvPr id="5" name="그림 4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3097DDD5-4232-42EF-9E76-27C9A9EF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77" y="718552"/>
            <a:ext cx="4493924" cy="59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7D1E7-C68D-43B1-96A7-B2CDABDFFB12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주식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5EDCBD-E1F5-4834-A847-257D123C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99" y="975947"/>
            <a:ext cx="82546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B6C0B-2B29-436A-9A58-27DDFBE78611}"/>
              </a:ext>
            </a:extLst>
          </p:cNvPr>
          <p:cNvSpPr txBox="1"/>
          <p:nvPr/>
        </p:nvSpPr>
        <p:spPr>
          <a:xfrm>
            <a:off x="5131001" y="404502"/>
            <a:ext cx="6121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풀이 로직</a:t>
            </a:r>
            <a:endParaRPr lang="en-US" altLang="ko-KR" b="1" dirty="0"/>
          </a:p>
          <a:p>
            <a:r>
              <a:rPr lang="ko-KR" altLang="en-US" b="1" dirty="0"/>
              <a:t>﻿</a:t>
            </a:r>
            <a:r>
              <a:rPr lang="en-US" altLang="ko-KR" b="1" dirty="0"/>
              <a:t>1.prices </a:t>
            </a:r>
            <a:r>
              <a:rPr lang="ko-KR" altLang="en-US" b="1" dirty="0"/>
              <a:t>배열을 </a:t>
            </a:r>
            <a:r>
              <a:rPr lang="en-US" altLang="ko-KR" b="1" dirty="0"/>
              <a:t>arr1 </a:t>
            </a:r>
            <a:r>
              <a:rPr lang="ko-KR" altLang="en-US" b="1" dirty="0"/>
              <a:t>배열에 복사한다</a:t>
            </a:r>
            <a:endParaRPr lang="en-US" altLang="ko-KR" b="1" dirty="0"/>
          </a:p>
          <a:p>
            <a:r>
              <a:rPr lang="en-US" altLang="ko-KR" b="1" dirty="0"/>
              <a:t>2.While </a:t>
            </a:r>
            <a:r>
              <a:rPr lang="ko-KR" altLang="en-US" b="1" dirty="0"/>
              <a:t>문을 돌면서 </a:t>
            </a:r>
            <a:r>
              <a:rPr lang="en-US" altLang="ko-KR" b="1" dirty="0"/>
              <a:t>arr1</a:t>
            </a:r>
            <a:r>
              <a:rPr lang="ko-KR" altLang="en-US" b="1" dirty="0"/>
              <a:t>배열의 마지막 배열을 </a:t>
            </a:r>
            <a:r>
              <a:rPr lang="en-US" altLang="ko-KR" b="1" dirty="0"/>
              <a:t>pop </a:t>
            </a:r>
            <a:r>
              <a:rPr lang="ko-KR" altLang="en-US" b="1" dirty="0"/>
              <a:t>시키고 가장 작은 값을 뒤부터 조사한다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해당 요소부터 맨 마지막 요소 중에 가장 작은 값을 </a:t>
            </a:r>
            <a:r>
              <a:rPr lang="en-US" altLang="ko-KR" b="1" dirty="0"/>
              <a:t>arr2 </a:t>
            </a:r>
            <a:r>
              <a:rPr lang="ko-KR" altLang="en-US" b="1" dirty="0"/>
              <a:t>에 저장</a:t>
            </a:r>
            <a:endParaRPr lang="en-US" altLang="ko-KR" b="1" dirty="0"/>
          </a:p>
          <a:p>
            <a:r>
              <a:rPr lang="en-US" altLang="ko-KR" b="1" dirty="0"/>
              <a:t>4.price </a:t>
            </a:r>
            <a:r>
              <a:rPr lang="ko-KR" altLang="en-US" b="1" dirty="0"/>
              <a:t>의 값이 </a:t>
            </a:r>
            <a:r>
              <a:rPr lang="en-US" altLang="ko-KR" b="1" dirty="0"/>
              <a:t>arr2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값보다 작으면 </a:t>
            </a:r>
            <a:r>
              <a:rPr lang="en-US" altLang="ko-KR" b="1" dirty="0"/>
              <a:t>answer</a:t>
            </a:r>
            <a:r>
              <a:rPr lang="ko-KR" altLang="en-US" b="1" dirty="0"/>
              <a:t>에 </a:t>
            </a:r>
            <a:r>
              <a:rPr lang="en-US" altLang="ko-KR" b="1" dirty="0"/>
              <a:t>append</a:t>
            </a:r>
          </a:p>
          <a:p>
            <a:r>
              <a:rPr lang="en-US" altLang="ko-KR" b="1" dirty="0"/>
              <a:t>5.</a:t>
            </a:r>
            <a:r>
              <a:rPr lang="ko-KR" altLang="en-US" b="1" dirty="0"/>
              <a:t>아니라면 이중</a:t>
            </a:r>
            <a:r>
              <a:rPr lang="en-US" altLang="ko-KR" b="1" dirty="0"/>
              <a:t>for</a:t>
            </a:r>
            <a:r>
              <a:rPr lang="ko-KR" altLang="en-US" b="1"/>
              <a:t>문을 돌리기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7BA591-B43D-41E7-BD6D-13F5049A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" y="430879"/>
            <a:ext cx="5013682" cy="601278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15C434F-EDC0-4A9F-A645-1C3B2A09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60729"/>
              </p:ext>
            </p:extLst>
          </p:nvPr>
        </p:nvGraphicFramePr>
        <p:xfrm>
          <a:off x="5240215" y="1607375"/>
          <a:ext cx="695178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3112">
                  <a:extLst>
                    <a:ext uri="{9D8B030D-6E8A-4147-A177-3AD203B41FA5}">
                      <a16:colId xmlns:a16="http://schemas.microsoft.com/office/drawing/2014/main" val="4288027574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1341040858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4044362688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4057308537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2776552361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4001259429"/>
                    </a:ext>
                  </a:extLst>
                </a:gridCol>
                <a:gridCol w="993112">
                  <a:extLst>
                    <a:ext uri="{9D8B030D-6E8A-4147-A177-3AD203B41FA5}">
                      <a16:colId xmlns:a16="http://schemas.microsoft.com/office/drawing/2014/main" val="53682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3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7D1E7-C68D-43B1-96A7-B2CDABDFFB12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개발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5EDCBD-E1F5-4834-A847-257D123C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99" y="975947"/>
            <a:ext cx="82546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FEBD09-F0DD-4FE1-BD82-3610B129A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" y="738664"/>
            <a:ext cx="5522128" cy="5763669"/>
          </a:xfrm>
          <a:prstGeom prst="rect">
            <a:avLst/>
          </a:prstGeom>
        </p:spPr>
      </p:pic>
      <p:pic>
        <p:nvPicPr>
          <p:cNvPr id="7" name="그림 6" descr="텍스트, 전자기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467504FC-B0B9-447C-B45F-2492E99C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10" y="738664"/>
            <a:ext cx="3457574" cy="585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8F3F3E-1E6A-43AE-AA6F-C138D2DB6AAD}"/>
              </a:ext>
            </a:extLst>
          </p:cNvPr>
          <p:cNvSpPr txBox="1"/>
          <p:nvPr/>
        </p:nvSpPr>
        <p:spPr>
          <a:xfrm>
            <a:off x="-1" y="369332"/>
            <a:ext cx="109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2</a:t>
            </a:r>
            <a:r>
              <a:rPr lang="ko-KR" altLang="en-US" dirty="0"/>
              <a:t>번 실패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891FF-3432-40C9-82A9-F3883AF8B124}"/>
              </a:ext>
            </a:extLst>
          </p:cNvPr>
          <p:cNvSpPr txBox="1"/>
          <p:nvPr/>
        </p:nvSpPr>
        <p:spPr>
          <a:xfrm>
            <a:off x="5900003" y="738664"/>
            <a:ext cx="6196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풀이로직</a:t>
            </a:r>
            <a:endParaRPr lang="en-US" altLang="ko-KR" b="1" dirty="0"/>
          </a:p>
          <a:p>
            <a:r>
              <a:rPr lang="en-US" altLang="ko-KR" b="1" dirty="0"/>
              <a:t>0. 100%</a:t>
            </a:r>
            <a:r>
              <a:rPr lang="ko-KR" altLang="en-US" b="1" dirty="0"/>
              <a:t>에서 진행률을 빼고 속도로 </a:t>
            </a:r>
            <a:r>
              <a:rPr lang="ko-KR" altLang="en-US" b="1" dirty="0" err="1"/>
              <a:t>나눈다음</a:t>
            </a:r>
            <a:r>
              <a:rPr lang="ko-KR" altLang="en-US" b="1" dirty="0"/>
              <a:t> 올림을 해준 값을</a:t>
            </a:r>
            <a:r>
              <a:rPr lang="en-US" altLang="ko-KR" b="1" dirty="0"/>
              <a:t> </a:t>
            </a:r>
            <a:r>
              <a:rPr lang="en-US" altLang="ko-KR" b="1" dirty="0" err="1"/>
              <a:t>previousMax</a:t>
            </a:r>
            <a:r>
              <a:rPr lang="en-US" altLang="ko-KR" b="1" dirty="0"/>
              <a:t> </a:t>
            </a:r>
            <a:r>
              <a:rPr lang="ko-KR" altLang="en-US" b="1" dirty="0"/>
              <a:t>변수에 저장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For </a:t>
            </a:r>
            <a:r>
              <a:rPr lang="ko-KR" altLang="en-US" b="1" dirty="0"/>
              <a:t>문을 돌면서 위와 똑같은 계산이 </a:t>
            </a:r>
            <a:r>
              <a:rPr lang="en-US" altLang="ko-KR" b="1" dirty="0" err="1"/>
              <a:t>previousMax</a:t>
            </a:r>
            <a:r>
              <a:rPr lang="ko-KR" altLang="en-US" b="1" dirty="0"/>
              <a:t>보다 작으면 </a:t>
            </a:r>
            <a:r>
              <a:rPr lang="en-US" altLang="ko-KR" b="1" dirty="0" err="1"/>
              <a:t>finishedPrgrs</a:t>
            </a:r>
            <a:r>
              <a:rPr lang="en-US" altLang="ko-KR" b="1" dirty="0"/>
              <a:t> +=1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크면 </a:t>
            </a:r>
            <a:r>
              <a:rPr lang="en-US" altLang="ko-KR" b="1" dirty="0" err="1"/>
              <a:t>finishedPrgrs</a:t>
            </a:r>
            <a:r>
              <a:rPr lang="ko-KR" altLang="en-US" b="1" dirty="0"/>
              <a:t>값을 </a:t>
            </a:r>
            <a:r>
              <a:rPr lang="en-US" altLang="ko-KR" b="1" dirty="0"/>
              <a:t>answer</a:t>
            </a:r>
            <a:r>
              <a:rPr lang="ko-KR" altLang="en-US" b="1" dirty="0"/>
              <a:t>에 </a:t>
            </a:r>
            <a:r>
              <a:rPr lang="ko-KR" altLang="en-US" b="1" dirty="0" err="1"/>
              <a:t>인큐</a:t>
            </a:r>
            <a:r>
              <a:rPr lang="ko-KR" altLang="en-US" b="1" dirty="0"/>
              <a:t> 시킨 후 </a:t>
            </a:r>
            <a:r>
              <a:rPr lang="en-US" altLang="ko-KR" b="1" dirty="0" err="1"/>
              <a:t>finishedPrgrs</a:t>
            </a:r>
            <a:r>
              <a:rPr lang="ko-KR" altLang="en-US" b="1" dirty="0"/>
              <a:t>의 갑을 </a:t>
            </a:r>
            <a:r>
              <a:rPr lang="en-US" altLang="ko-KR" b="1" dirty="0"/>
              <a:t>0</a:t>
            </a:r>
            <a:r>
              <a:rPr lang="ko-KR" altLang="en-US" b="1" dirty="0"/>
              <a:t>으로 초기화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previousMax</a:t>
            </a:r>
            <a:r>
              <a:rPr lang="ko-KR" altLang="en-US" b="1" dirty="0"/>
              <a:t>의 값을 업데이트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While</a:t>
            </a:r>
            <a:r>
              <a:rPr lang="ko-KR" altLang="en-US" b="1" dirty="0"/>
              <a:t>문을 빠져나올 때 아직 </a:t>
            </a:r>
            <a:r>
              <a:rPr lang="en-US" altLang="ko-KR" b="1" dirty="0" err="1"/>
              <a:t>finishedPrgrs</a:t>
            </a:r>
            <a:r>
              <a:rPr lang="ko-KR" altLang="en-US" b="1" dirty="0"/>
              <a:t>에 값이 남아있으므로 그 값을 </a:t>
            </a:r>
            <a:r>
              <a:rPr lang="en-US" altLang="ko-KR" b="1" dirty="0"/>
              <a:t>answer</a:t>
            </a:r>
            <a:r>
              <a:rPr lang="ko-KR" altLang="en-US" b="1" dirty="0"/>
              <a:t>에 </a:t>
            </a:r>
            <a:r>
              <a:rPr lang="ko-KR" altLang="en-US" b="1" dirty="0" err="1"/>
              <a:t>인큐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664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7D1E7-C68D-43B1-96A7-B2CDABDFFB12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개발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5EDCBD-E1F5-4834-A847-257D123C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799" y="975947"/>
            <a:ext cx="82546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F4D4367-36E9-4038-85C3-5BBD76EF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b="-299"/>
          <a:stretch/>
        </p:blipFill>
        <p:spPr>
          <a:xfrm>
            <a:off x="105506" y="756084"/>
            <a:ext cx="4877623" cy="5732584"/>
          </a:xfrm>
          <a:prstGeom prst="rect">
            <a:avLst/>
          </a:prstGeom>
        </p:spPr>
      </p:pic>
      <p:pic>
        <p:nvPicPr>
          <p:cNvPr id="9" name="그림 8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B5E527AE-7CF3-4960-A45B-FE8B7B9B6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35" y="756085"/>
            <a:ext cx="3742470" cy="5732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1BA79-577F-478F-89A8-0176E7560457}"/>
              </a:ext>
            </a:extLst>
          </p:cNvPr>
          <p:cNvSpPr txBox="1"/>
          <p:nvPr/>
        </p:nvSpPr>
        <p:spPr>
          <a:xfrm>
            <a:off x="-1" y="369332"/>
            <a:ext cx="109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, </a:t>
            </a:r>
            <a:r>
              <a:rPr lang="en-US" altLang="ko-KR" dirty="0" err="1"/>
              <a:t>divmod</a:t>
            </a:r>
            <a:r>
              <a:rPr lang="ko-KR" altLang="en-US" dirty="0"/>
              <a:t>로 몫과 나머지 제어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4ABB0-59F8-4503-83D3-8274007A5F6F}"/>
              </a:ext>
            </a:extLst>
          </p:cNvPr>
          <p:cNvSpPr txBox="1"/>
          <p:nvPr/>
        </p:nvSpPr>
        <p:spPr>
          <a:xfrm>
            <a:off x="5495191" y="732748"/>
            <a:ext cx="619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풀이로직</a:t>
            </a:r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시간 초과 문제 같아서 </a:t>
            </a:r>
            <a:r>
              <a:rPr lang="en-US" altLang="ko-KR" b="1" dirty="0" err="1"/>
              <a:t>divmod</a:t>
            </a:r>
            <a:r>
              <a:rPr lang="ko-KR" altLang="en-US" b="1" dirty="0"/>
              <a:t>로 주어진 계산을 할 때 조금 더 효율적으로 할 수 있도록 </a:t>
            </a:r>
            <a:r>
              <a:rPr lang="ko-KR" altLang="en-US" b="1" dirty="0" err="1"/>
              <a:t>해줌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444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06A38B-16E5-4437-8CDC-D29E5AF9676C}"/>
              </a:ext>
            </a:extLst>
          </p:cNvPr>
          <p:cNvSpPr txBox="1"/>
          <p:nvPr/>
        </p:nvSpPr>
        <p:spPr>
          <a:xfrm>
            <a:off x="0" y="0"/>
            <a:ext cx="61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프린터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58C69-2DC1-497E-A8A9-875240CEC903}"/>
              </a:ext>
            </a:extLst>
          </p:cNvPr>
          <p:cNvSpPr txBox="1"/>
          <p:nvPr/>
        </p:nvSpPr>
        <p:spPr>
          <a:xfrm>
            <a:off x="6297442" y="369332"/>
            <a:ext cx="90736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풀이 로직</a:t>
            </a:r>
            <a:endParaRPr lang="en-US" altLang="ko-KR" b="1" dirty="0"/>
          </a:p>
          <a:p>
            <a:r>
              <a:rPr lang="en-US" altLang="ko-KR" b="1" dirty="0"/>
              <a:t>0.</a:t>
            </a:r>
          </a:p>
          <a:p>
            <a:endParaRPr lang="en-US" altLang="ko-KR" b="1" dirty="0"/>
          </a:p>
          <a:p>
            <a:r>
              <a:rPr lang="en-US" altLang="ko-KR" b="1" dirty="0"/>
              <a:t>1.</a:t>
            </a:r>
            <a:r>
              <a:rPr lang="ko-KR" altLang="en-US" b="1" dirty="0"/>
              <a:t>주어진 우선순위를 내림차순으로 정리하여 저장하는 </a:t>
            </a:r>
            <a:endParaRPr lang="en-US" altLang="ko-KR" b="1" dirty="0"/>
          </a:p>
          <a:p>
            <a:r>
              <a:rPr lang="ko-KR" altLang="en-US" b="1" dirty="0"/>
              <a:t>배열을 생성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현재 처리할 순위를 담은 변수를 생성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3. For</a:t>
            </a:r>
            <a:r>
              <a:rPr lang="ko-KR" altLang="en-US" b="1" dirty="0"/>
              <a:t>문 대신 </a:t>
            </a:r>
            <a:r>
              <a:rPr lang="en-US" altLang="ko-KR" b="1" dirty="0"/>
              <a:t>while</a:t>
            </a:r>
            <a:r>
              <a:rPr lang="ko-KR" altLang="en-US" b="1" dirty="0"/>
              <a:t>문을 사용할 것이므로 </a:t>
            </a:r>
            <a:endParaRPr lang="en-US" altLang="ko-KR" b="1" dirty="0"/>
          </a:p>
          <a:p>
            <a:r>
              <a:rPr lang="ko-KR" altLang="en-US" b="1" dirty="0"/>
              <a:t>주어진 우선순위 배열을 돌며 확인할 변수 생성 </a:t>
            </a:r>
            <a:endParaRPr lang="en-US" altLang="ko-KR" b="1" dirty="0"/>
          </a:p>
          <a:p>
            <a:r>
              <a:rPr lang="en-US" altLang="ko-KR" b="1" dirty="0"/>
              <a:t>= Pointer</a:t>
            </a:r>
          </a:p>
          <a:p>
            <a:endParaRPr lang="en-US" altLang="ko-KR" b="1" dirty="0"/>
          </a:p>
          <a:p>
            <a:r>
              <a:rPr lang="en-US" altLang="ko-KR" b="1" dirty="0"/>
              <a:t>3. while</a:t>
            </a:r>
            <a:r>
              <a:rPr lang="ko-KR" altLang="en-US" b="1" dirty="0"/>
              <a:t> 문에 </a:t>
            </a:r>
            <a:r>
              <a:rPr lang="ko-KR" altLang="en-US" b="1" dirty="0" err="1"/>
              <a:t>들어감</a:t>
            </a:r>
            <a:r>
              <a:rPr lang="en-US" altLang="ko-KR" b="1" dirty="0"/>
              <a:t>, Pointer</a:t>
            </a:r>
            <a:r>
              <a:rPr lang="ko-KR" altLang="en-US" b="1" dirty="0"/>
              <a:t>의 값을 </a:t>
            </a:r>
            <a:r>
              <a:rPr lang="en-US" altLang="ko-KR" b="1" dirty="0"/>
              <a:t>1</a:t>
            </a:r>
            <a:r>
              <a:rPr lang="ko-KR" altLang="en-US" b="1" dirty="0"/>
              <a:t>씩 증가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배열의 마지막에 도달하면 </a:t>
            </a:r>
            <a:r>
              <a:rPr lang="en-US" altLang="ko-KR" b="1" dirty="0"/>
              <a:t>0</a:t>
            </a:r>
            <a:r>
              <a:rPr lang="ko-KR" altLang="en-US" b="1" dirty="0"/>
              <a:t>으로 초기화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if, </a:t>
            </a:r>
            <a:r>
              <a:rPr lang="ko-KR" altLang="en-US" b="1" dirty="0"/>
              <a:t>현재 우선순위와 </a:t>
            </a:r>
            <a:r>
              <a:rPr lang="en-US" altLang="ko-KR" b="1" dirty="0"/>
              <a:t>Pointer</a:t>
            </a:r>
            <a:r>
              <a:rPr lang="ko-KR" altLang="en-US" b="1" dirty="0"/>
              <a:t>의 값이 같으면 </a:t>
            </a:r>
            <a:endParaRPr lang="en-US" altLang="ko-KR" b="1" dirty="0"/>
          </a:p>
          <a:p>
            <a:r>
              <a:rPr lang="en-US" altLang="ko-KR" b="1" dirty="0"/>
              <a:t>answer +=1, &amp;&amp; </a:t>
            </a:r>
          </a:p>
          <a:p>
            <a:r>
              <a:rPr lang="ko-KR" altLang="en-US" b="1" dirty="0"/>
              <a:t>이때의 </a:t>
            </a:r>
            <a:r>
              <a:rPr lang="en-US" altLang="ko-KR" b="1" dirty="0"/>
              <a:t>Pointer </a:t>
            </a:r>
            <a:r>
              <a:rPr lang="ko-KR" altLang="en-US" b="1" dirty="0"/>
              <a:t>변수의 값과 </a:t>
            </a:r>
            <a:r>
              <a:rPr lang="en-US" altLang="ko-KR" b="1" dirty="0"/>
              <a:t>location </a:t>
            </a:r>
            <a:r>
              <a:rPr lang="ko-KR" altLang="en-US" b="1" dirty="0"/>
              <a:t>의 값이 같으면 </a:t>
            </a:r>
            <a:endParaRPr lang="en-US" altLang="ko-KR" b="1" dirty="0"/>
          </a:p>
          <a:p>
            <a:r>
              <a:rPr lang="en-US" altLang="ko-KR" b="1" dirty="0"/>
              <a:t>answer</a:t>
            </a:r>
            <a:r>
              <a:rPr lang="ko-KR" altLang="en-US" b="1" dirty="0"/>
              <a:t>를 </a:t>
            </a:r>
            <a:r>
              <a:rPr lang="en-US" altLang="ko-KR" b="1" dirty="0"/>
              <a:t>return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6FECB4-E209-4DD6-94AF-DE34325C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" y="369332"/>
            <a:ext cx="6055362" cy="47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457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lsm010711@konkuk.ac.kr</dc:creator>
  <cp:lastModifiedBy>이성민</cp:lastModifiedBy>
  <cp:revision>30</cp:revision>
  <dcterms:created xsi:type="dcterms:W3CDTF">2021-03-25T11:49:34Z</dcterms:created>
  <dcterms:modified xsi:type="dcterms:W3CDTF">2021-03-31T11:44:19Z</dcterms:modified>
</cp:coreProperties>
</file>