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6" r:id="rId3"/>
    <p:sldId id="276" r:id="rId4"/>
    <p:sldId id="268" r:id="rId5"/>
    <p:sldId id="298" r:id="rId6"/>
    <p:sldId id="299" r:id="rId7"/>
    <p:sldId id="300" r:id="rId8"/>
    <p:sldId id="302" r:id="rId9"/>
    <p:sldId id="303" r:id="rId10"/>
    <p:sldId id="324" r:id="rId11"/>
    <p:sldId id="304" r:id="rId12"/>
    <p:sldId id="305" r:id="rId13"/>
    <p:sldId id="306" r:id="rId14"/>
    <p:sldId id="308" r:id="rId15"/>
    <p:sldId id="307" r:id="rId16"/>
    <p:sldId id="309" r:id="rId17"/>
    <p:sldId id="325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6" r:id="rId31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동훈" initials="백" lastIdx="2" clrIdx="0">
    <p:extLst>
      <p:ext uri="{19B8F6BF-5375-455C-9EA6-DF929625EA0E}">
        <p15:presenceInfo xmlns:p15="http://schemas.microsoft.com/office/powerpoint/2012/main" userId="S::hero589@konkuk.ac.kr::4a6cf89c-0a5e-4925-b9ef-2360d2474e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62" y="6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9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4349341" y="2676273"/>
            <a:ext cx="1093407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ko-KR" altLang="en-US" sz="3400" spc="-3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</a:t>
            </a:r>
            <a:endParaRPr lang="ko-KR" altLang="en-US" sz="3400" spc="-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53702" y="63555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b="1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손원희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3800872" y="2688081"/>
            <a:ext cx="2190346" cy="732470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54868-3B2E-4AE5-BA5A-7660BEA1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8" y="6260392"/>
            <a:ext cx="391662" cy="455989"/>
          </a:xfrm>
          <a:prstGeom prst="rect">
            <a:avLst/>
          </a:prstGeom>
        </p:spPr>
      </p:pic>
      <p:sp>
        <p:nvSpPr>
          <p:cNvPr id="16" name="제목 5">
            <a:extLst>
              <a:ext uri="{FF2B5EF4-FFF2-40B4-BE49-F238E27FC236}">
                <a16:creationId xmlns:a16="http://schemas.microsoft.com/office/drawing/2014/main" id="{7611E645-CC12-4629-B716-7EF18E91DBBD}"/>
              </a:ext>
            </a:extLst>
          </p:cNvPr>
          <p:cNvSpPr txBox="1">
            <a:spLocks/>
          </p:cNvSpPr>
          <p:nvPr/>
        </p:nvSpPr>
        <p:spPr>
          <a:xfrm>
            <a:off x="557325" y="6267695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12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80" y="1850614"/>
            <a:ext cx="6952996" cy="279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버블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2" name="Picture 2" descr="https://t1.daumcdn.net/cfile/tistory/996DC23A5BEFC68E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13" y="3101246"/>
            <a:ext cx="38195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4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t1.daumcdn.net/cfile/tistory/993F3F3A5BEFCAA9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13" y="2708920"/>
            <a:ext cx="381952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버블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46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t1.daumcdn.net/cfile/tistory/9950DE335BEFCB35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12" y="2708920"/>
            <a:ext cx="381952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버블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6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t1.daumcdn.net/cfile/tistory/99DE76345BEFCB76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12" y="2708920"/>
            <a:ext cx="381952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버블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88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t1.daumcdn.net/cfile/tistory/99F42D345BEFCBBA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26" y="2708920"/>
            <a:ext cx="381952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버블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64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버블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3" name="Picture 2" descr="https://t1.daumcdn.net/cfile/tistory/99412B355BEFCC24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12" y="3101246"/>
            <a:ext cx="38195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7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버블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255" y="2316864"/>
            <a:ext cx="7020820" cy="242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2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2" name="Picture 2" descr="https://t1.daumcdn.net/cfile/tistory/996DC23A5BEFC68E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13" y="3101246"/>
            <a:ext cx="38195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0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s://t1.daumcdn.net/cfile/tistory/9972D5355BEFDA96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366" y="1778733"/>
            <a:ext cx="40576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56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88504" y="240233"/>
            <a:ext cx="1676226" cy="668487"/>
            <a:chOff x="388834" y="260648"/>
            <a:chExt cx="1676226" cy="668487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260648"/>
              <a:ext cx="1035774" cy="6684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5"/>
            <a:ext cx="4594112" cy="17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65124" y="1404236"/>
            <a:ext cx="4689399" cy="36477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32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정렬이란</a:t>
            </a:r>
            <a:r>
              <a:rPr lang="en-US" altLang="ko-KR" sz="32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32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</a:t>
            </a:r>
            <a:r>
              <a:rPr lang="ko-KR" altLang="en-US" sz="28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정렬</a:t>
            </a:r>
            <a:endParaRPr lang="en-US" altLang="ko-KR" sz="2800" spc="-100" dirty="0" smtClean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28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8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8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버블 정렬</a:t>
            </a:r>
            <a:endParaRPr lang="en-US" altLang="ko-KR" sz="2800" spc="-100" dirty="0" smtClean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28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8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8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endParaRPr lang="en-US" altLang="ko-KR" sz="2800" spc="-100" dirty="0" smtClean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8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8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병합 정렬</a:t>
            </a:r>
            <a:endParaRPr lang="en-US" altLang="ko-KR" sz="2800" b="1" spc="-100" dirty="0" smtClean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</a:t>
            </a:r>
            <a:r>
              <a:rPr lang="ko-KR" altLang="en-US" sz="2800" spc="-100" dirty="0" err="1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8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정렬</a:t>
            </a:r>
            <a:endParaRPr lang="en-US" altLang="ko-KR" sz="2800" b="1" spc="-100" dirty="0" smtClean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28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-</a:t>
            </a:r>
            <a:r>
              <a:rPr lang="ko-KR" altLang="en-US" sz="2800" spc="-100" dirty="0" err="1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</a:t>
            </a:r>
            <a:r>
              <a:rPr lang="ko-KR" altLang="en-US" sz="28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정렬</a:t>
            </a:r>
            <a:endParaRPr lang="en-US" altLang="ko-KR" sz="2800" spc="-100" dirty="0" smtClean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87" y="2492896"/>
            <a:ext cx="1504950" cy="349567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15EEE54-F5EB-4B04-8F8F-8A977258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21" name="제목 5">
            <a:extLst>
              <a:ext uri="{FF2B5EF4-FFF2-40B4-BE49-F238E27FC236}">
                <a16:creationId xmlns:a16="http://schemas.microsoft.com/office/drawing/2014/main" id="{5D50FAD4-1504-4210-BA97-6926B049BA0F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제목 5">
            <a:extLst>
              <a:ext uri="{FF2B5EF4-FFF2-40B4-BE49-F238E27FC236}">
                <a16:creationId xmlns:a16="http://schemas.microsoft.com/office/drawing/2014/main" id="{37AC3A4C-8C70-4EA1-ADA2-BB7567404AF1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1" name="Picture 4" descr="https://t1.daumcdn.net/cfile/tistory/9910D83C5BEFDADD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411" y="1791376"/>
            <a:ext cx="40576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00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1" name="Picture 6" descr="https://t1.daumcdn.net/cfile/tistory/991C85485BEFDC31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44" y="1762281"/>
            <a:ext cx="40576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11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1" name="Picture 10" descr="https://t1.daumcdn.net/cfile/tistory/998BBB485BEFDC31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366" y="1791490"/>
            <a:ext cx="40576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49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1" name="Picture 12" descr="https://t1.daumcdn.net/cfile/tistory/9928DA485BEFDC32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495" y="1778733"/>
            <a:ext cx="40576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32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t1.daumcdn.net/cfile/tistory/9924B6485BEFDC3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592" y="1767745"/>
            <a:ext cx="40576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58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t1.daumcdn.net/cfile/tistory/99361B485BEFDC32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88" y="1759056"/>
            <a:ext cx="40576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54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t1.daumcdn.net/cfile/tistory/99F057485BEFDC33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88" y="1767745"/>
            <a:ext cx="40576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42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t1.daumcdn.net/cfile/tistory/997799485BEFDC33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906" y="1767745"/>
            <a:ext cx="40576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58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t1.daumcdn.net/cfile/tistory/99779B485BEFDC33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88" y="1767745"/>
            <a:ext cx="40576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57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t1.daumcdn.net/cfile/tistory/997A82495BEFDD1C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005" y="3097633"/>
            <a:ext cx="38195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75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728864" y="2587373"/>
            <a:ext cx="4808556" cy="125230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정렬이란</a:t>
            </a:r>
            <a:r>
              <a:rPr lang="en-US" altLang="ko-KR" sz="4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4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6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734" y="1725265"/>
            <a:ext cx="4392488" cy="364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0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026" name="Picture 2" descr="https://t1.daumcdn.net/cfile/tistory/99D2F5435BEFB65C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902" y="3101246"/>
            <a:ext cx="38195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4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1" name="Picture 4" descr="https://t1.daumcdn.net/cfile/tistory/994F3E385BEFBAA5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901" y="2708920"/>
            <a:ext cx="381952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21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1" name="Picture 2" descr="https://t1.daumcdn.net/cfile/tistory/998BFF3D5BEFBD48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901" y="2708430"/>
            <a:ext cx="382905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5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1" name="Picture 4" descr="https://t1.daumcdn.net/cfile/tistory/99C12F3C5BEFC088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901" y="2708919"/>
            <a:ext cx="381952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32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3" name="Picture 2" descr="https://t1.daumcdn.net/cfile/tistory/99E10B335BEFC179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76" y="2708919"/>
            <a:ext cx="38290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2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3" name="Picture 2" descr="https://t1.daumcdn.net/cfile/tistory/9992D03C5BEFC268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14" y="3101246"/>
            <a:ext cx="38195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79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179</Words>
  <Application>Microsoft Office PowerPoint</Application>
  <PresentationFormat>A4 용지(210x297mm)</PresentationFormat>
  <Paragraphs>100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Noto Sans Korean Bold</vt:lpstr>
      <vt:lpstr>Noto Sans Korean Medium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HEE</cp:lastModifiedBy>
  <cp:revision>81</cp:revision>
  <dcterms:created xsi:type="dcterms:W3CDTF">2014-08-30T22:01:36Z</dcterms:created>
  <dcterms:modified xsi:type="dcterms:W3CDTF">2021-04-07T04:42:02Z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C:\Users\HEE\Desktop\Security\발표자료 템플릿.pptx</vt:lpwstr>
  </property>
</Properties>
</file>