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1398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F18F-7BD2-4831-A5B5-A2FF6139E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50D0B-418F-47EF-8874-2A6ABCD4F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1FE64-E272-467A-90BB-381C4561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4183C-5542-4F57-B3E1-B57CDABC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1E1A7-EE9C-45CB-B827-E3998B75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4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0CDBA-1B68-4F3C-8B7A-F34A2D7A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D2614-3DAE-4C94-B5CE-9A4A3BEBD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90621-F52A-4ADD-B53C-F5346094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72BD3-D6FD-40CF-96DD-343A8D18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B4B6F-E8A4-44F2-A21F-87A37646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8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DB7B82-2B28-4F61-B620-AE79C1AF4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C4AB0-CF2B-4D17-9A6A-0521FC199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34523-E3E9-4045-B8FA-91AAA169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8E98B-DAEE-4F6E-B96D-9843FA70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D44DC-5B0C-42D2-A99A-C4B421C9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0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0D7EA-0445-4767-A645-D40546BB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09E5D-9CA3-4410-8C30-6DC09217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37885-589D-44C1-B40A-4C4FE95B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921B8-9BC9-401C-AB68-F0609422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74FB3-7EB1-489F-B8BD-550CFCD7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2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2FF0F-0BB4-4820-AA87-8F755BA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B31FF-2253-4D1F-BC5E-0A6563AB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4D4D5-D426-4F95-AF3B-4978C11A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1CA07-8EC1-4F6A-A689-595039EE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853D6-1B71-42A0-A8C2-E0C1035C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3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F6D8D-F4BE-4EF2-B5E9-4F58AF28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8806C-D89C-4A9F-AD2A-FFA1AD460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DA9303-C254-4EF6-B3C2-42CEF52C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B9A12-DF5C-4853-9092-D91AAFB3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E6106-E556-42F8-82D5-0D6B5EAE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1D64F-A636-46D6-8AE4-94FD70F1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54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BE18A-3B11-47F4-9042-3D3C069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8AFA89-A4E1-4686-80BE-C5989995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E92BD-27EB-4696-92BD-B7DD0E788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BB3096-7084-46FB-A223-2E3EDFF10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4BD937-A7B5-47CD-82CF-F679C0B4C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04AED7-B6AD-4B8F-993F-874CFDA2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C3187B-57AF-4364-B8F2-646B78C2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517B3B-62A3-43A9-93D4-2F885776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886B6-5582-41F4-8624-B649AD1D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7F762C-EBAA-4D0B-9093-C714FEEE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6D3467-D33F-41B6-88E5-26CECC4A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1BBD3C-C60E-45F4-A144-DB784B81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FDA0CB-BC23-4F5A-B7F7-45F8E712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1E3920-F970-43E2-B7D4-DBF9CC9D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2AC4ED-92E0-4B9E-A28B-987B4B6E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3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7B486-3DBA-4C83-83FB-DD9E0CA9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01EDE-9F4E-4EA9-89F6-E77CAF6DE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A447D3-A438-41A5-B961-CBCD28E5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6FACA8-7EC2-459C-8518-4FA6D54D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9795D-C422-493A-B078-FA54D134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2F2DC8-99D1-455C-8F0C-DDA4D2B3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0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7A3E9-DF4D-412D-9353-25D462E6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9FB2B8-E1B6-4035-9927-BE25A0F8F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1690DC-6B05-45B7-A550-0990FAD77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45E59-28A1-4EE9-ADA4-2F45DD33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C0983-689D-46AD-A2B2-49708056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06206-D164-4867-A797-3F74F6B8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0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90F85C-1078-4EDC-A6AA-EBAA1E76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639C0-A601-4BB1-9B7A-F5A6BB8E4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CE218-19DB-47D0-BE9F-18982A36A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966A-95A0-4B03-A448-E530D049288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5F456-9126-45F8-A47B-ED69194B9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B4614-5591-48F2-A87E-7773074B9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3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48B94A0-52DF-42FC-BA4B-F5C04543C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완전탐색 문제풀이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18C9002-62EB-431E-BA73-DC359EC32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유의진</a:t>
            </a:r>
          </a:p>
        </p:txBody>
      </p:sp>
    </p:spTree>
    <p:extLst>
      <p:ext uri="{BB962C8B-B14F-4D97-AF65-F5344CB8AC3E}">
        <p14:creationId xmlns:p14="http://schemas.microsoft.com/office/powerpoint/2010/main" val="36849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2C4C0D-E15D-4B50-AFB7-F623B6997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721"/>
            <a:ext cx="4205400" cy="6345279"/>
          </a:xfrm>
          <a:prstGeom prst="rect">
            <a:avLst/>
          </a:prstGeom>
        </p:spPr>
      </p:pic>
      <p:sp>
        <p:nvSpPr>
          <p:cNvPr id="3" name="부제목 4">
            <a:extLst>
              <a:ext uri="{FF2B5EF4-FFF2-40B4-BE49-F238E27FC236}">
                <a16:creationId xmlns:a16="http://schemas.microsoft.com/office/drawing/2014/main" id="{9A009EDC-67E5-415E-B7F8-49110EFE0634}"/>
              </a:ext>
            </a:extLst>
          </p:cNvPr>
          <p:cNvSpPr txBox="1">
            <a:spLocks/>
          </p:cNvSpPr>
          <p:nvPr/>
        </p:nvSpPr>
        <p:spPr>
          <a:xfrm>
            <a:off x="121508" y="160597"/>
            <a:ext cx="1293341" cy="352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모의고사</a:t>
            </a:r>
          </a:p>
        </p:txBody>
      </p:sp>
      <p:sp>
        <p:nvSpPr>
          <p:cNvPr id="4" name="부제목 4">
            <a:extLst>
              <a:ext uri="{FF2B5EF4-FFF2-40B4-BE49-F238E27FC236}">
                <a16:creationId xmlns:a16="http://schemas.microsoft.com/office/drawing/2014/main" id="{0DEB13F5-9672-4F01-B895-03E91BE946FC}"/>
              </a:ext>
            </a:extLst>
          </p:cNvPr>
          <p:cNvSpPr txBox="1">
            <a:spLocks/>
          </p:cNvSpPr>
          <p:nvPr/>
        </p:nvSpPr>
        <p:spPr>
          <a:xfrm>
            <a:off x="4310921" y="1920341"/>
            <a:ext cx="2164492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벡터에 답 입력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E932B730-4FD4-4C6E-9E3C-67DF87BE9D26}"/>
              </a:ext>
            </a:extLst>
          </p:cNvPr>
          <p:cNvSpPr/>
          <p:nvPr/>
        </p:nvSpPr>
        <p:spPr>
          <a:xfrm>
            <a:off x="4068033" y="1800225"/>
            <a:ext cx="188167" cy="571500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부제목 4">
            <a:extLst>
              <a:ext uri="{FF2B5EF4-FFF2-40B4-BE49-F238E27FC236}">
                <a16:creationId xmlns:a16="http://schemas.microsoft.com/office/drawing/2014/main" id="{799100C3-79B6-4AFB-904D-E4E2B396CBD9}"/>
              </a:ext>
            </a:extLst>
          </p:cNvPr>
          <p:cNvSpPr txBox="1">
            <a:spLocks/>
          </p:cNvSpPr>
          <p:nvPr/>
        </p:nvSpPr>
        <p:spPr>
          <a:xfrm>
            <a:off x="4321081" y="3312557"/>
            <a:ext cx="2164492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각각의 점수 저장</a:t>
            </a: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7573852E-432B-4A87-9F6D-D570C4DB52CB}"/>
              </a:ext>
            </a:extLst>
          </p:cNvPr>
          <p:cNvSpPr/>
          <p:nvPr/>
        </p:nvSpPr>
        <p:spPr>
          <a:xfrm>
            <a:off x="4071954" y="2661285"/>
            <a:ext cx="188167" cy="1491616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EC8DB0AB-D674-400A-9FF6-62FE836DDBAB}"/>
              </a:ext>
            </a:extLst>
          </p:cNvPr>
          <p:cNvSpPr/>
          <p:nvPr/>
        </p:nvSpPr>
        <p:spPr>
          <a:xfrm>
            <a:off x="4071954" y="4269105"/>
            <a:ext cx="188167" cy="882015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4">
            <a:extLst>
              <a:ext uri="{FF2B5EF4-FFF2-40B4-BE49-F238E27FC236}">
                <a16:creationId xmlns:a16="http://schemas.microsoft.com/office/drawing/2014/main" id="{86DF77C6-96A2-4A7C-B0FC-950D949CB189}"/>
              </a:ext>
            </a:extLst>
          </p:cNvPr>
          <p:cNvSpPr txBox="1">
            <a:spLocks/>
          </p:cNvSpPr>
          <p:nvPr/>
        </p:nvSpPr>
        <p:spPr>
          <a:xfrm>
            <a:off x="4418442" y="4316008"/>
            <a:ext cx="5855858" cy="777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9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r>
              <a:rPr lang="ko-KR" altLang="en-US" sz="19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번과 </a:t>
            </a:r>
            <a:r>
              <a:rPr lang="en-US" altLang="ko-KR" sz="19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2</a:t>
            </a:r>
            <a:r>
              <a:rPr lang="ko-KR" altLang="en-US" sz="19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번의 점수가 같으면 둘 다 저장</a:t>
            </a:r>
            <a:r>
              <a:rPr lang="en-US" altLang="ko-KR" sz="19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sz="19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다르면 큰 것 저장</a:t>
            </a:r>
            <a:endParaRPr lang="en-US" altLang="ko-KR" sz="19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9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큰 값을 </a:t>
            </a:r>
            <a:r>
              <a:rPr lang="en-US" altLang="ko-KR" sz="19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max</a:t>
            </a:r>
            <a:r>
              <a:rPr lang="ko-KR" altLang="en-US" sz="19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에 넣어 놓기</a:t>
            </a:r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EB020319-97BF-41BF-9119-27276E3D7153}"/>
              </a:ext>
            </a:extLst>
          </p:cNvPr>
          <p:cNvSpPr/>
          <p:nvPr/>
        </p:nvSpPr>
        <p:spPr>
          <a:xfrm>
            <a:off x="4071954" y="5272556"/>
            <a:ext cx="188167" cy="1028909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부제목 4">
            <a:extLst>
              <a:ext uri="{FF2B5EF4-FFF2-40B4-BE49-F238E27FC236}">
                <a16:creationId xmlns:a16="http://schemas.microsoft.com/office/drawing/2014/main" id="{F87EBB40-B869-41AF-876F-1D73E8DFB895}"/>
              </a:ext>
            </a:extLst>
          </p:cNvPr>
          <p:cNvSpPr txBox="1">
            <a:spLocks/>
          </p:cNvSpPr>
          <p:nvPr/>
        </p:nvSpPr>
        <p:spPr>
          <a:xfrm>
            <a:off x="4321080" y="5430382"/>
            <a:ext cx="5150580" cy="777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max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와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3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번의 점수 비교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같으면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3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추가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3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이 크면 벡터 초기화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3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만 넣기</a:t>
            </a:r>
          </a:p>
        </p:txBody>
      </p:sp>
    </p:spTree>
    <p:extLst>
      <p:ext uri="{BB962C8B-B14F-4D97-AF65-F5344CB8AC3E}">
        <p14:creationId xmlns:p14="http://schemas.microsoft.com/office/powerpoint/2010/main" val="115301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/>
      <p:bldP spid="9" grpId="0" animBg="1"/>
      <p:bldP spid="10" grpId="0" animBg="1"/>
      <p:bldP spid="11" grpId="0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BBBD96-A9CC-41FA-97A0-89568BC75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734"/>
            <a:ext cx="3958719" cy="6382265"/>
          </a:xfrm>
          <a:prstGeom prst="rect">
            <a:avLst/>
          </a:prstGeom>
        </p:spPr>
      </p:pic>
      <p:sp>
        <p:nvSpPr>
          <p:cNvPr id="4" name="부제목 4">
            <a:extLst>
              <a:ext uri="{FF2B5EF4-FFF2-40B4-BE49-F238E27FC236}">
                <a16:creationId xmlns:a16="http://schemas.microsoft.com/office/drawing/2014/main" id="{8C11A3EB-7347-4553-9330-F36F82B083FD}"/>
              </a:ext>
            </a:extLst>
          </p:cNvPr>
          <p:cNvSpPr txBox="1">
            <a:spLocks/>
          </p:cNvSpPr>
          <p:nvPr/>
        </p:nvSpPr>
        <p:spPr>
          <a:xfrm>
            <a:off x="121508" y="160597"/>
            <a:ext cx="1293341" cy="352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소수 찾기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0E290EE-19F8-4BB5-935D-30CD30865C51}"/>
              </a:ext>
            </a:extLst>
          </p:cNvPr>
          <p:cNvSpPr txBox="1">
            <a:spLocks/>
          </p:cNvSpPr>
          <p:nvPr/>
        </p:nvSpPr>
        <p:spPr>
          <a:xfrm>
            <a:off x="1185438" y="131764"/>
            <a:ext cx="2164492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백트래킹 이용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6" name="부제목 4">
            <a:extLst>
              <a:ext uri="{FF2B5EF4-FFF2-40B4-BE49-F238E27FC236}">
                <a16:creationId xmlns:a16="http://schemas.microsoft.com/office/drawing/2014/main" id="{0B3A3974-0E37-4A8D-A620-10DD91C0AF8C}"/>
              </a:ext>
            </a:extLst>
          </p:cNvPr>
          <p:cNvSpPr txBox="1">
            <a:spLocks/>
          </p:cNvSpPr>
          <p:nvPr/>
        </p:nvSpPr>
        <p:spPr>
          <a:xfrm>
            <a:off x="2990772" y="6246019"/>
            <a:ext cx="3429077" cy="37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시작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: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현재 문자열 비어 있는 상태</a:t>
            </a: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5815C389-D32C-4C4B-813F-D29CB14D0D3A}"/>
              </a:ext>
            </a:extLst>
          </p:cNvPr>
          <p:cNvSpPr/>
          <p:nvPr/>
        </p:nvSpPr>
        <p:spPr>
          <a:xfrm>
            <a:off x="2633585" y="6125903"/>
            <a:ext cx="242888" cy="492919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부제목 4">
            <a:extLst>
              <a:ext uri="{FF2B5EF4-FFF2-40B4-BE49-F238E27FC236}">
                <a16:creationId xmlns:a16="http://schemas.microsoft.com/office/drawing/2014/main" id="{33DD4B45-4AE8-42D8-A676-F77B03F41F11}"/>
              </a:ext>
            </a:extLst>
          </p:cNvPr>
          <p:cNvSpPr txBox="1">
            <a:spLocks/>
          </p:cNvSpPr>
          <p:nvPr/>
        </p:nvSpPr>
        <p:spPr>
          <a:xfrm>
            <a:off x="2286694" y="1360884"/>
            <a:ext cx="3429077" cy="372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used =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중복되는 숫자 제외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check =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각 숫자를 사용했는지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1709DDB7-9982-436D-9DE4-A48D666847E6}"/>
              </a:ext>
            </a:extLst>
          </p:cNvPr>
          <p:cNvSpPr/>
          <p:nvPr/>
        </p:nvSpPr>
        <p:spPr>
          <a:xfrm>
            <a:off x="1995410" y="1487228"/>
            <a:ext cx="242888" cy="492919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4">
            <a:extLst>
              <a:ext uri="{FF2B5EF4-FFF2-40B4-BE49-F238E27FC236}">
                <a16:creationId xmlns:a16="http://schemas.microsoft.com/office/drawing/2014/main" id="{C14FC2FD-6D18-4009-989E-4F8B9287FE94}"/>
              </a:ext>
            </a:extLst>
          </p:cNvPr>
          <p:cNvSpPr txBox="1">
            <a:spLocks/>
          </p:cNvSpPr>
          <p:nvPr/>
        </p:nvSpPr>
        <p:spPr>
          <a:xfrm>
            <a:off x="4239319" y="2972922"/>
            <a:ext cx="5552381" cy="372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현재 문자열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now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가 비어 있지 않고 사용되지 않았다면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숫자로 변환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used true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로</a:t>
            </a:r>
            <a:endParaRPr lang="en-US" altLang="ko-KR" sz="18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소수인지 판별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(0,1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제외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sqrt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까지 확인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658709D8-ACE6-4334-AFCB-A43B4954F4A3}"/>
              </a:ext>
            </a:extLst>
          </p:cNvPr>
          <p:cNvSpPr/>
          <p:nvPr/>
        </p:nvSpPr>
        <p:spPr>
          <a:xfrm>
            <a:off x="3890885" y="2201603"/>
            <a:ext cx="242888" cy="2484697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1187FC67-8404-49D4-B7A2-2E1FB92B278E}"/>
              </a:ext>
            </a:extLst>
          </p:cNvPr>
          <p:cNvSpPr/>
          <p:nvPr/>
        </p:nvSpPr>
        <p:spPr>
          <a:xfrm>
            <a:off x="3905675" y="4725455"/>
            <a:ext cx="242888" cy="806189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부제목 4">
            <a:extLst>
              <a:ext uri="{FF2B5EF4-FFF2-40B4-BE49-F238E27FC236}">
                <a16:creationId xmlns:a16="http://schemas.microsoft.com/office/drawing/2014/main" id="{C09D2161-1B74-4D18-98F8-C2659FEBD7B1}"/>
              </a:ext>
            </a:extLst>
          </p:cNvPr>
          <p:cNvSpPr txBox="1">
            <a:spLocks/>
          </p:cNvSpPr>
          <p:nvPr/>
        </p:nvSpPr>
        <p:spPr>
          <a:xfrm>
            <a:off x="4148563" y="4745627"/>
            <a:ext cx="5204216" cy="372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만약 숫자를 사용했다면 다음 반복문으로 </a:t>
            </a:r>
            <a:r>
              <a:rPr lang="ko-KR" altLang="en-US" sz="16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넘어감</a:t>
            </a:r>
            <a:endParaRPr lang="en-US" altLang="ko-KR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그렇지 않다면 </a:t>
            </a:r>
            <a:r>
              <a:rPr lang="en-US" altLang="ko-KR" sz="16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true, now </a:t>
            </a:r>
            <a:r>
              <a:rPr lang="ko-KR" altLang="en-US" sz="16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문자열 뒤에 붙여서 재귀함수 호출</a:t>
            </a:r>
            <a:endParaRPr lang="en-US" altLang="ko-KR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호출이 끝나면 </a:t>
            </a:r>
            <a:r>
              <a:rPr lang="en-US" altLang="ko-KR" sz="16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false</a:t>
            </a:r>
            <a:r>
              <a:rPr lang="ko-KR" altLang="en-US" sz="16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로 </a:t>
            </a:r>
            <a:r>
              <a:rPr lang="ko-KR" altLang="en-US" sz="16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바꿔줌</a:t>
            </a:r>
            <a:endParaRPr lang="en-US" altLang="ko-KR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23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D9D565-7A86-460A-915F-F6FDDB7B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5019675" cy="4267200"/>
          </a:xfrm>
          <a:prstGeom prst="rect">
            <a:avLst/>
          </a:prstGeom>
        </p:spPr>
      </p:pic>
      <p:sp>
        <p:nvSpPr>
          <p:cNvPr id="4" name="부제목 4">
            <a:extLst>
              <a:ext uri="{FF2B5EF4-FFF2-40B4-BE49-F238E27FC236}">
                <a16:creationId xmlns:a16="http://schemas.microsoft.com/office/drawing/2014/main" id="{67DE0758-BCFD-4571-9A98-5368DEEF6FDD}"/>
              </a:ext>
            </a:extLst>
          </p:cNvPr>
          <p:cNvSpPr txBox="1">
            <a:spLocks/>
          </p:cNvSpPr>
          <p:nvPr/>
        </p:nvSpPr>
        <p:spPr>
          <a:xfrm>
            <a:off x="121508" y="160597"/>
            <a:ext cx="1293341" cy="352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카펫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2E3174B-FD33-4C14-A0F3-643F6173B9A0}"/>
              </a:ext>
            </a:extLst>
          </p:cNvPr>
          <p:cNvSpPr txBox="1">
            <a:spLocks/>
          </p:cNvSpPr>
          <p:nvPr/>
        </p:nvSpPr>
        <p:spPr>
          <a:xfrm>
            <a:off x="5334000" y="2645569"/>
            <a:ext cx="4000500" cy="372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가로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&gt;=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세로 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세로의 길이를 </a:t>
            </a:r>
            <a:r>
              <a:rPr lang="en-US" altLang="ko-KR" sz="20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로 둠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Yellow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가 나누어 떨어지면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그 경우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Brown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의 수가 맞는지 확인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맞으면 가로의 길이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yellow/i+2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세로의 길이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i+2 </a:t>
            </a:r>
            <a:r>
              <a:rPr lang="ko-KR" altLang="en-US" sz="20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넣어줌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A81B193-9BAF-48F8-BECA-D2F853328E9E}"/>
              </a:ext>
            </a:extLst>
          </p:cNvPr>
          <p:cNvSpPr/>
          <p:nvPr/>
        </p:nvSpPr>
        <p:spPr>
          <a:xfrm>
            <a:off x="4991099" y="2512219"/>
            <a:ext cx="242888" cy="2250281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C78F83-6ADA-459A-9E22-8296B4F80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891" y="987166"/>
            <a:ext cx="2693766" cy="2031206"/>
          </a:xfrm>
          <a:prstGeom prst="rect">
            <a:avLst/>
          </a:prstGeom>
        </p:spPr>
      </p:pic>
      <p:sp>
        <p:nvSpPr>
          <p:cNvPr id="9" name="부제목 4">
            <a:extLst>
              <a:ext uri="{FF2B5EF4-FFF2-40B4-BE49-F238E27FC236}">
                <a16:creationId xmlns:a16="http://schemas.microsoft.com/office/drawing/2014/main" id="{7EC10CE5-D4FA-459F-9604-66D4DB60BE28}"/>
              </a:ext>
            </a:extLst>
          </p:cNvPr>
          <p:cNvSpPr txBox="1">
            <a:spLocks/>
          </p:cNvSpPr>
          <p:nvPr/>
        </p:nvSpPr>
        <p:spPr>
          <a:xfrm>
            <a:off x="7792356" y="1798439"/>
            <a:ext cx="628647" cy="372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i=1</a:t>
            </a:r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4354637A-16A8-4419-8AEE-D0558D23CE39}"/>
              </a:ext>
            </a:extLst>
          </p:cNvPr>
          <p:cNvSpPr/>
          <p:nvPr/>
        </p:nvSpPr>
        <p:spPr>
          <a:xfrm rot="10800000">
            <a:off x="8421003" y="1674088"/>
            <a:ext cx="242888" cy="621506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4">
            <a:extLst>
              <a:ext uri="{FF2B5EF4-FFF2-40B4-BE49-F238E27FC236}">
                <a16:creationId xmlns:a16="http://schemas.microsoft.com/office/drawing/2014/main" id="{960C8C7F-EA9C-4DBF-840C-9D3C14860B18}"/>
              </a:ext>
            </a:extLst>
          </p:cNvPr>
          <p:cNvSpPr txBox="1">
            <a:spLocks/>
          </p:cNvSpPr>
          <p:nvPr/>
        </p:nvSpPr>
        <p:spPr>
          <a:xfrm>
            <a:off x="7055649" y="218090"/>
            <a:ext cx="2364576" cy="372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Yellow=2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Brown=10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029083-5FB2-4D29-906A-DD83EBE89AAB}"/>
              </a:ext>
            </a:extLst>
          </p:cNvPr>
          <p:cNvSpPr/>
          <p:nvPr/>
        </p:nvSpPr>
        <p:spPr>
          <a:xfrm>
            <a:off x="8705853" y="1683222"/>
            <a:ext cx="628647" cy="6390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BD6F104B-7685-4B62-82CE-1D876D0C6798}"/>
              </a:ext>
            </a:extLst>
          </p:cNvPr>
          <p:cNvSpPr/>
          <p:nvPr/>
        </p:nvSpPr>
        <p:spPr>
          <a:xfrm rot="16200000">
            <a:off x="9885466" y="219945"/>
            <a:ext cx="242888" cy="1285875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4">
            <a:extLst>
              <a:ext uri="{FF2B5EF4-FFF2-40B4-BE49-F238E27FC236}">
                <a16:creationId xmlns:a16="http://schemas.microsoft.com/office/drawing/2014/main" id="{35B2C40A-F388-4A9C-A427-A820C30B0277}"/>
              </a:ext>
            </a:extLst>
          </p:cNvPr>
          <p:cNvSpPr txBox="1">
            <a:spLocks/>
          </p:cNvSpPr>
          <p:nvPr/>
        </p:nvSpPr>
        <p:spPr>
          <a:xfrm>
            <a:off x="9334500" y="252974"/>
            <a:ext cx="1508814" cy="372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Yellow/</a:t>
            </a:r>
            <a:r>
              <a:rPr lang="en-US" altLang="ko-KR" sz="20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=2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9B8B5B-AFBA-4572-BC39-22AE5C1A3AEE}"/>
              </a:ext>
            </a:extLst>
          </p:cNvPr>
          <p:cNvSpPr/>
          <p:nvPr/>
        </p:nvSpPr>
        <p:spPr>
          <a:xfrm>
            <a:off x="10700435" y="1673697"/>
            <a:ext cx="628647" cy="6390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C7F816-1567-4449-9C25-0F56029477FE}"/>
              </a:ext>
            </a:extLst>
          </p:cNvPr>
          <p:cNvSpPr/>
          <p:nvPr/>
        </p:nvSpPr>
        <p:spPr>
          <a:xfrm>
            <a:off x="9363972" y="1026169"/>
            <a:ext cx="628647" cy="6390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25EED8-50A9-405B-B4ED-0EC8629FD0A2}"/>
              </a:ext>
            </a:extLst>
          </p:cNvPr>
          <p:cNvSpPr/>
          <p:nvPr/>
        </p:nvSpPr>
        <p:spPr>
          <a:xfrm>
            <a:off x="10021201" y="1022050"/>
            <a:ext cx="628647" cy="6390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30D682-41F4-4EE5-A79F-960BB3A21D34}"/>
              </a:ext>
            </a:extLst>
          </p:cNvPr>
          <p:cNvSpPr/>
          <p:nvPr/>
        </p:nvSpPr>
        <p:spPr>
          <a:xfrm>
            <a:off x="9363972" y="2326022"/>
            <a:ext cx="628647" cy="6390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10F710-77BC-4679-AC6A-7B45C2FEF359}"/>
              </a:ext>
            </a:extLst>
          </p:cNvPr>
          <p:cNvSpPr/>
          <p:nvPr/>
        </p:nvSpPr>
        <p:spPr>
          <a:xfrm>
            <a:off x="10021200" y="2326022"/>
            <a:ext cx="628647" cy="6390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53B28D-0FF7-4EAA-9E17-BC3FB19FBF91}"/>
              </a:ext>
            </a:extLst>
          </p:cNvPr>
          <p:cNvSpPr/>
          <p:nvPr/>
        </p:nvSpPr>
        <p:spPr>
          <a:xfrm>
            <a:off x="10689428" y="2345470"/>
            <a:ext cx="628647" cy="639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B50A5A-83AE-4866-A06C-F3EA3EB9AEB8}"/>
              </a:ext>
            </a:extLst>
          </p:cNvPr>
          <p:cNvSpPr/>
          <p:nvPr/>
        </p:nvSpPr>
        <p:spPr>
          <a:xfrm>
            <a:off x="8705853" y="2333038"/>
            <a:ext cx="628647" cy="639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D97D20-3479-4522-B5DB-8160470E691F}"/>
              </a:ext>
            </a:extLst>
          </p:cNvPr>
          <p:cNvSpPr/>
          <p:nvPr/>
        </p:nvSpPr>
        <p:spPr>
          <a:xfrm>
            <a:off x="8705853" y="1019845"/>
            <a:ext cx="628647" cy="639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C1946E-59AD-4340-8177-9A94F54A278A}"/>
              </a:ext>
            </a:extLst>
          </p:cNvPr>
          <p:cNvSpPr/>
          <p:nvPr/>
        </p:nvSpPr>
        <p:spPr>
          <a:xfrm>
            <a:off x="10689429" y="1019845"/>
            <a:ext cx="628647" cy="639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142657C-7BD0-4744-9FA8-51933C60B1E9}"/>
              </a:ext>
            </a:extLst>
          </p:cNvPr>
          <p:cNvSpPr/>
          <p:nvPr/>
        </p:nvSpPr>
        <p:spPr>
          <a:xfrm>
            <a:off x="5333998" y="3924300"/>
            <a:ext cx="4086227" cy="663123"/>
          </a:xfrm>
          <a:prstGeom prst="rect">
            <a:avLst/>
          </a:prstGeom>
          <a:solidFill>
            <a:srgbClr val="26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7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0" grpId="0" animBg="1"/>
      <p:bldP spid="11" grpId="0"/>
      <p:bldP spid="12" grpId="0" animBg="1"/>
      <p:bldP spid="12" grpId="1" animBg="1"/>
      <p:bldP spid="13" grpId="0" animBg="1"/>
      <p:bldP spid="14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3">
            <a:extLst>
              <a:ext uri="{FF2B5EF4-FFF2-40B4-BE49-F238E27FC236}">
                <a16:creationId xmlns:a16="http://schemas.microsoft.com/office/drawing/2014/main" id="{738330F3-DC04-4743-AA76-DE54B1321825}"/>
              </a:ext>
            </a:extLst>
          </p:cNvPr>
          <p:cNvSpPr txBox="1">
            <a:spLocks/>
          </p:cNvSpPr>
          <p:nvPr/>
        </p:nvSpPr>
        <p:spPr>
          <a:xfrm>
            <a:off x="1524000" y="24463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감사합니다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!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86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83B089471E19D499A794BD6281B8337" ma:contentTypeVersion="2" ma:contentTypeDescription="새 문서를 만듭니다." ma:contentTypeScope="" ma:versionID="b6a9b00f96d9581263930572465e4cca">
  <xsd:schema xmlns:xsd="http://www.w3.org/2001/XMLSchema" xmlns:xs="http://www.w3.org/2001/XMLSchema" xmlns:p="http://schemas.microsoft.com/office/2006/metadata/properties" xmlns:ns3="72237e5d-b00b-4582-bffc-c4905ae74025" targetNamespace="http://schemas.microsoft.com/office/2006/metadata/properties" ma:root="true" ma:fieldsID="c961ed26f7be2a665dc9bd45855c86cb" ns3:_="">
    <xsd:import namespace="72237e5d-b00b-4582-bffc-c4905ae740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37e5d-b00b-4582-bffc-c4905ae74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DFEA9-437C-472F-84B5-7554FFCB9B9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2237e5d-b00b-4582-bffc-c4905ae7402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A139A32-F1EC-4D0C-A125-6D6294855C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AEC1F0-4D5F-4524-8221-E88FBE880D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237e5d-b00b-4582-bffc-c4905ae740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169</Words>
  <Application>Microsoft Office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10X10</vt:lpstr>
      <vt:lpstr>맑은 고딕</vt:lpstr>
      <vt:lpstr>Arial</vt:lpstr>
      <vt:lpstr>Office 테마</vt:lpstr>
      <vt:lpstr>완전탐색 문제풀이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완전탐색 문제풀이</dc:title>
  <dc:creator>유의진</dc:creator>
  <cp:lastModifiedBy>유의진</cp:lastModifiedBy>
  <cp:revision>18</cp:revision>
  <dcterms:created xsi:type="dcterms:W3CDTF">2021-05-12T12:52:09Z</dcterms:created>
  <dcterms:modified xsi:type="dcterms:W3CDTF">2021-05-12T13:27:39Z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0x010100783B089471E19D499A794BD6281B8337</vt:lpwstr>
  </property>
</Properties>
</file>