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76" r:id="rId4"/>
    <p:sldId id="272" r:id="rId5"/>
    <p:sldId id="291" r:id="rId6"/>
    <p:sldId id="295" r:id="rId7"/>
    <p:sldId id="292" r:id="rId8"/>
    <p:sldId id="296" r:id="rId9"/>
    <p:sldId id="294" r:id="rId10"/>
    <p:sldId id="297" r:id="rId11"/>
    <p:sldId id="293" r:id="rId12"/>
    <p:sldId id="299" r:id="rId13"/>
    <p:sldId id="300" r:id="rId14"/>
    <p:sldId id="267" r:id="rId15"/>
  </p:sldIdLst>
  <p:sldSz cx="9906000" cy="6858000" type="A4"/>
  <p:notesSz cx="6858000" cy="9144000"/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백동훈" initials="백" lastIdx="2" clrIdx="0">
    <p:extLst>
      <p:ext uri="{19B8F6BF-5375-455C-9EA6-DF929625EA0E}">
        <p15:presenceInfo xmlns:p15="http://schemas.microsoft.com/office/powerpoint/2012/main" userId="S::hero589@konkuk.ac.kr::4a6cf89c-0a5e-4925-b9ef-2360d2474e3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CFBF"/>
    <a:srgbClr val="F62291"/>
    <a:srgbClr val="D8268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786" y="15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2021-05-03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9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5016-0CE9-49F3-B8D2-461B0C3D6C17}" type="datetime1">
              <a:rPr lang="ko-KR" altLang="en-US" smtClean="0"/>
              <a:pPr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6240" y="151896"/>
            <a:ext cx="9633520" cy="651746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8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508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210477" y="207318"/>
            <a:ext cx="106070" cy="106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25400" dist="381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2021-05-03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2021-05-03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2021-05-03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2021-05-03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2021-05-03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2021-05-03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2021-05-03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62567" y="-28997"/>
            <a:ext cx="254254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1072866" rtl="0" eaLnBrk="1" latinLnBrk="1" hangingPunct="1">
        <a:spcBef>
          <a:spcPct val="0"/>
        </a:spcBef>
        <a:buNone/>
        <a:defRPr sz="5200" kern="1200" spc="-176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itchFamily="34" charset="0"/>
        <a:buChar char="•"/>
        <a:defRPr sz="3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itchFamily="34" charset="0"/>
        <a:buChar char="–"/>
        <a:defRPr sz="3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itchFamily="34" charset="0"/>
        <a:buChar char="–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itchFamily="34" charset="0"/>
        <a:buChar char="»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 rot="-60000">
            <a:off x="-223" y="1787477"/>
            <a:ext cx="9945777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223" y="1931493"/>
            <a:ext cx="9945777" cy="22322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제목 5"/>
          <p:cNvSpPr txBox="1">
            <a:spLocks/>
          </p:cNvSpPr>
          <p:nvPr/>
        </p:nvSpPr>
        <p:spPr>
          <a:xfrm>
            <a:off x="3440832" y="2530617"/>
            <a:ext cx="4869969" cy="756085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ko-KR" altLang="en-US" sz="3400" spc="-30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</a:t>
            </a:r>
            <a:r>
              <a:rPr lang="ko-KR" altLang="en-US" sz="3400" spc="-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전 탐 색</a:t>
            </a:r>
          </a:p>
        </p:txBody>
      </p:sp>
      <p:sp>
        <p:nvSpPr>
          <p:cNvPr id="27" name="제목 5"/>
          <p:cNvSpPr txBox="1">
            <a:spLocks/>
          </p:cNvSpPr>
          <p:nvPr/>
        </p:nvSpPr>
        <p:spPr>
          <a:xfrm>
            <a:off x="7653702" y="63555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b="1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041724" y="3564064"/>
            <a:ext cx="1800200" cy="432047"/>
            <a:chOff x="8041724" y="3284985"/>
            <a:chExt cx="1800200" cy="432047"/>
          </a:xfrm>
        </p:grpSpPr>
        <p:sp>
          <p:nvSpPr>
            <p:cNvPr id="18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ko-KR" altLang="en-US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유의진 </a:t>
              </a: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</a:t>
              </a:r>
              <a:r>
                <a:rPr lang="ko-KR" altLang="en-US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전계원</a:t>
              </a:r>
              <a:endParaRPr lang="ko-KR" altLang="en-US" sz="18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액자 2"/>
          <p:cNvSpPr/>
          <p:nvPr/>
        </p:nvSpPr>
        <p:spPr>
          <a:xfrm>
            <a:off x="2851480" y="2579565"/>
            <a:ext cx="3312368" cy="732470"/>
          </a:xfrm>
          <a:prstGeom prst="frame">
            <a:avLst>
              <a:gd name="adj1" fmla="val 104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654868-3B2E-4AE5-BA5A-7660BEA14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8" y="6260392"/>
            <a:ext cx="391662" cy="455989"/>
          </a:xfrm>
          <a:prstGeom prst="rect">
            <a:avLst/>
          </a:prstGeom>
        </p:spPr>
      </p:pic>
      <p:sp>
        <p:nvSpPr>
          <p:cNvPr id="16" name="제목 5">
            <a:extLst>
              <a:ext uri="{FF2B5EF4-FFF2-40B4-BE49-F238E27FC236}">
                <a16:creationId xmlns:a16="http://schemas.microsoft.com/office/drawing/2014/main" id="{7611E645-CC12-4629-B716-7EF18E91DBBD}"/>
              </a:ext>
            </a:extLst>
          </p:cNvPr>
          <p:cNvSpPr txBox="1">
            <a:spLocks/>
          </p:cNvSpPr>
          <p:nvPr/>
        </p:nvSpPr>
        <p:spPr>
          <a:xfrm>
            <a:off x="557325" y="6267695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12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53612"/>
            <a:ext cx="4689399" cy="6259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완전탐색의 한계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AE4969-51E3-409F-A43F-46B9DD3A6E3D}"/>
              </a:ext>
            </a:extLst>
          </p:cNvPr>
          <p:cNvSpPr txBox="1"/>
          <p:nvPr/>
        </p:nvSpPr>
        <p:spPr>
          <a:xfrm>
            <a:off x="433978" y="1075898"/>
            <a:ext cx="88380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300" b="1" dirty="0">
                <a:ea typeface="나눔바른고딕" panose="020B0603020101020101"/>
              </a:rPr>
              <a:t>[5, 17, 23, 50] </a:t>
            </a:r>
            <a:r>
              <a:rPr lang="ko-KR" altLang="en-US" sz="2300" dirty="0">
                <a:ea typeface="나눔바른고딕" panose="020B0603020101020101"/>
              </a:rPr>
              <a:t>의 값들을 더해서</a:t>
            </a:r>
            <a:endParaRPr lang="en-US" altLang="ko-KR" sz="2300" dirty="0"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300" dirty="0">
                <a:ea typeface="나눔바른고딕" panose="020B0603020101020101"/>
              </a:rPr>
              <a:t>만들 수 있는 숫자를 모두 출력하세요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E4969-51E3-409F-A43F-46B9DD3A6E3D}"/>
              </a:ext>
            </a:extLst>
          </p:cNvPr>
          <p:cNvSpPr txBox="1"/>
          <p:nvPr/>
        </p:nvSpPr>
        <p:spPr>
          <a:xfrm>
            <a:off x="433978" y="3218912"/>
            <a:ext cx="8838000" cy="554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300" b="1" dirty="0">
                <a:ea typeface="나눔바른고딕" panose="020B0603020101020101"/>
              </a:rPr>
              <a:t>만약에 숫자가 </a:t>
            </a:r>
            <a:r>
              <a:rPr lang="en-US" altLang="ko-KR" sz="2300" b="1" dirty="0">
                <a:ea typeface="나눔바른고딕" panose="020B0603020101020101"/>
              </a:rPr>
              <a:t>4</a:t>
            </a:r>
            <a:r>
              <a:rPr lang="ko-KR" altLang="en-US" sz="2300" b="1" dirty="0">
                <a:ea typeface="나눔바른고딕" panose="020B0603020101020101"/>
              </a:rPr>
              <a:t>개가 아니라 </a:t>
            </a:r>
            <a:r>
              <a:rPr lang="en-US" altLang="ko-KR" sz="2300" b="1" dirty="0">
                <a:ea typeface="나눔바른고딕" panose="020B0603020101020101"/>
              </a:rPr>
              <a:t>100</a:t>
            </a:r>
            <a:r>
              <a:rPr lang="ko-KR" altLang="en-US" sz="2300" b="1" dirty="0">
                <a:ea typeface="나눔바른고딕" panose="020B0603020101020101"/>
              </a:rPr>
              <a:t>개라면</a:t>
            </a:r>
            <a:r>
              <a:rPr lang="en-US" altLang="ko-KR" sz="2300" b="1" dirty="0">
                <a:ea typeface="나눔바른고딕" panose="020B0603020101020101"/>
              </a:rPr>
              <a:t>..?</a:t>
            </a:r>
            <a:endParaRPr lang="ko-KR" altLang="en-US" sz="2300" b="1" dirty="0">
              <a:ea typeface="나눔바른고딕" panose="020B0603020101020101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AE4969-51E3-409F-A43F-46B9DD3A6E3D}"/>
              </a:ext>
            </a:extLst>
          </p:cNvPr>
          <p:cNvSpPr txBox="1"/>
          <p:nvPr/>
        </p:nvSpPr>
        <p:spPr>
          <a:xfrm>
            <a:off x="533777" y="4837644"/>
            <a:ext cx="8838000" cy="552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300" b="1" dirty="0">
                <a:solidFill>
                  <a:srgbClr val="C00000"/>
                </a:solidFill>
                <a:ea typeface="나눔바른고딕" panose="020B0603020101020101"/>
              </a:rPr>
              <a:t>2</a:t>
            </a:r>
            <a:r>
              <a:rPr lang="en-US" altLang="ko-KR" sz="2300" b="1" baseline="30000" dirty="0">
                <a:solidFill>
                  <a:srgbClr val="C00000"/>
                </a:solidFill>
                <a:ea typeface="나눔바른고딕" panose="020B0603020101020101"/>
              </a:rPr>
              <a:t>100</a:t>
            </a:r>
            <a:r>
              <a:rPr lang="en-US" altLang="ko-KR" sz="2300" b="1" dirty="0">
                <a:solidFill>
                  <a:srgbClr val="C00000"/>
                </a:solidFill>
                <a:ea typeface="나눔바른고딕" panose="020B0603020101020101"/>
              </a:rPr>
              <a:t> = 1.26 x 10</a:t>
            </a:r>
            <a:r>
              <a:rPr lang="en-US" altLang="ko-KR" sz="2300" b="1" baseline="30000" dirty="0">
                <a:solidFill>
                  <a:srgbClr val="C00000"/>
                </a:solidFill>
                <a:ea typeface="나눔바른고딕" panose="020B0603020101020101"/>
              </a:rPr>
              <a:t>30</a:t>
            </a:r>
            <a:r>
              <a:rPr lang="en-US" altLang="ko-KR" sz="2300" b="1" dirty="0">
                <a:solidFill>
                  <a:srgbClr val="C00000"/>
                </a:solidFill>
                <a:ea typeface="나눔바른고딕" panose="020B0603020101020101"/>
              </a:rPr>
              <a:t> = </a:t>
            </a:r>
            <a:r>
              <a:rPr lang="ko-KR" altLang="en-US" sz="2300" b="1" dirty="0">
                <a:solidFill>
                  <a:srgbClr val="C00000"/>
                </a:solidFill>
                <a:ea typeface="나눔바른고딕" panose="020B0603020101020101"/>
              </a:rPr>
              <a:t>연산이 </a:t>
            </a:r>
            <a:r>
              <a:rPr lang="ko-KR" altLang="en-US" sz="2300" b="1" dirty="0" err="1">
                <a:solidFill>
                  <a:srgbClr val="C00000"/>
                </a:solidFill>
                <a:ea typeface="나눔바른고딕" panose="020B0603020101020101"/>
              </a:rPr>
              <a:t>너무너무너무너무</a:t>
            </a:r>
            <a:r>
              <a:rPr lang="ko-KR" altLang="en-US" sz="2300" b="1" dirty="0">
                <a:solidFill>
                  <a:srgbClr val="C00000"/>
                </a:solidFill>
                <a:ea typeface="나눔바른고딕" panose="020B0603020101020101"/>
              </a:rPr>
              <a:t> 많음</a:t>
            </a:r>
            <a:endParaRPr lang="ko-KR" altLang="en-US" sz="2300" b="1" baseline="30000" dirty="0">
              <a:solidFill>
                <a:srgbClr val="C00000"/>
              </a:solidFill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50590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320476" y="1628800"/>
            <a:ext cx="3304378" cy="218832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80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실전편</a:t>
            </a:r>
            <a:endParaRPr lang="en-US" altLang="ko-KR" sz="8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26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53612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실전</a:t>
            </a:r>
            <a:r>
              <a:rPr lang="en-US" altLang="ko-KR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예제 </a:t>
            </a:r>
            <a:r>
              <a:rPr lang="en-US" altLang="ko-KR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N</a:t>
            </a: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EF2BA9-CA3D-413C-9C1A-64A8C8AA8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43" y="1001187"/>
            <a:ext cx="8841269" cy="376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3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53612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실전</a:t>
            </a:r>
            <a:r>
              <a:rPr lang="en-US" altLang="ko-KR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예제 </a:t>
            </a:r>
            <a:r>
              <a:rPr lang="en-US" altLang="ko-KR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N</a:t>
            </a: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03BFBA4-4E33-4719-901A-12CE2C932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71" y="748055"/>
            <a:ext cx="3424244" cy="5576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193BB0-A750-4F2F-9AD0-2527289EFCB8}"/>
              </a:ext>
            </a:extLst>
          </p:cNvPr>
          <p:cNvSpPr txBox="1"/>
          <p:nvPr/>
        </p:nvSpPr>
        <p:spPr>
          <a:xfrm>
            <a:off x="5202267" y="1012979"/>
            <a:ext cx="9743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lists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A41A03-625C-4A96-86DD-99016D70433E}"/>
              </a:ext>
            </a:extLst>
          </p:cNvPr>
          <p:cNvSpPr txBox="1"/>
          <p:nvPr/>
        </p:nvSpPr>
        <p:spPr>
          <a:xfrm>
            <a:off x="5202267" y="1784652"/>
            <a:ext cx="9743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check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CC3FD2-2893-4C6C-8442-BC64BC44BEF4}"/>
              </a:ext>
            </a:extLst>
          </p:cNvPr>
          <p:cNvSpPr txBox="1"/>
          <p:nvPr/>
        </p:nvSpPr>
        <p:spPr>
          <a:xfrm>
            <a:off x="4152817" y="1155651"/>
            <a:ext cx="974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 = 4</a:t>
            </a:r>
          </a:p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 = 3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C255E18-B28F-4669-A041-7C99472C6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004484"/>
              </p:ext>
            </p:extLst>
          </p:nvPr>
        </p:nvGraphicFramePr>
        <p:xfrm>
          <a:off x="6084216" y="914893"/>
          <a:ext cx="1892109" cy="6116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703">
                  <a:extLst>
                    <a:ext uri="{9D8B030D-6E8A-4147-A177-3AD203B41FA5}">
                      <a16:colId xmlns:a16="http://schemas.microsoft.com/office/drawing/2014/main" val="983621503"/>
                    </a:ext>
                  </a:extLst>
                </a:gridCol>
                <a:gridCol w="630703">
                  <a:extLst>
                    <a:ext uri="{9D8B030D-6E8A-4147-A177-3AD203B41FA5}">
                      <a16:colId xmlns:a16="http://schemas.microsoft.com/office/drawing/2014/main" val="903049008"/>
                    </a:ext>
                  </a:extLst>
                </a:gridCol>
                <a:gridCol w="630703">
                  <a:extLst>
                    <a:ext uri="{9D8B030D-6E8A-4147-A177-3AD203B41FA5}">
                      <a16:colId xmlns:a16="http://schemas.microsoft.com/office/drawing/2014/main" val="2850688971"/>
                    </a:ext>
                  </a:extLst>
                </a:gridCol>
              </a:tblGrid>
              <a:tr h="61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872723"/>
                  </a:ext>
                </a:extLst>
              </a:tr>
            </a:tbl>
          </a:graphicData>
        </a:graphic>
      </p:graphicFrame>
      <p:graphicFrame>
        <p:nvGraphicFramePr>
          <p:cNvPr id="19" name="표 5">
            <a:extLst>
              <a:ext uri="{FF2B5EF4-FFF2-40B4-BE49-F238E27FC236}">
                <a16:creationId xmlns:a16="http://schemas.microsoft.com/office/drawing/2014/main" id="{79D7D274-EBC9-489E-93BA-BBF43FFD5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165167"/>
              </p:ext>
            </p:extLst>
          </p:nvPr>
        </p:nvGraphicFramePr>
        <p:xfrm>
          <a:off x="6084216" y="1686566"/>
          <a:ext cx="1892109" cy="6116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703">
                  <a:extLst>
                    <a:ext uri="{9D8B030D-6E8A-4147-A177-3AD203B41FA5}">
                      <a16:colId xmlns:a16="http://schemas.microsoft.com/office/drawing/2014/main" val="983621503"/>
                    </a:ext>
                  </a:extLst>
                </a:gridCol>
                <a:gridCol w="630703">
                  <a:extLst>
                    <a:ext uri="{9D8B030D-6E8A-4147-A177-3AD203B41FA5}">
                      <a16:colId xmlns:a16="http://schemas.microsoft.com/office/drawing/2014/main" val="903049008"/>
                    </a:ext>
                  </a:extLst>
                </a:gridCol>
                <a:gridCol w="630703">
                  <a:extLst>
                    <a:ext uri="{9D8B030D-6E8A-4147-A177-3AD203B41FA5}">
                      <a16:colId xmlns:a16="http://schemas.microsoft.com/office/drawing/2014/main" val="2850688971"/>
                    </a:ext>
                  </a:extLst>
                </a:gridCol>
              </a:tblGrid>
              <a:tr h="61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872723"/>
                  </a:ext>
                </a:extLst>
              </a:tr>
            </a:tbl>
          </a:graphicData>
        </a:graphic>
      </p:graphicFrame>
      <p:graphicFrame>
        <p:nvGraphicFramePr>
          <p:cNvPr id="26" name="표 5">
            <a:extLst>
              <a:ext uri="{FF2B5EF4-FFF2-40B4-BE49-F238E27FC236}">
                <a16:creationId xmlns:a16="http://schemas.microsoft.com/office/drawing/2014/main" id="{E2EBE713-32E7-4243-B93C-97CC8D0CF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051180"/>
              </p:ext>
            </p:extLst>
          </p:nvPr>
        </p:nvGraphicFramePr>
        <p:xfrm>
          <a:off x="4343249" y="2752809"/>
          <a:ext cx="1601121" cy="4154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707">
                  <a:extLst>
                    <a:ext uri="{9D8B030D-6E8A-4147-A177-3AD203B41FA5}">
                      <a16:colId xmlns:a16="http://schemas.microsoft.com/office/drawing/2014/main" val="983621503"/>
                    </a:ext>
                  </a:extLst>
                </a:gridCol>
                <a:gridCol w="533707">
                  <a:extLst>
                    <a:ext uri="{9D8B030D-6E8A-4147-A177-3AD203B41FA5}">
                      <a16:colId xmlns:a16="http://schemas.microsoft.com/office/drawing/2014/main" val="903049008"/>
                    </a:ext>
                  </a:extLst>
                </a:gridCol>
                <a:gridCol w="533707">
                  <a:extLst>
                    <a:ext uri="{9D8B030D-6E8A-4147-A177-3AD203B41FA5}">
                      <a16:colId xmlns:a16="http://schemas.microsoft.com/office/drawing/2014/main" val="2850688971"/>
                    </a:ext>
                  </a:extLst>
                </a:gridCol>
              </a:tblGrid>
              <a:tr h="415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872723"/>
                  </a:ext>
                </a:extLst>
              </a:tr>
            </a:tbl>
          </a:graphicData>
        </a:graphic>
      </p:graphicFrame>
      <p:graphicFrame>
        <p:nvGraphicFramePr>
          <p:cNvPr id="27" name="표 5">
            <a:extLst>
              <a:ext uri="{FF2B5EF4-FFF2-40B4-BE49-F238E27FC236}">
                <a16:creationId xmlns:a16="http://schemas.microsoft.com/office/drawing/2014/main" id="{0423F498-060F-435F-92B3-46B6246FD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238057"/>
              </p:ext>
            </p:extLst>
          </p:nvPr>
        </p:nvGraphicFramePr>
        <p:xfrm>
          <a:off x="4343249" y="3347692"/>
          <a:ext cx="1601121" cy="4154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707">
                  <a:extLst>
                    <a:ext uri="{9D8B030D-6E8A-4147-A177-3AD203B41FA5}">
                      <a16:colId xmlns:a16="http://schemas.microsoft.com/office/drawing/2014/main" val="983621503"/>
                    </a:ext>
                  </a:extLst>
                </a:gridCol>
                <a:gridCol w="533707">
                  <a:extLst>
                    <a:ext uri="{9D8B030D-6E8A-4147-A177-3AD203B41FA5}">
                      <a16:colId xmlns:a16="http://schemas.microsoft.com/office/drawing/2014/main" val="903049008"/>
                    </a:ext>
                  </a:extLst>
                </a:gridCol>
                <a:gridCol w="533707">
                  <a:extLst>
                    <a:ext uri="{9D8B030D-6E8A-4147-A177-3AD203B41FA5}">
                      <a16:colId xmlns:a16="http://schemas.microsoft.com/office/drawing/2014/main" val="2850688971"/>
                    </a:ext>
                  </a:extLst>
                </a:gridCol>
              </a:tblGrid>
              <a:tr h="415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872723"/>
                  </a:ext>
                </a:extLst>
              </a:tr>
            </a:tbl>
          </a:graphicData>
        </a:graphic>
      </p:graphicFrame>
      <p:graphicFrame>
        <p:nvGraphicFramePr>
          <p:cNvPr id="28" name="표 5">
            <a:extLst>
              <a:ext uri="{FF2B5EF4-FFF2-40B4-BE49-F238E27FC236}">
                <a16:creationId xmlns:a16="http://schemas.microsoft.com/office/drawing/2014/main" id="{9305EFB0-4993-48F5-896C-685A15D35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581100"/>
              </p:ext>
            </p:extLst>
          </p:nvPr>
        </p:nvGraphicFramePr>
        <p:xfrm>
          <a:off x="6198187" y="2761044"/>
          <a:ext cx="1601121" cy="4154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707">
                  <a:extLst>
                    <a:ext uri="{9D8B030D-6E8A-4147-A177-3AD203B41FA5}">
                      <a16:colId xmlns:a16="http://schemas.microsoft.com/office/drawing/2014/main" val="983621503"/>
                    </a:ext>
                  </a:extLst>
                </a:gridCol>
                <a:gridCol w="533707">
                  <a:extLst>
                    <a:ext uri="{9D8B030D-6E8A-4147-A177-3AD203B41FA5}">
                      <a16:colId xmlns:a16="http://schemas.microsoft.com/office/drawing/2014/main" val="903049008"/>
                    </a:ext>
                  </a:extLst>
                </a:gridCol>
                <a:gridCol w="533707">
                  <a:extLst>
                    <a:ext uri="{9D8B030D-6E8A-4147-A177-3AD203B41FA5}">
                      <a16:colId xmlns:a16="http://schemas.microsoft.com/office/drawing/2014/main" val="2850688971"/>
                    </a:ext>
                  </a:extLst>
                </a:gridCol>
              </a:tblGrid>
              <a:tr h="415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872723"/>
                  </a:ext>
                </a:extLst>
              </a:tr>
            </a:tbl>
          </a:graphicData>
        </a:graphic>
      </p:graphicFrame>
      <p:graphicFrame>
        <p:nvGraphicFramePr>
          <p:cNvPr id="29" name="표 5">
            <a:extLst>
              <a:ext uri="{FF2B5EF4-FFF2-40B4-BE49-F238E27FC236}">
                <a16:creationId xmlns:a16="http://schemas.microsoft.com/office/drawing/2014/main" id="{99F24314-4F26-417B-88CB-3B3A91B2C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434026"/>
              </p:ext>
            </p:extLst>
          </p:nvPr>
        </p:nvGraphicFramePr>
        <p:xfrm>
          <a:off x="6198187" y="3355927"/>
          <a:ext cx="1601121" cy="4154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707">
                  <a:extLst>
                    <a:ext uri="{9D8B030D-6E8A-4147-A177-3AD203B41FA5}">
                      <a16:colId xmlns:a16="http://schemas.microsoft.com/office/drawing/2014/main" val="983621503"/>
                    </a:ext>
                  </a:extLst>
                </a:gridCol>
                <a:gridCol w="533707">
                  <a:extLst>
                    <a:ext uri="{9D8B030D-6E8A-4147-A177-3AD203B41FA5}">
                      <a16:colId xmlns:a16="http://schemas.microsoft.com/office/drawing/2014/main" val="903049008"/>
                    </a:ext>
                  </a:extLst>
                </a:gridCol>
                <a:gridCol w="533707">
                  <a:extLst>
                    <a:ext uri="{9D8B030D-6E8A-4147-A177-3AD203B41FA5}">
                      <a16:colId xmlns:a16="http://schemas.microsoft.com/office/drawing/2014/main" val="2850688971"/>
                    </a:ext>
                  </a:extLst>
                </a:gridCol>
              </a:tblGrid>
              <a:tr h="415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872723"/>
                  </a:ext>
                </a:extLst>
              </a:tr>
            </a:tbl>
          </a:graphicData>
        </a:graphic>
      </p:graphicFrame>
      <p:graphicFrame>
        <p:nvGraphicFramePr>
          <p:cNvPr id="30" name="표 5">
            <a:extLst>
              <a:ext uri="{FF2B5EF4-FFF2-40B4-BE49-F238E27FC236}">
                <a16:creationId xmlns:a16="http://schemas.microsoft.com/office/drawing/2014/main" id="{9774CE4D-E182-4724-B136-FEC653EAB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384705"/>
              </p:ext>
            </p:extLst>
          </p:nvPr>
        </p:nvGraphicFramePr>
        <p:xfrm>
          <a:off x="8084647" y="2744176"/>
          <a:ext cx="1601121" cy="4154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707">
                  <a:extLst>
                    <a:ext uri="{9D8B030D-6E8A-4147-A177-3AD203B41FA5}">
                      <a16:colId xmlns:a16="http://schemas.microsoft.com/office/drawing/2014/main" val="983621503"/>
                    </a:ext>
                  </a:extLst>
                </a:gridCol>
                <a:gridCol w="533707">
                  <a:extLst>
                    <a:ext uri="{9D8B030D-6E8A-4147-A177-3AD203B41FA5}">
                      <a16:colId xmlns:a16="http://schemas.microsoft.com/office/drawing/2014/main" val="903049008"/>
                    </a:ext>
                  </a:extLst>
                </a:gridCol>
                <a:gridCol w="533707">
                  <a:extLst>
                    <a:ext uri="{9D8B030D-6E8A-4147-A177-3AD203B41FA5}">
                      <a16:colId xmlns:a16="http://schemas.microsoft.com/office/drawing/2014/main" val="2850688971"/>
                    </a:ext>
                  </a:extLst>
                </a:gridCol>
              </a:tblGrid>
              <a:tr h="415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872723"/>
                  </a:ext>
                </a:extLst>
              </a:tr>
            </a:tbl>
          </a:graphicData>
        </a:graphic>
      </p:graphicFrame>
      <p:graphicFrame>
        <p:nvGraphicFramePr>
          <p:cNvPr id="33" name="표 5">
            <a:extLst>
              <a:ext uri="{FF2B5EF4-FFF2-40B4-BE49-F238E27FC236}">
                <a16:creationId xmlns:a16="http://schemas.microsoft.com/office/drawing/2014/main" id="{79B4300A-5AC8-4793-AD21-2B3C453B2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728126"/>
              </p:ext>
            </p:extLst>
          </p:nvPr>
        </p:nvGraphicFramePr>
        <p:xfrm>
          <a:off x="8084647" y="3339059"/>
          <a:ext cx="1601121" cy="4154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707">
                  <a:extLst>
                    <a:ext uri="{9D8B030D-6E8A-4147-A177-3AD203B41FA5}">
                      <a16:colId xmlns:a16="http://schemas.microsoft.com/office/drawing/2014/main" val="983621503"/>
                    </a:ext>
                  </a:extLst>
                </a:gridCol>
                <a:gridCol w="533707">
                  <a:extLst>
                    <a:ext uri="{9D8B030D-6E8A-4147-A177-3AD203B41FA5}">
                      <a16:colId xmlns:a16="http://schemas.microsoft.com/office/drawing/2014/main" val="903049008"/>
                    </a:ext>
                  </a:extLst>
                </a:gridCol>
                <a:gridCol w="533707">
                  <a:extLst>
                    <a:ext uri="{9D8B030D-6E8A-4147-A177-3AD203B41FA5}">
                      <a16:colId xmlns:a16="http://schemas.microsoft.com/office/drawing/2014/main" val="2850688971"/>
                    </a:ext>
                  </a:extLst>
                </a:gridCol>
              </a:tblGrid>
              <a:tr h="415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872723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BE1B860-5F25-4C89-A9E1-15DF7BEFD700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 flipH="1">
            <a:off x="5143809" y="2298236"/>
            <a:ext cx="1886461" cy="4545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45D97D0-50B9-4A8C-8CDA-6775666603A8}"/>
              </a:ext>
            </a:extLst>
          </p:cNvPr>
          <p:cNvCxnSpPr>
            <a:endCxn id="28" idx="0"/>
          </p:cNvCxnSpPr>
          <p:nvPr/>
        </p:nvCxnSpPr>
        <p:spPr>
          <a:xfrm flipH="1">
            <a:off x="6998747" y="2298236"/>
            <a:ext cx="42485" cy="462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C74510B-CAEB-4B09-8BE8-B4F046E2727C}"/>
              </a:ext>
            </a:extLst>
          </p:cNvPr>
          <p:cNvCxnSpPr>
            <a:cxnSpLocks/>
            <a:stCxn id="19" idx="2"/>
            <a:endCxn id="30" idx="0"/>
          </p:cNvCxnSpPr>
          <p:nvPr/>
        </p:nvCxnSpPr>
        <p:spPr>
          <a:xfrm>
            <a:off x="7030270" y="2298236"/>
            <a:ext cx="1854937" cy="445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표 5">
            <a:extLst>
              <a:ext uri="{FF2B5EF4-FFF2-40B4-BE49-F238E27FC236}">
                <a16:creationId xmlns:a16="http://schemas.microsoft.com/office/drawing/2014/main" id="{2695D617-6CE1-4CA7-971F-A9A4D3521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756361"/>
              </p:ext>
            </p:extLst>
          </p:nvPr>
        </p:nvGraphicFramePr>
        <p:xfrm>
          <a:off x="3512840" y="4138819"/>
          <a:ext cx="1601121" cy="4154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707">
                  <a:extLst>
                    <a:ext uri="{9D8B030D-6E8A-4147-A177-3AD203B41FA5}">
                      <a16:colId xmlns:a16="http://schemas.microsoft.com/office/drawing/2014/main" val="983621503"/>
                    </a:ext>
                  </a:extLst>
                </a:gridCol>
                <a:gridCol w="533707">
                  <a:extLst>
                    <a:ext uri="{9D8B030D-6E8A-4147-A177-3AD203B41FA5}">
                      <a16:colId xmlns:a16="http://schemas.microsoft.com/office/drawing/2014/main" val="903049008"/>
                    </a:ext>
                  </a:extLst>
                </a:gridCol>
                <a:gridCol w="533707">
                  <a:extLst>
                    <a:ext uri="{9D8B030D-6E8A-4147-A177-3AD203B41FA5}">
                      <a16:colId xmlns:a16="http://schemas.microsoft.com/office/drawing/2014/main" val="2850688971"/>
                    </a:ext>
                  </a:extLst>
                </a:gridCol>
              </a:tblGrid>
              <a:tr h="415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872723"/>
                  </a:ext>
                </a:extLst>
              </a:tr>
            </a:tbl>
          </a:graphicData>
        </a:graphic>
      </p:graphicFrame>
      <p:graphicFrame>
        <p:nvGraphicFramePr>
          <p:cNvPr id="37" name="표 5">
            <a:extLst>
              <a:ext uri="{FF2B5EF4-FFF2-40B4-BE49-F238E27FC236}">
                <a16:creationId xmlns:a16="http://schemas.microsoft.com/office/drawing/2014/main" id="{E2873FAB-8923-43AF-98F6-7E7FCB702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256139"/>
              </p:ext>
            </p:extLst>
          </p:nvPr>
        </p:nvGraphicFramePr>
        <p:xfrm>
          <a:off x="3512840" y="4733702"/>
          <a:ext cx="1601121" cy="4154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707">
                  <a:extLst>
                    <a:ext uri="{9D8B030D-6E8A-4147-A177-3AD203B41FA5}">
                      <a16:colId xmlns:a16="http://schemas.microsoft.com/office/drawing/2014/main" val="983621503"/>
                    </a:ext>
                  </a:extLst>
                </a:gridCol>
                <a:gridCol w="533707">
                  <a:extLst>
                    <a:ext uri="{9D8B030D-6E8A-4147-A177-3AD203B41FA5}">
                      <a16:colId xmlns:a16="http://schemas.microsoft.com/office/drawing/2014/main" val="903049008"/>
                    </a:ext>
                  </a:extLst>
                </a:gridCol>
                <a:gridCol w="533707">
                  <a:extLst>
                    <a:ext uri="{9D8B030D-6E8A-4147-A177-3AD203B41FA5}">
                      <a16:colId xmlns:a16="http://schemas.microsoft.com/office/drawing/2014/main" val="2850688971"/>
                    </a:ext>
                  </a:extLst>
                </a:gridCol>
              </a:tblGrid>
              <a:tr h="415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872723"/>
                  </a:ext>
                </a:extLst>
              </a:tr>
            </a:tbl>
          </a:graphicData>
        </a:graphic>
      </p:graphicFrame>
      <p:graphicFrame>
        <p:nvGraphicFramePr>
          <p:cNvPr id="41" name="표 5">
            <a:extLst>
              <a:ext uri="{FF2B5EF4-FFF2-40B4-BE49-F238E27FC236}">
                <a16:creationId xmlns:a16="http://schemas.microsoft.com/office/drawing/2014/main" id="{190AC023-B16F-499F-AAAF-EC492B5AF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755552"/>
              </p:ext>
            </p:extLst>
          </p:nvPr>
        </p:nvGraphicFramePr>
        <p:xfrm>
          <a:off x="5341236" y="4138819"/>
          <a:ext cx="1601121" cy="4154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707">
                  <a:extLst>
                    <a:ext uri="{9D8B030D-6E8A-4147-A177-3AD203B41FA5}">
                      <a16:colId xmlns:a16="http://schemas.microsoft.com/office/drawing/2014/main" val="983621503"/>
                    </a:ext>
                  </a:extLst>
                </a:gridCol>
                <a:gridCol w="533707">
                  <a:extLst>
                    <a:ext uri="{9D8B030D-6E8A-4147-A177-3AD203B41FA5}">
                      <a16:colId xmlns:a16="http://schemas.microsoft.com/office/drawing/2014/main" val="903049008"/>
                    </a:ext>
                  </a:extLst>
                </a:gridCol>
                <a:gridCol w="533707">
                  <a:extLst>
                    <a:ext uri="{9D8B030D-6E8A-4147-A177-3AD203B41FA5}">
                      <a16:colId xmlns:a16="http://schemas.microsoft.com/office/drawing/2014/main" val="2850688971"/>
                    </a:ext>
                  </a:extLst>
                </a:gridCol>
              </a:tblGrid>
              <a:tr h="415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872723"/>
                  </a:ext>
                </a:extLst>
              </a:tr>
            </a:tbl>
          </a:graphicData>
        </a:graphic>
      </p:graphicFrame>
      <p:graphicFrame>
        <p:nvGraphicFramePr>
          <p:cNvPr id="42" name="표 5">
            <a:extLst>
              <a:ext uri="{FF2B5EF4-FFF2-40B4-BE49-F238E27FC236}">
                <a16:creationId xmlns:a16="http://schemas.microsoft.com/office/drawing/2014/main" id="{4F41BE3D-A650-4B79-8767-07663E3A3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784164"/>
              </p:ext>
            </p:extLst>
          </p:nvPr>
        </p:nvGraphicFramePr>
        <p:xfrm>
          <a:off x="5341236" y="4733702"/>
          <a:ext cx="1601121" cy="4154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707">
                  <a:extLst>
                    <a:ext uri="{9D8B030D-6E8A-4147-A177-3AD203B41FA5}">
                      <a16:colId xmlns:a16="http://schemas.microsoft.com/office/drawing/2014/main" val="983621503"/>
                    </a:ext>
                  </a:extLst>
                </a:gridCol>
                <a:gridCol w="533707">
                  <a:extLst>
                    <a:ext uri="{9D8B030D-6E8A-4147-A177-3AD203B41FA5}">
                      <a16:colId xmlns:a16="http://schemas.microsoft.com/office/drawing/2014/main" val="903049008"/>
                    </a:ext>
                  </a:extLst>
                </a:gridCol>
                <a:gridCol w="533707">
                  <a:extLst>
                    <a:ext uri="{9D8B030D-6E8A-4147-A177-3AD203B41FA5}">
                      <a16:colId xmlns:a16="http://schemas.microsoft.com/office/drawing/2014/main" val="2850688971"/>
                    </a:ext>
                  </a:extLst>
                </a:gridCol>
              </a:tblGrid>
              <a:tr h="415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872723"/>
                  </a:ext>
                </a:extLst>
              </a:tr>
            </a:tbl>
          </a:graphicData>
        </a:graphic>
      </p:graphicFrame>
      <p:graphicFrame>
        <p:nvGraphicFramePr>
          <p:cNvPr id="43" name="표 5">
            <a:extLst>
              <a:ext uri="{FF2B5EF4-FFF2-40B4-BE49-F238E27FC236}">
                <a16:creationId xmlns:a16="http://schemas.microsoft.com/office/drawing/2014/main" id="{0B064C0A-27E1-4BE9-9825-37633147E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393650"/>
              </p:ext>
            </p:extLst>
          </p:nvPr>
        </p:nvGraphicFramePr>
        <p:xfrm>
          <a:off x="7165307" y="4138819"/>
          <a:ext cx="1601121" cy="4154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707">
                  <a:extLst>
                    <a:ext uri="{9D8B030D-6E8A-4147-A177-3AD203B41FA5}">
                      <a16:colId xmlns:a16="http://schemas.microsoft.com/office/drawing/2014/main" val="983621503"/>
                    </a:ext>
                  </a:extLst>
                </a:gridCol>
                <a:gridCol w="533707">
                  <a:extLst>
                    <a:ext uri="{9D8B030D-6E8A-4147-A177-3AD203B41FA5}">
                      <a16:colId xmlns:a16="http://schemas.microsoft.com/office/drawing/2014/main" val="903049008"/>
                    </a:ext>
                  </a:extLst>
                </a:gridCol>
                <a:gridCol w="533707">
                  <a:extLst>
                    <a:ext uri="{9D8B030D-6E8A-4147-A177-3AD203B41FA5}">
                      <a16:colId xmlns:a16="http://schemas.microsoft.com/office/drawing/2014/main" val="2850688971"/>
                    </a:ext>
                  </a:extLst>
                </a:gridCol>
              </a:tblGrid>
              <a:tr h="415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872723"/>
                  </a:ext>
                </a:extLst>
              </a:tr>
            </a:tbl>
          </a:graphicData>
        </a:graphic>
      </p:graphicFrame>
      <p:graphicFrame>
        <p:nvGraphicFramePr>
          <p:cNvPr id="44" name="표 5">
            <a:extLst>
              <a:ext uri="{FF2B5EF4-FFF2-40B4-BE49-F238E27FC236}">
                <a16:creationId xmlns:a16="http://schemas.microsoft.com/office/drawing/2014/main" id="{52DA82DD-C997-4DE0-BEB7-44CA8D6E7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430756"/>
              </p:ext>
            </p:extLst>
          </p:nvPr>
        </p:nvGraphicFramePr>
        <p:xfrm>
          <a:off x="7165307" y="4733702"/>
          <a:ext cx="1601121" cy="4154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707">
                  <a:extLst>
                    <a:ext uri="{9D8B030D-6E8A-4147-A177-3AD203B41FA5}">
                      <a16:colId xmlns:a16="http://schemas.microsoft.com/office/drawing/2014/main" val="983621503"/>
                    </a:ext>
                  </a:extLst>
                </a:gridCol>
                <a:gridCol w="533707">
                  <a:extLst>
                    <a:ext uri="{9D8B030D-6E8A-4147-A177-3AD203B41FA5}">
                      <a16:colId xmlns:a16="http://schemas.microsoft.com/office/drawing/2014/main" val="903049008"/>
                    </a:ext>
                  </a:extLst>
                </a:gridCol>
                <a:gridCol w="533707">
                  <a:extLst>
                    <a:ext uri="{9D8B030D-6E8A-4147-A177-3AD203B41FA5}">
                      <a16:colId xmlns:a16="http://schemas.microsoft.com/office/drawing/2014/main" val="2850688971"/>
                    </a:ext>
                  </a:extLst>
                </a:gridCol>
              </a:tblGrid>
              <a:tr h="415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872723"/>
                  </a:ext>
                </a:extLst>
              </a:tr>
            </a:tbl>
          </a:graphicData>
        </a:graphic>
      </p:graphicFrame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C737C87-8D81-441C-9E15-B5D730525B9F}"/>
              </a:ext>
            </a:extLst>
          </p:cNvPr>
          <p:cNvCxnSpPr>
            <a:endCxn id="27" idx="2"/>
          </p:cNvCxnSpPr>
          <p:nvPr/>
        </p:nvCxnSpPr>
        <p:spPr>
          <a:xfrm flipV="1">
            <a:off x="4304928" y="3763191"/>
            <a:ext cx="838881" cy="375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F0C166D-D2B2-412D-BCE7-44A9BBB435B3}"/>
              </a:ext>
            </a:extLst>
          </p:cNvPr>
          <p:cNvCxnSpPr>
            <a:cxnSpLocks/>
            <a:stCxn id="41" idx="0"/>
            <a:endCxn id="27" idx="2"/>
          </p:cNvCxnSpPr>
          <p:nvPr/>
        </p:nvCxnSpPr>
        <p:spPr>
          <a:xfrm flipH="1" flipV="1">
            <a:off x="5143809" y="3763191"/>
            <a:ext cx="997987" cy="375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E50F2C0-13E6-4B1F-A196-4BEC9A38B917}"/>
              </a:ext>
            </a:extLst>
          </p:cNvPr>
          <p:cNvCxnSpPr>
            <a:cxnSpLocks/>
            <a:stCxn id="43" idx="0"/>
            <a:endCxn id="27" idx="2"/>
          </p:cNvCxnSpPr>
          <p:nvPr/>
        </p:nvCxnSpPr>
        <p:spPr>
          <a:xfrm flipH="1" flipV="1">
            <a:off x="5143809" y="3763191"/>
            <a:ext cx="2822058" cy="375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표 5">
            <a:extLst>
              <a:ext uri="{FF2B5EF4-FFF2-40B4-BE49-F238E27FC236}">
                <a16:creationId xmlns:a16="http://schemas.microsoft.com/office/drawing/2014/main" id="{4950D0C3-6842-49FF-83D1-BA2ED036E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225087"/>
              </p:ext>
            </p:extLst>
          </p:nvPr>
        </p:nvGraphicFramePr>
        <p:xfrm>
          <a:off x="4483095" y="5339616"/>
          <a:ext cx="1601121" cy="4154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707">
                  <a:extLst>
                    <a:ext uri="{9D8B030D-6E8A-4147-A177-3AD203B41FA5}">
                      <a16:colId xmlns:a16="http://schemas.microsoft.com/office/drawing/2014/main" val="983621503"/>
                    </a:ext>
                  </a:extLst>
                </a:gridCol>
                <a:gridCol w="533707">
                  <a:extLst>
                    <a:ext uri="{9D8B030D-6E8A-4147-A177-3AD203B41FA5}">
                      <a16:colId xmlns:a16="http://schemas.microsoft.com/office/drawing/2014/main" val="903049008"/>
                    </a:ext>
                  </a:extLst>
                </a:gridCol>
                <a:gridCol w="533707">
                  <a:extLst>
                    <a:ext uri="{9D8B030D-6E8A-4147-A177-3AD203B41FA5}">
                      <a16:colId xmlns:a16="http://schemas.microsoft.com/office/drawing/2014/main" val="2850688971"/>
                    </a:ext>
                  </a:extLst>
                </a:gridCol>
              </a:tblGrid>
              <a:tr h="415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872723"/>
                  </a:ext>
                </a:extLst>
              </a:tr>
            </a:tbl>
          </a:graphicData>
        </a:graphic>
      </p:graphicFrame>
      <p:graphicFrame>
        <p:nvGraphicFramePr>
          <p:cNvPr id="54" name="표 5">
            <a:extLst>
              <a:ext uri="{FF2B5EF4-FFF2-40B4-BE49-F238E27FC236}">
                <a16:creationId xmlns:a16="http://schemas.microsoft.com/office/drawing/2014/main" id="{5489D86C-D907-4CB3-9AE8-008682AE1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00719"/>
              </p:ext>
            </p:extLst>
          </p:nvPr>
        </p:nvGraphicFramePr>
        <p:xfrm>
          <a:off x="4483095" y="5934499"/>
          <a:ext cx="1601121" cy="4154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707">
                  <a:extLst>
                    <a:ext uri="{9D8B030D-6E8A-4147-A177-3AD203B41FA5}">
                      <a16:colId xmlns:a16="http://schemas.microsoft.com/office/drawing/2014/main" val="983621503"/>
                    </a:ext>
                  </a:extLst>
                </a:gridCol>
                <a:gridCol w="533707">
                  <a:extLst>
                    <a:ext uri="{9D8B030D-6E8A-4147-A177-3AD203B41FA5}">
                      <a16:colId xmlns:a16="http://schemas.microsoft.com/office/drawing/2014/main" val="903049008"/>
                    </a:ext>
                  </a:extLst>
                </a:gridCol>
                <a:gridCol w="533707">
                  <a:extLst>
                    <a:ext uri="{9D8B030D-6E8A-4147-A177-3AD203B41FA5}">
                      <a16:colId xmlns:a16="http://schemas.microsoft.com/office/drawing/2014/main" val="2850688971"/>
                    </a:ext>
                  </a:extLst>
                </a:gridCol>
              </a:tblGrid>
              <a:tr h="415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872723"/>
                  </a:ext>
                </a:extLst>
              </a:tr>
            </a:tbl>
          </a:graphicData>
        </a:graphic>
      </p:graphicFrame>
      <p:graphicFrame>
        <p:nvGraphicFramePr>
          <p:cNvPr id="55" name="표 5">
            <a:extLst>
              <a:ext uri="{FF2B5EF4-FFF2-40B4-BE49-F238E27FC236}">
                <a16:creationId xmlns:a16="http://schemas.microsoft.com/office/drawing/2014/main" id="{3B2CD490-9C3F-4E52-88F4-4AC4B05BF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686990"/>
              </p:ext>
            </p:extLst>
          </p:nvPr>
        </p:nvGraphicFramePr>
        <p:xfrm>
          <a:off x="6311491" y="5339616"/>
          <a:ext cx="1601121" cy="4154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707">
                  <a:extLst>
                    <a:ext uri="{9D8B030D-6E8A-4147-A177-3AD203B41FA5}">
                      <a16:colId xmlns:a16="http://schemas.microsoft.com/office/drawing/2014/main" val="983621503"/>
                    </a:ext>
                  </a:extLst>
                </a:gridCol>
                <a:gridCol w="533707">
                  <a:extLst>
                    <a:ext uri="{9D8B030D-6E8A-4147-A177-3AD203B41FA5}">
                      <a16:colId xmlns:a16="http://schemas.microsoft.com/office/drawing/2014/main" val="903049008"/>
                    </a:ext>
                  </a:extLst>
                </a:gridCol>
                <a:gridCol w="533707">
                  <a:extLst>
                    <a:ext uri="{9D8B030D-6E8A-4147-A177-3AD203B41FA5}">
                      <a16:colId xmlns:a16="http://schemas.microsoft.com/office/drawing/2014/main" val="2850688971"/>
                    </a:ext>
                  </a:extLst>
                </a:gridCol>
              </a:tblGrid>
              <a:tr h="415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872723"/>
                  </a:ext>
                </a:extLst>
              </a:tr>
            </a:tbl>
          </a:graphicData>
        </a:graphic>
      </p:graphicFrame>
      <p:graphicFrame>
        <p:nvGraphicFramePr>
          <p:cNvPr id="56" name="표 5">
            <a:extLst>
              <a:ext uri="{FF2B5EF4-FFF2-40B4-BE49-F238E27FC236}">
                <a16:creationId xmlns:a16="http://schemas.microsoft.com/office/drawing/2014/main" id="{AEC2B480-E939-4BD4-9F24-AD0083B0F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381623"/>
              </p:ext>
            </p:extLst>
          </p:nvPr>
        </p:nvGraphicFramePr>
        <p:xfrm>
          <a:off x="6311491" y="5934499"/>
          <a:ext cx="1601121" cy="4154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707">
                  <a:extLst>
                    <a:ext uri="{9D8B030D-6E8A-4147-A177-3AD203B41FA5}">
                      <a16:colId xmlns:a16="http://schemas.microsoft.com/office/drawing/2014/main" val="983621503"/>
                    </a:ext>
                  </a:extLst>
                </a:gridCol>
                <a:gridCol w="533707">
                  <a:extLst>
                    <a:ext uri="{9D8B030D-6E8A-4147-A177-3AD203B41FA5}">
                      <a16:colId xmlns:a16="http://schemas.microsoft.com/office/drawing/2014/main" val="903049008"/>
                    </a:ext>
                  </a:extLst>
                </a:gridCol>
                <a:gridCol w="533707">
                  <a:extLst>
                    <a:ext uri="{9D8B030D-6E8A-4147-A177-3AD203B41FA5}">
                      <a16:colId xmlns:a16="http://schemas.microsoft.com/office/drawing/2014/main" val="2850688971"/>
                    </a:ext>
                  </a:extLst>
                </a:gridCol>
              </a:tblGrid>
              <a:tr h="415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872723"/>
                  </a:ext>
                </a:extLst>
              </a:tr>
            </a:tbl>
          </a:graphicData>
        </a:graphic>
      </p:graphicFrame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ABE40EE6-229A-4AE8-8AC7-41829AB30430}"/>
              </a:ext>
            </a:extLst>
          </p:cNvPr>
          <p:cNvCxnSpPr>
            <a:cxnSpLocks/>
            <a:stCxn id="53" idx="0"/>
            <a:endCxn id="42" idx="2"/>
          </p:cNvCxnSpPr>
          <p:nvPr/>
        </p:nvCxnSpPr>
        <p:spPr>
          <a:xfrm flipV="1">
            <a:off x="5283655" y="5149201"/>
            <a:ext cx="858141" cy="190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AA0FCB8-FCB0-45E5-897E-742C89A8D5EF}"/>
              </a:ext>
            </a:extLst>
          </p:cNvPr>
          <p:cNvCxnSpPr>
            <a:cxnSpLocks/>
            <a:stCxn id="55" idx="0"/>
            <a:endCxn id="42" idx="2"/>
          </p:cNvCxnSpPr>
          <p:nvPr/>
        </p:nvCxnSpPr>
        <p:spPr>
          <a:xfrm flipH="1" flipV="1">
            <a:off x="6141796" y="5149201"/>
            <a:ext cx="970255" cy="190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DCB3FD1-5290-4343-AD64-1DD47C267C31}"/>
              </a:ext>
            </a:extLst>
          </p:cNvPr>
          <p:cNvSpPr txBox="1"/>
          <p:nvPr/>
        </p:nvSpPr>
        <p:spPr>
          <a:xfrm>
            <a:off x="3377665" y="3026238"/>
            <a:ext cx="9743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cnt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=0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1B9667A-A59A-4146-BA30-B5A4D194431D}"/>
              </a:ext>
            </a:extLst>
          </p:cNvPr>
          <p:cNvSpPr txBox="1"/>
          <p:nvPr/>
        </p:nvSpPr>
        <p:spPr>
          <a:xfrm>
            <a:off x="8820689" y="4479013"/>
            <a:ext cx="9743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cnt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=1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9D3CE54-FFD2-4C96-8D27-711E0BB8B311}"/>
              </a:ext>
            </a:extLst>
          </p:cNvPr>
          <p:cNvSpPr txBox="1"/>
          <p:nvPr/>
        </p:nvSpPr>
        <p:spPr>
          <a:xfrm>
            <a:off x="7883932" y="5608174"/>
            <a:ext cx="9743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cnt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=2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475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7" grpId="0"/>
      <p:bldP spid="71" grpId="0"/>
      <p:bldP spid="72" grpId="0"/>
      <p:bldP spid="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01457" y="2780928"/>
            <a:ext cx="19030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Bef>
                <a:spcPts val="500"/>
              </a:spcBef>
            </a:pPr>
            <a:r>
              <a:rPr lang="ko-KR" altLang="en-US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160912" y="6237312"/>
            <a:ext cx="1800200" cy="432047"/>
            <a:chOff x="8041724" y="3284985"/>
            <a:chExt cx="1800200" cy="432047"/>
          </a:xfrm>
        </p:grpSpPr>
        <p:sp>
          <p:nvSpPr>
            <p:cNvPr id="5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ko-KR" altLang="en-US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유의진 </a:t>
              </a: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</a:t>
              </a:r>
              <a:r>
                <a:rPr lang="ko-KR" altLang="en-US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전계원</a:t>
              </a:r>
              <a:endParaRPr lang="ko-KR" altLang="en-US" sz="18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938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88504" y="240233"/>
            <a:ext cx="1676226" cy="668487"/>
            <a:chOff x="388834" y="260648"/>
            <a:chExt cx="1676226" cy="668487"/>
          </a:xfrm>
        </p:grpSpPr>
        <p:sp>
          <p:nvSpPr>
            <p:cNvPr id="3" name="TextBox 2"/>
            <p:cNvSpPr txBox="1"/>
            <p:nvPr/>
          </p:nvSpPr>
          <p:spPr>
            <a:xfrm>
              <a:off x="388834" y="260648"/>
              <a:ext cx="1035774" cy="668487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ko-KR" altLang="en-US" sz="2800" spc="-30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목차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56948" y="542818"/>
              <a:ext cx="1008112" cy="27799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ko-KR" sz="900" b="1" spc="3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560512" y="838565"/>
            <a:ext cx="4594112" cy="1764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27641" y="1125337"/>
            <a:ext cx="4689399" cy="84699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완전 탐색 </a:t>
            </a:r>
            <a:r>
              <a:rPr lang="en-US" altLang="ko-KR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4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이론편</a:t>
            </a:r>
            <a:r>
              <a:rPr lang="en-US" altLang="ko-KR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27643" y="4381562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  </a:t>
            </a: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완전 탐색 </a:t>
            </a:r>
            <a:r>
              <a:rPr lang="en-US" altLang="ko-KR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4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실전편</a:t>
            </a:r>
            <a:r>
              <a:rPr lang="en-US" altLang="ko-KR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387" y="2492896"/>
            <a:ext cx="1504950" cy="3495675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15EEE54-F5EB-4B04-8F8F-8A9772584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21" name="제목 5">
            <a:extLst>
              <a:ext uri="{FF2B5EF4-FFF2-40B4-BE49-F238E27FC236}">
                <a16:creationId xmlns:a16="http://schemas.microsoft.com/office/drawing/2014/main" id="{5D50FAD4-1504-4210-BA97-6926B049BA0F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제목 5">
            <a:extLst>
              <a:ext uri="{FF2B5EF4-FFF2-40B4-BE49-F238E27FC236}">
                <a16:creationId xmlns:a16="http://schemas.microsoft.com/office/drawing/2014/main" id="{37AC3A4C-8C70-4EA1-ADA2-BB7567404AF1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5675" y="2009365"/>
            <a:ext cx="4689399" cy="157027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marL="457200" indent="-457200">
              <a:spcBef>
                <a:spcPts val="600"/>
              </a:spcBef>
              <a:buAutoNum type="arabicParenR"/>
            </a:pP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완전탐색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spcBef>
                <a:spcPts val="600"/>
              </a:spcBef>
              <a:buAutoNum type="arabicParenR"/>
            </a:pPr>
            <a:r>
              <a:rPr lang="en-US" altLang="ko-KR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brute-force</a:t>
            </a:r>
          </a:p>
          <a:p>
            <a:pPr marL="457200" indent="-457200">
              <a:spcBef>
                <a:spcPts val="600"/>
              </a:spcBef>
              <a:buAutoNum type="arabicParenR"/>
            </a:pP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비트 마스크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spcBef>
                <a:spcPts val="600"/>
              </a:spcBef>
              <a:buAutoNum type="arabicParenR"/>
            </a:pP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재귀 함수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5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320476" y="1628800"/>
            <a:ext cx="3304378" cy="257054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8000" b="1" spc="-10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이론편</a:t>
            </a:r>
            <a:endParaRPr lang="en-US" altLang="ko-KR" sz="8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68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53612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완전탐색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AE4969-51E3-409F-A43F-46B9DD3A6E3D}"/>
              </a:ext>
            </a:extLst>
          </p:cNvPr>
          <p:cNvSpPr txBox="1"/>
          <p:nvPr/>
        </p:nvSpPr>
        <p:spPr>
          <a:xfrm>
            <a:off x="1949449" y="2858223"/>
            <a:ext cx="60464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ea typeface="나눔바른고딕" panose="020B0603020101020101"/>
              </a:rPr>
              <a:t>모든 경우의 수 다 찾아보기</a:t>
            </a:r>
            <a:endParaRPr lang="en-US" altLang="ko-KR" sz="3200" dirty="0">
              <a:ea typeface="나눔바른고딕" panose="020B0603020101020101"/>
            </a:endParaRPr>
          </a:p>
          <a:p>
            <a:pPr algn="ctr"/>
            <a:endParaRPr lang="en-US" altLang="ko-KR" sz="1800" dirty="0">
              <a:ea typeface="나눔바른고딕" panose="020B0603020101020101"/>
            </a:endParaRPr>
          </a:p>
          <a:p>
            <a:pPr algn="ctr"/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ea typeface="나눔바른고딕" panose="020B0603020101020101"/>
              </a:rPr>
              <a:t>(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ea typeface="나눔바른고딕" panose="020B0603020101020101"/>
              </a:rPr>
              <a:t>컴퓨터는 연산이 무지 빠르니까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ea typeface="나눔바른고딕" panose="020B0603020101020101"/>
              </a:rPr>
              <a:t>!)</a:t>
            </a:r>
            <a:endParaRPr lang="ko-KR" altLang="en-US" sz="2000" b="1" dirty="0">
              <a:solidFill>
                <a:schemeClr val="bg1">
                  <a:lumMod val="50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12" name="TextBox 11"/>
          <p:cNvSpPr txBox="1"/>
          <p:nvPr/>
        </p:nvSpPr>
        <p:spPr>
          <a:xfrm rot="406632">
            <a:off x="5932782" y="1612552"/>
            <a:ext cx="3456384" cy="75832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lnSpc>
                <a:spcPct val="200000"/>
              </a:lnSpc>
              <a:spcBef>
                <a:spcPts val="600"/>
              </a:spcBef>
            </a:pPr>
            <a:r>
              <a:rPr lang="ko-KR" altLang="en-US" sz="2500" b="1" spc="-100" dirty="0">
                <a:solidFill>
                  <a:schemeClr val="accent5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비트마스크</a:t>
            </a:r>
            <a:r>
              <a:rPr lang="en-US" altLang="ko-KR" sz="2500" b="1" spc="-100" dirty="0">
                <a:solidFill>
                  <a:schemeClr val="accent5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(Bit-mask)</a:t>
            </a:r>
          </a:p>
        </p:txBody>
      </p:sp>
      <p:sp>
        <p:nvSpPr>
          <p:cNvPr id="13" name="TextBox 12"/>
          <p:cNvSpPr txBox="1"/>
          <p:nvPr/>
        </p:nvSpPr>
        <p:spPr>
          <a:xfrm rot="20825727">
            <a:off x="527832" y="1268508"/>
            <a:ext cx="3456384" cy="75832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500" b="1" spc="-100" dirty="0" err="1">
                <a:solidFill>
                  <a:schemeClr val="accent5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브루트포스</a:t>
            </a:r>
            <a:r>
              <a:rPr lang="en-US" altLang="ko-KR" sz="2500" b="1" spc="-100" dirty="0">
                <a:solidFill>
                  <a:schemeClr val="accent5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(Brute-force)</a:t>
            </a:r>
          </a:p>
        </p:txBody>
      </p:sp>
      <p:sp>
        <p:nvSpPr>
          <p:cNvPr id="14" name="TextBox 13"/>
          <p:cNvSpPr txBox="1"/>
          <p:nvPr/>
        </p:nvSpPr>
        <p:spPr>
          <a:xfrm rot="406632">
            <a:off x="2609405" y="4899626"/>
            <a:ext cx="3456384" cy="75832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lnSpc>
                <a:spcPct val="200000"/>
              </a:lnSpc>
              <a:spcBef>
                <a:spcPts val="600"/>
              </a:spcBef>
            </a:pPr>
            <a:r>
              <a:rPr lang="ko-KR" altLang="en-US" sz="2500" b="1" spc="-100" dirty="0">
                <a:solidFill>
                  <a:schemeClr val="accent5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재귀함수</a:t>
            </a:r>
            <a:r>
              <a:rPr lang="en-US" altLang="ko-KR" sz="2500" b="1" spc="-100" dirty="0">
                <a:solidFill>
                  <a:schemeClr val="accent5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500" b="1" spc="-100" dirty="0">
                <a:solidFill>
                  <a:schemeClr val="accent5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백트래킹</a:t>
            </a:r>
            <a:r>
              <a:rPr lang="en-US" altLang="ko-KR" sz="2500" b="1" spc="-100" dirty="0">
                <a:solidFill>
                  <a:schemeClr val="accent5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597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85748" y="45719"/>
            <a:ext cx="4689399" cy="6259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Brute-Force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AE4969-51E3-409F-A43F-46B9DD3A6E3D}"/>
              </a:ext>
            </a:extLst>
          </p:cNvPr>
          <p:cNvSpPr txBox="1"/>
          <p:nvPr/>
        </p:nvSpPr>
        <p:spPr>
          <a:xfrm>
            <a:off x="433978" y="1075898"/>
            <a:ext cx="88380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300" b="1" dirty="0">
                <a:ea typeface="나눔바른고딕" panose="020B0603020101020101"/>
              </a:rPr>
              <a:t>[5, 17, 23, 50] </a:t>
            </a:r>
            <a:r>
              <a:rPr lang="ko-KR" altLang="en-US" sz="2300" dirty="0">
                <a:ea typeface="나눔바른고딕" panose="020B0603020101020101"/>
              </a:rPr>
              <a:t>의 </a:t>
            </a:r>
            <a:r>
              <a:rPr lang="ko-KR" altLang="en-US" sz="2300" b="1" dirty="0">
                <a:ea typeface="나눔바른고딕" panose="020B0603020101020101"/>
              </a:rPr>
              <a:t>값들 중 </a:t>
            </a:r>
            <a:r>
              <a:rPr lang="en-US" altLang="ko-KR" sz="2300" b="1" dirty="0">
                <a:ea typeface="나눔바른고딕" panose="020B0603020101020101"/>
              </a:rPr>
              <a:t>2</a:t>
            </a:r>
            <a:r>
              <a:rPr lang="ko-KR" altLang="en-US" sz="2300" b="1" dirty="0">
                <a:ea typeface="나눔바른고딕" panose="020B0603020101020101"/>
              </a:rPr>
              <a:t>개</a:t>
            </a:r>
            <a:r>
              <a:rPr lang="ko-KR" altLang="en-US" sz="2300" dirty="0">
                <a:ea typeface="나눔바른고딕" panose="020B0603020101020101"/>
              </a:rPr>
              <a:t>를 더해서</a:t>
            </a:r>
            <a:endParaRPr lang="en-US" altLang="ko-KR" sz="2300" dirty="0"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300" dirty="0">
                <a:ea typeface="나눔바른고딕" panose="020B0603020101020101"/>
              </a:rPr>
              <a:t>만들 수 있는 숫자를 모두 출력하세요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AE4969-51E3-409F-A43F-46B9DD3A6E3D}"/>
              </a:ext>
            </a:extLst>
          </p:cNvPr>
          <p:cNvSpPr txBox="1"/>
          <p:nvPr/>
        </p:nvSpPr>
        <p:spPr>
          <a:xfrm>
            <a:off x="433978" y="2823534"/>
            <a:ext cx="8838000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300" dirty="0">
                <a:ea typeface="나눔바른고딕" panose="020B0603020101020101"/>
              </a:rPr>
              <a:t>2</a:t>
            </a:r>
            <a:r>
              <a:rPr lang="ko-KR" altLang="en-US" sz="2300" dirty="0">
                <a:ea typeface="나눔바른고딕" panose="020B0603020101020101"/>
              </a:rPr>
              <a:t>중 </a:t>
            </a:r>
            <a:r>
              <a:rPr lang="en-US" altLang="ko-KR" sz="2300" dirty="0">
                <a:ea typeface="나눔바른고딕" panose="020B0603020101020101"/>
              </a:rPr>
              <a:t>for </a:t>
            </a:r>
            <a:r>
              <a:rPr lang="ko-KR" altLang="en-US" sz="2300" dirty="0">
                <a:ea typeface="나눔바른고딕" panose="020B0603020101020101"/>
              </a:rPr>
              <a:t>문 활용</a:t>
            </a:r>
            <a:r>
              <a:rPr lang="en-US" altLang="ko-KR" sz="2300" dirty="0">
                <a:ea typeface="나눔바른고딕" panose="020B0603020101020101"/>
              </a:rPr>
              <a:t>!</a:t>
            </a:r>
          </a:p>
          <a:p>
            <a:pPr algn="ctr">
              <a:lnSpc>
                <a:spcPct val="150000"/>
              </a:lnSpc>
            </a:pPr>
            <a:endParaRPr lang="en-US" altLang="ko-KR" sz="2300" dirty="0"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300" dirty="0">
                <a:ea typeface="나눔바른고딕" panose="020B0603020101020101"/>
              </a:rPr>
              <a:t>5+17,  5+23,  5+50,  17+23,  17+50,  23+50</a:t>
            </a:r>
          </a:p>
          <a:p>
            <a:pPr algn="ctr">
              <a:lnSpc>
                <a:spcPct val="150000"/>
              </a:lnSpc>
            </a:pPr>
            <a:endParaRPr lang="en-US" altLang="ko-KR" sz="2300" dirty="0"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300" dirty="0">
                <a:ea typeface="나눔바른고딕" panose="020B0603020101020101"/>
              </a:rPr>
              <a:t>총 </a:t>
            </a:r>
            <a:r>
              <a:rPr lang="en-US" altLang="ko-KR" sz="2300" dirty="0">
                <a:ea typeface="나눔바른고딕" panose="020B0603020101020101"/>
              </a:rPr>
              <a:t>6</a:t>
            </a:r>
            <a:r>
              <a:rPr lang="ko-KR" altLang="en-US" sz="2300" dirty="0">
                <a:ea typeface="나눔바른고딕" panose="020B0603020101020101"/>
              </a:rPr>
              <a:t>개</a:t>
            </a:r>
            <a:endParaRPr lang="en-US" altLang="ko-KR" sz="2300" dirty="0">
              <a:ea typeface="나눔바른고딕" panose="020B0603020101020101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9DB1C7-DE7A-4B98-AD8B-413E35586854}"/>
              </a:ext>
            </a:extLst>
          </p:cNvPr>
          <p:cNvSpPr txBox="1"/>
          <p:nvPr/>
        </p:nvSpPr>
        <p:spPr>
          <a:xfrm rot="808209">
            <a:off x="6379074" y="461494"/>
            <a:ext cx="3456384" cy="877775"/>
          </a:xfrm>
          <a:prstGeom prst="rect">
            <a:avLst/>
          </a:prstGeom>
          <a:solidFill>
            <a:schemeClr val="bg1"/>
          </a:solidFill>
        </p:spPr>
        <p:txBody>
          <a:bodyPr wrap="square" lIns="107287" tIns="53643" rIns="107287" bIns="53643" rtlCol="0">
            <a:spAutoFit/>
          </a:bodyPr>
          <a:lstStyle/>
          <a:p>
            <a:pPr algn="ctr">
              <a:lnSpc>
                <a:spcPct val="200000"/>
              </a:lnSpc>
              <a:spcBef>
                <a:spcPts val="600"/>
              </a:spcBef>
            </a:pPr>
            <a:r>
              <a:rPr lang="ko-KR" altLang="en-US" sz="2500" b="1" spc="-100" dirty="0">
                <a:solidFill>
                  <a:schemeClr val="accent5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주로 </a:t>
            </a:r>
            <a:r>
              <a:rPr lang="en-US" altLang="ko-KR" sz="2500" b="1" spc="-100" dirty="0">
                <a:solidFill>
                  <a:schemeClr val="accent5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2500" b="1" spc="-100" dirty="0">
                <a:solidFill>
                  <a:schemeClr val="accent5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겹의 </a:t>
            </a:r>
            <a:r>
              <a:rPr lang="en-US" altLang="ko-KR" sz="2500" b="1" spc="-100" dirty="0">
                <a:solidFill>
                  <a:schemeClr val="accent5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</a:t>
            </a:r>
            <a:r>
              <a:rPr lang="ko-KR" altLang="en-US" sz="2500" b="1" spc="-100" dirty="0">
                <a:solidFill>
                  <a:schemeClr val="accent5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문을 활용</a:t>
            </a:r>
            <a:endParaRPr lang="en-US" altLang="ko-KR" sz="2500" b="1" spc="-100" dirty="0">
              <a:solidFill>
                <a:schemeClr val="accent5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993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85748" y="45719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Brute-Force </a:t>
            </a: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한계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AE4969-51E3-409F-A43F-46B9DD3A6E3D}"/>
              </a:ext>
            </a:extLst>
          </p:cNvPr>
          <p:cNvSpPr txBox="1"/>
          <p:nvPr/>
        </p:nvSpPr>
        <p:spPr>
          <a:xfrm>
            <a:off x="433978" y="1075898"/>
            <a:ext cx="88380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300" b="1" dirty="0">
                <a:ea typeface="나눔바른고딕" panose="020B0603020101020101"/>
              </a:rPr>
              <a:t>[5, 17, 23, 50] </a:t>
            </a:r>
            <a:r>
              <a:rPr lang="ko-KR" altLang="en-US" sz="2300" dirty="0">
                <a:ea typeface="나눔바른고딕" panose="020B0603020101020101"/>
              </a:rPr>
              <a:t>의 값들을 더해서</a:t>
            </a:r>
            <a:endParaRPr lang="en-US" altLang="ko-KR" sz="2300" dirty="0"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300" dirty="0">
                <a:ea typeface="나눔바른고딕" panose="020B0603020101020101"/>
              </a:rPr>
              <a:t>만들 수 있는 숫자를 모두 출력하세요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12870" y="2734653"/>
          <a:ext cx="8680217" cy="2330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7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34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for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문 개수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17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5+17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5+23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5+50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17+23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17+50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23+50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5+17+23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5+17+50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5+23+50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17+23+50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5+17+23+50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 rot="808209">
            <a:off x="6379074" y="461494"/>
            <a:ext cx="3456384" cy="877775"/>
          </a:xfrm>
          <a:prstGeom prst="rect">
            <a:avLst/>
          </a:prstGeom>
          <a:solidFill>
            <a:schemeClr val="bg1"/>
          </a:solidFill>
        </p:spPr>
        <p:txBody>
          <a:bodyPr wrap="square" lIns="107287" tIns="53643" rIns="107287" bIns="53643" rtlCol="0">
            <a:spAutoFit/>
          </a:bodyPr>
          <a:lstStyle/>
          <a:p>
            <a:pPr algn="ctr">
              <a:lnSpc>
                <a:spcPct val="200000"/>
              </a:lnSpc>
              <a:spcBef>
                <a:spcPts val="600"/>
              </a:spcBef>
            </a:pPr>
            <a:r>
              <a:rPr lang="ko-KR" altLang="en-US" sz="2500" b="1" spc="-100" dirty="0">
                <a:solidFill>
                  <a:schemeClr val="accent5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주로 </a:t>
            </a:r>
            <a:r>
              <a:rPr lang="en-US" altLang="ko-KR" sz="2500" b="1" spc="-100" dirty="0">
                <a:solidFill>
                  <a:schemeClr val="accent5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2500" b="1" spc="-100" dirty="0">
                <a:solidFill>
                  <a:schemeClr val="accent5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겹의 </a:t>
            </a:r>
            <a:r>
              <a:rPr lang="en-US" altLang="ko-KR" sz="2500" b="1" spc="-100" dirty="0">
                <a:solidFill>
                  <a:schemeClr val="accent5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</a:t>
            </a:r>
            <a:r>
              <a:rPr lang="ko-KR" altLang="en-US" sz="2500" b="1" spc="-100" dirty="0">
                <a:solidFill>
                  <a:schemeClr val="accent5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문을 활용</a:t>
            </a:r>
            <a:endParaRPr lang="en-US" altLang="ko-KR" sz="2500" b="1" spc="-100" dirty="0">
              <a:solidFill>
                <a:schemeClr val="accent5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AE4969-51E3-409F-A43F-46B9DD3A6E3D}"/>
              </a:ext>
            </a:extLst>
          </p:cNvPr>
          <p:cNvSpPr txBox="1"/>
          <p:nvPr/>
        </p:nvSpPr>
        <p:spPr>
          <a:xfrm>
            <a:off x="533777" y="5380726"/>
            <a:ext cx="8838000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300" b="1" dirty="0">
                <a:solidFill>
                  <a:srgbClr val="C00000"/>
                </a:solidFill>
                <a:ea typeface="나눔바른고딕" panose="020B0603020101020101"/>
              </a:rPr>
              <a:t>숫자가 </a:t>
            </a:r>
            <a:r>
              <a:rPr lang="en-US" altLang="ko-KR" sz="2300" b="1" dirty="0">
                <a:solidFill>
                  <a:srgbClr val="C00000"/>
                </a:solidFill>
                <a:ea typeface="나눔바른고딕" panose="020B0603020101020101"/>
              </a:rPr>
              <a:t>4</a:t>
            </a:r>
            <a:r>
              <a:rPr lang="ko-KR" altLang="en-US" sz="2300" b="1" dirty="0">
                <a:solidFill>
                  <a:srgbClr val="C00000"/>
                </a:solidFill>
                <a:ea typeface="나눔바른고딕" panose="020B0603020101020101"/>
              </a:rPr>
              <a:t>개여서 다행이지</a:t>
            </a:r>
            <a:r>
              <a:rPr lang="en-US" altLang="ko-KR" sz="2300" b="1" dirty="0">
                <a:solidFill>
                  <a:srgbClr val="C00000"/>
                </a:solidFill>
                <a:ea typeface="나눔바른고딕" panose="020B0603020101020101"/>
              </a:rPr>
              <a:t>.. 8</a:t>
            </a:r>
            <a:r>
              <a:rPr lang="ko-KR" altLang="en-US" sz="2300" b="1" dirty="0">
                <a:solidFill>
                  <a:srgbClr val="C00000"/>
                </a:solidFill>
                <a:ea typeface="나눔바른고딕" panose="020B0603020101020101"/>
              </a:rPr>
              <a:t>개면 </a:t>
            </a:r>
            <a:r>
              <a:rPr lang="en-US" altLang="ko-KR" sz="2300" b="1" dirty="0">
                <a:solidFill>
                  <a:srgbClr val="C00000"/>
                </a:solidFill>
                <a:ea typeface="나눔바른고딕" panose="020B0603020101020101"/>
              </a:rPr>
              <a:t>for</a:t>
            </a:r>
            <a:r>
              <a:rPr lang="ko-KR" altLang="en-US" sz="2300" b="1" dirty="0">
                <a:solidFill>
                  <a:srgbClr val="C00000"/>
                </a:solidFill>
                <a:ea typeface="나눔바른고딕" panose="020B0603020101020101"/>
              </a:rPr>
              <a:t>문 </a:t>
            </a:r>
            <a:r>
              <a:rPr lang="en-US" altLang="ko-KR" sz="2300" b="1" dirty="0">
                <a:solidFill>
                  <a:srgbClr val="C00000"/>
                </a:solidFill>
                <a:ea typeface="나눔바른고딕" panose="020B0603020101020101"/>
              </a:rPr>
              <a:t>8</a:t>
            </a:r>
            <a:r>
              <a:rPr lang="ko-KR" altLang="en-US" sz="2300" b="1" dirty="0">
                <a:solidFill>
                  <a:srgbClr val="C00000"/>
                </a:solidFill>
                <a:ea typeface="나눔바른고딕" panose="020B0603020101020101"/>
              </a:rPr>
              <a:t>겹을 다 써줄 것인가</a:t>
            </a:r>
            <a:r>
              <a:rPr lang="en-US" altLang="ko-KR" sz="2300" b="1" dirty="0">
                <a:solidFill>
                  <a:srgbClr val="C00000"/>
                </a:solidFill>
                <a:ea typeface="나눔바른고딕" panose="020B0603020101020101"/>
              </a:rPr>
              <a:t>..?</a:t>
            </a:r>
            <a:endParaRPr lang="ko-KR" altLang="en-US" sz="2300" b="1" dirty="0">
              <a:solidFill>
                <a:srgbClr val="C00000"/>
              </a:solidFill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53364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85748" y="45719"/>
            <a:ext cx="4689399" cy="6259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비트 마스크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AE4969-51E3-409F-A43F-46B9DD3A6E3D}"/>
              </a:ext>
            </a:extLst>
          </p:cNvPr>
          <p:cNvSpPr txBox="1"/>
          <p:nvPr/>
        </p:nvSpPr>
        <p:spPr>
          <a:xfrm>
            <a:off x="433978" y="1075898"/>
            <a:ext cx="88380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300" b="1" dirty="0">
                <a:ea typeface="나눔바른고딕" panose="020B0603020101020101"/>
              </a:rPr>
              <a:t>[5, 17, 23, 50] </a:t>
            </a:r>
            <a:r>
              <a:rPr lang="ko-KR" altLang="en-US" sz="2300" dirty="0">
                <a:ea typeface="나눔바른고딕" panose="020B0603020101020101"/>
              </a:rPr>
              <a:t>의 값들을 더해서</a:t>
            </a:r>
            <a:endParaRPr lang="en-US" altLang="ko-KR" sz="2300" dirty="0"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300" dirty="0">
                <a:ea typeface="나눔바른고딕" panose="020B0603020101020101"/>
              </a:rPr>
              <a:t>만들 수 있는 숫자를 모두 출력하세요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229465" y="680774"/>
            <a:ext cx="2509680" cy="1035404"/>
            <a:chOff x="568417" y="2135922"/>
            <a:chExt cx="2725194" cy="1124318"/>
          </a:xfrm>
        </p:grpSpPr>
        <p:sp>
          <p:nvSpPr>
            <p:cNvPr id="3" name="직사각형 2"/>
            <p:cNvSpPr/>
            <p:nvPr/>
          </p:nvSpPr>
          <p:spPr>
            <a:xfrm>
              <a:off x="632520" y="2612167"/>
              <a:ext cx="648072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80592" y="2612167"/>
              <a:ext cx="648072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28664" y="2612168"/>
              <a:ext cx="648072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76736" y="2612167"/>
              <a:ext cx="648072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AE4969-51E3-409F-A43F-46B9DD3A6E3D}"/>
                </a:ext>
              </a:extLst>
            </p:cNvPr>
            <p:cNvSpPr txBox="1"/>
            <p:nvPr/>
          </p:nvSpPr>
          <p:spPr>
            <a:xfrm>
              <a:off x="568417" y="2135922"/>
              <a:ext cx="716875" cy="476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500" b="1" dirty="0">
                  <a:ea typeface="나눔바른고딕" panose="020B0603020101020101"/>
                </a:rPr>
                <a:t>5</a:t>
              </a:r>
              <a:endParaRPr lang="ko-KR" altLang="en-US" sz="1500" dirty="0">
                <a:ea typeface="나눔바른고딕" panose="020B0603020101020101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AE4969-51E3-409F-A43F-46B9DD3A6E3D}"/>
                </a:ext>
              </a:extLst>
            </p:cNvPr>
            <p:cNvSpPr txBox="1"/>
            <p:nvPr/>
          </p:nvSpPr>
          <p:spPr>
            <a:xfrm>
              <a:off x="1255188" y="2135922"/>
              <a:ext cx="716875" cy="476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500" b="1" dirty="0">
                  <a:ea typeface="나눔바른고딕" panose="020B0603020101020101"/>
                </a:rPr>
                <a:t>17</a:t>
              </a:r>
              <a:endParaRPr lang="ko-KR" altLang="en-US" sz="1500" dirty="0">
                <a:ea typeface="나눔바른고딕" panose="020B0603020101020101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CAE4969-51E3-409F-A43F-46B9DD3A6E3D}"/>
                </a:ext>
              </a:extLst>
            </p:cNvPr>
            <p:cNvSpPr txBox="1"/>
            <p:nvPr/>
          </p:nvSpPr>
          <p:spPr>
            <a:xfrm>
              <a:off x="1909664" y="2135922"/>
              <a:ext cx="716875" cy="476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500" b="1" dirty="0">
                  <a:ea typeface="나눔바른고딕" panose="020B0603020101020101"/>
                </a:rPr>
                <a:t>23</a:t>
              </a:r>
              <a:endParaRPr lang="ko-KR" altLang="en-US" sz="1500" dirty="0">
                <a:ea typeface="나눔바른고딕" panose="020B0603020101020101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AE4969-51E3-409F-A43F-46B9DD3A6E3D}"/>
                </a:ext>
              </a:extLst>
            </p:cNvPr>
            <p:cNvSpPr txBox="1"/>
            <p:nvPr/>
          </p:nvSpPr>
          <p:spPr>
            <a:xfrm>
              <a:off x="2576736" y="2135922"/>
              <a:ext cx="716875" cy="476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500" b="1" dirty="0">
                  <a:ea typeface="나눔바른고딕" panose="020B0603020101020101"/>
                </a:rPr>
                <a:t>50</a:t>
              </a:r>
              <a:endParaRPr lang="ko-KR" altLang="en-US" sz="1500" dirty="0">
                <a:ea typeface="나눔바른고딕" panose="020B0603020101020101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355088" y="2287089"/>
            <a:ext cx="2509680" cy="1035404"/>
            <a:chOff x="568417" y="2135922"/>
            <a:chExt cx="2725194" cy="1124318"/>
          </a:xfrm>
        </p:grpSpPr>
        <p:sp>
          <p:nvSpPr>
            <p:cNvPr id="76" name="직사각형 75"/>
            <p:cNvSpPr/>
            <p:nvPr/>
          </p:nvSpPr>
          <p:spPr>
            <a:xfrm>
              <a:off x="632520" y="2612167"/>
              <a:ext cx="648072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280592" y="2612167"/>
              <a:ext cx="648072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0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1928664" y="2612168"/>
              <a:ext cx="648072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0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576736" y="2612167"/>
              <a:ext cx="648072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1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CAE4969-51E3-409F-A43F-46B9DD3A6E3D}"/>
                </a:ext>
              </a:extLst>
            </p:cNvPr>
            <p:cNvSpPr txBox="1"/>
            <p:nvPr/>
          </p:nvSpPr>
          <p:spPr>
            <a:xfrm>
              <a:off x="568417" y="2135922"/>
              <a:ext cx="716875" cy="476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500" b="1" dirty="0">
                  <a:ea typeface="나눔바른고딕" panose="020B0603020101020101"/>
                </a:rPr>
                <a:t>5</a:t>
              </a:r>
              <a:endParaRPr lang="ko-KR" altLang="en-US" sz="1500" dirty="0">
                <a:ea typeface="나눔바른고딕" panose="020B0603020101020101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CAE4969-51E3-409F-A43F-46B9DD3A6E3D}"/>
                </a:ext>
              </a:extLst>
            </p:cNvPr>
            <p:cNvSpPr txBox="1"/>
            <p:nvPr/>
          </p:nvSpPr>
          <p:spPr>
            <a:xfrm>
              <a:off x="1255188" y="2135922"/>
              <a:ext cx="716875" cy="476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500" b="1" dirty="0">
                  <a:ea typeface="나눔바른고딕" panose="020B0603020101020101"/>
                </a:rPr>
                <a:t>17</a:t>
              </a:r>
              <a:endParaRPr lang="ko-KR" altLang="en-US" sz="1500" dirty="0">
                <a:ea typeface="나눔바른고딕" panose="020B0603020101020101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CAE4969-51E3-409F-A43F-46B9DD3A6E3D}"/>
                </a:ext>
              </a:extLst>
            </p:cNvPr>
            <p:cNvSpPr txBox="1"/>
            <p:nvPr/>
          </p:nvSpPr>
          <p:spPr>
            <a:xfrm>
              <a:off x="1909664" y="2135922"/>
              <a:ext cx="716875" cy="476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500" b="1" dirty="0">
                  <a:ea typeface="나눔바른고딕" panose="020B0603020101020101"/>
                </a:rPr>
                <a:t>23</a:t>
              </a:r>
              <a:endParaRPr lang="ko-KR" altLang="en-US" sz="1500" dirty="0">
                <a:ea typeface="나눔바른고딕" panose="020B0603020101020101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CAE4969-51E3-409F-A43F-46B9DD3A6E3D}"/>
                </a:ext>
              </a:extLst>
            </p:cNvPr>
            <p:cNvSpPr txBox="1"/>
            <p:nvPr/>
          </p:nvSpPr>
          <p:spPr>
            <a:xfrm>
              <a:off x="2576736" y="2135922"/>
              <a:ext cx="716875" cy="476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500" b="1" dirty="0">
                  <a:ea typeface="나눔바른고딕" panose="020B0603020101020101"/>
                </a:rPr>
                <a:t>50</a:t>
              </a:r>
              <a:endParaRPr lang="ko-KR" altLang="en-US" sz="1500" dirty="0">
                <a:ea typeface="나눔바른고딕" panose="020B0603020101020101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355088" y="3356992"/>
            <a:ext cx="2509680" cy="1035404"/>
            <a:chOff x="568417" y="2135922"/>
            <a:chExt cx="2725194" cy="1124318"/>
          </a:xfrm>
        </p:grpSpPr>
        <p:sp>
          <p:nvSpPr>
            <p:cNvPr id="86" name="직사각형 85"/>
            <p:cNvSpPr/>
            <p:nvPr/>
          </p:nvSpPr>
          <p:spPr>
            <a:xfrm>
              <a:off x="632520" y="2612167"/>
              <a:ext cx="648072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1280592" y="2612167"/>
              <a:ext cx="648072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0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928664" y="2612168"/>
              <a:ext cx="648072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1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2576736" y="2612167"/>
              <a:ext cx="648072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0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CAE4969-51E3-409F-A43F-46B9DD3A6E3D}"/>
                </a:ext>
              </a:extLst>
            </p:cNvPr>
            <p:cNvSpPr txBox="1"/>
            <p:nvPr/>
          </p:nvSpPr>
          <p:spPr>
            <a:xfrm>
              <a:off x="568417" y="2135922"/>
              <a:ext cx="716875" cy="476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500" b="1" dirty="0">
                  <a:ea typeface="나눔바른고딕" panose="020B0603020101020101"/>
                </a:rPr>
                <a:t>5</a:t>
              </a:r>
              <a:endParaRPr lang="ko-KR" altLang="en-US" sz="1500" dirty="0">
                <a:ea typeface="나눔바른고딕" panose="020B0603020101020101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CAE4969-51E3-409F-A43F-46B9DD3A6E3D}"/>
                </a:ext>
              </a:extLst>
            </p:cNvPr>
            <p:cNvSpPr txBox="1"/>
            <p:nvPr/>
          </p:nvSpPr>
          <p:spPr>
            <a:xfrm>
              <a:off x="1255188" y="2135922"/>
              <a:ext cx="716875" cy="476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500" b="1" dirty="0">
                  <a:ea typeface="나눔바른고딕" panose="020B0603020101020101"/>
                </a:rPr>
                <a:t>17</a:t>
              </a:r>
              <a:endParaRPr lang="ko-KR" altLang="en-US" sz="1500" dirty="0">
                <a:ea typeface="나눔바른고딕" panose="020B0603020101020101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CAE4969-51E3-409F-A43F-46B9DD3A6E3D}"/>
                </a:ext>
              </a:extLst>
            </p:cNvPr>
            <p:cNvSpPr txBox="1"/>
            <p:nvPr/>
          </p:nvSpPr>
          <p:spPr>
            <a:xfrm>
              <a:off x="1909664" y="2135922"/>
              <a:ext cx="716875" cy="476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500" b="1" dirty="0">
                  <a:ea typeface="나눔바른고딕" panose="020B0603020101020101"/>
                </a:rPr>
                <a:t>23</a:t>
              </a:r>
              <a:endParaRPr lang="ko-KR" altLang="en-US" sz="1500" dirty="0">
                <a:ea typeface="나눔바른고딕" panose="020B0603020101020101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CAE4969-51E3-409F-A43F-46B9DD3A6E3D}"/>
                </a:ext>
              </a:extLst>
            </p:cNvPr>
            <p:cNvSpPr txBox="1"/>
            <p:nvPr/>
          </p:nvSpPr>
          <p:spPr>
            <a:xfrm>
              <a:off x="2576736" y="2135922"/>
              <a:ext cx="716875" cy="476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500" b="1" dirty="0">
                  <a:ea typeface="나눔바른고딕" panose="020B0603020101020101"/>
                </a:rPr>
                <a:t>50</a:t>
              </a:r>
              <a:endParaRPr lang="ko-KR" altLang="en-US" sz="1500" dirty="0">
                <a:ea typeface="나눔바른고딕" panose="020B0603020101020101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355088" y="4471430"/>
            <a:ext cx="2509680" cy="1035404"/>
            <a:chOff x="568417" y="2135922"/>
            <a:chExt cx="2725194" cy="1124318"/>
          </a:xfrm>
        </p:grpSpPr>
        <p:sp>
          <p:nvSpPr>
            <p:cNvPr id="95" name="직사각형 94"/>
            <p:cNvSpPr/>
            <p:nvPr/>
          </p:nvSpPr>
          <p:spPr>
            <a:xfrm>
              <a:off x="632520" y="2612167"/>
              <a:ext cx="648072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1280592" y="2612167"/>
              <a:ext cx="648072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0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1928664" y="2612168"/>
              <a:ext cx="648072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1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576736" y="2612167"/>
              <a:ext cx="648072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CAE4969-51E3-409F-A43F-46B9DD3A6E3D}"/>
                </a:ext>
              </a:extLst>
            </p:cNvPr>
            <p:cNvSpPr txBox="1"/>
            <p:nvPr/>
          </p:nvSpPr>
          <p:spPr>
            <a:xfrm>
              <a:off x="568417" y="2135922"/>
              <a:ext cx="716875" cy="476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500" b="1" dirty="0">
                  <a:ea typeface="나눔바른고딕" panose="020B0603020101020101"/>
                </a:rPr>
                <a:t>5</a:t>
              </a:r>
              <a:endParaRPr lang="ko-KR" altLang="en-US" sz="1500" dirty="0">
                <a:ea typeface="나눔바른고딕" panose="020B0603020101020101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CAE4969-51E3-409F-A43F-46B9DD3A6E3D}"/>
                </a:ext>
              </a:extLst>
            </p:cNvPr>
            <p:cNvSpPr txBox="1"/>
            <p:nvPr/>
          </p:nvSpPr>
          <p:spPr>
            <a:xfrm>
              <a:off x="1255188" y="2135922"/>
              <a:ext cx="716875" cy="476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500" b="1" dirty="0">
                  <a:ea typeface="나눔바른고딕" panose="020B0603020101020101"/>
                </a:rPr>
                <a:t>17</a:t>
              </a:r>
              <a:endParaRPr lang="ko-KR" altLang="en-US" sz="1500" dirty="0">
                <a:ea typeface="나눔바른고딕" panose="020B0603020101020101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CAE4969-51E3-409F-A43F-46B9DD3A6E3D}"/>
                </a:ext>
              </a:extLst>
            </p:cNvPr>
            <p:cNvSpPr txBox="1"/>
            <p:nvPr/>
          </p:nvSpPr>
          <p:spPr>
            <a:xfrm>
              <a:off x="1909664" y="2135922"/>
              <a:ext cx="716875" cy="476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500" b="1" dirty="0">
                  <a:ea typeface="나눔바른고딕" panose="020B0603020101020101"/>
                </a:rPr>
                <a:t>23</a:t>
              </a:r>
              <a:endParaRPr lang="ko-KR" altLang="en-US" sz="1500" dirty="0">
                <a:ea typeface="나눔바른고딕" panose="020B0603020101020101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CAE4969-51E3-409F-A43F-46B9DD3A6E3D}"/>
                </a:ext>
              </a:extLst>
            </p:cNvPr>
            <p:cNvSpPr txBox="1"/>
            <p:nvPr/>
          </p:nvSpPr>
          <p:spPr>
            <a:xfrm>
              <a:off x="2576736" y="2135922"/>
              <a:ext cx="716875" cy="476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500" b="1" dirty="0">
                  <a:ea typeface="나눔바른고딕" panose="020B0603020101020101"/>
                </a:rPr>
                <a:t>50</a:t>
              </a:r>
              <a:endParaRPr lang="ko-KR" altLang="en-US" sz="1500" dirty="0">
                <a:ea typeface="나눔바른고딕" panose="020B0603020101020101"/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9CAE4969-51E3-409F-A43F-46B9DD3A6E3D}"/>
              </a:ext>
            </a:extLst>
          </p:cNvPr>
          <p:cNvSpPr txBox="1"/>
          <p:nvPr/>
        </p:nvSpPr>
        <p:spPr>
          <a:xfrm>
            <a:off x="1330110" y="5495624"/>
            <a:ext cx="576064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300" b="1" dirty="0">
                <a:ea typeface="나눔바른고딕" panose="020B0603020101020101"/>
              </a:rPr>
              <a:t>…</a:t>
            </a:r>
            <a:endParaRPr lang="ko-KR" altLang="en-US" sz="2300" dirty="0">
              <a:ea typeface="나눔바른고딕" panose="020B0603020101020101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CAE4969-51E3-409F-A43F-46B9DD3A6E3D}"/>
              </a:ext>
            </a:extLst>
          </p:cNvPr>
          <p:cNvSpPr txBox="1"/>
          <p:nvPr/>
        </p:nvSpPr>
        <p:spPr>
          <a:xfrm>
            <a:off x="4072080" y="2590275"/>
            <a:ext cx="576064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300" b="1" dirty="0">
                <a:ea typeface="나눔바른고딕" panose="020B0603020101020101"/>
              </a:rPr>
              <a:t>…</a:t>
            </a:r>
            <a:endParaRPr lang="ko-KR" altLang="en-US" sz="2300" dirty="0">
              <a:ea typeface="나눔바른고딕" panose="020B0603020101020101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3067469" y="3356992"/>
            <a:ext cx="2509680" cy="1035404"/>
            <a:chOff x="568417" y="2135922"/>
            <a:chExt cx="2725194" cy="1124318"/>
          </a:xfrm>
        </p:grpSpPr>
        <p:sp>
          <p:nvSpPr>
            <p:cNvPr id="108" name="직사각형 107"/>
            <p:cNvSpPr/>
            <p:nvPr/>
          </p:nvSpPr>
          <p:spPr>
            <a:xfrm>
              <a:off x="632520" y="2612167"/>
              <a:ext cx="648072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280592" y="2612167"/>
              <a:ext cx="648072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1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928664" y="2612168"/>
              <a:ext cx="648072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1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2576736" y="2612167"/>
              <a:ext cx="648072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0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CAE4969-51E3-409F-A43F-46B9DD3A6E3D}"/>
                </a:ext>
              </a:extLst>
            </p:cNvPr>
            <p:cNvSpPr txBox="1"/>
            <p:nvPr/>
          </p:nvSpPr>
          <p:spPr>
            <a:xfrm>
              <a:off x="568417" y="2135922"/>
              <a:ext cx="716875" cy="476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500" b="1" dirty="0">
                  <a:ea typeface="나눔바른고딕" panose="020B0603020101020101"/>
                </a:rPr>
                <a:t>5</a:t>
              </a:r>
              <a:endParaRPr lang="ko-KR" altLang="en-US" sz="1500" dirty="0">
                <a:ea typeface="나눔바른고딕" panose="020B0603020101020101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CAE4969-51E3-409F-A43F-46B9DD3A6E3D}"/>
                </a:ext>
              </a:extLst>
            </p:cNvPr>
            <p:cNvSpPr txBox="1"/>
            <p:nvPr/>
          </p:nvSpPr>
          <p:spPr>
            <a:xfrm>
              <a:off x="1255188" y="2135922"/>
              <a:ext cx="716875" cy="476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500" b="1" dirty="0">
                  <a:ea typeface="나눔바른고딕" panose="020B0603020101020101"/>
                </a:rPr>
                <a:t>17</a:t>
              </a:r>
              <a:endParaRPr lang="ko-KR" altLang="en-US" sz="1500" dirty="0">
                <a:ea typeface="나눔바른고딕" panose="020B0603020101020101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CAE4969-51E3-409F-A43F-46B9DD3A6E3D}"/>
                </a:ext>
              </a:extLst>
            </p:cNvPr>
            <p:cNvSpPr txBox="1"/>
            <p:nvPr/>
          </p:nvSpPr>
          <p:spPr>
            <a:xfrm>
              <a:off x="1909664" y="2135922"/>
              <a:ext cx="716875" cy="476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500" b="1" dirty="0">
                  <a:ea typeface="나눔바른고딕" panose="020B0603020101020101"/>
                </a:rPr>
                <a:t>23</a:t>
              </a:r>
              <a:endParaRPr lang="ko-KR" altLang="en-US" sz="1500" dirty="0">
                <a:ea typeface="나눔바른고딕" panose="020B0603020101020101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CAE4969-51E3-409F-A43F-46B9DD3A6E3D}"/>
                </a:ext>
              </a:extLst>
            </p:cNvPr>
            <p:cNvSpPr txBox="1"/>
            <p:nvPr/>
          </p:nvSpPr>
          <p:spPr>
            <a:xfrm>
              <a:off x="2576736" y="2135922"/>
              <a:ext cx="716875" cy="476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500" b="1" dirty="0">
                  <a:ea typeface="나눔바른고딕" panose="020B0603020101020101"/>
                </a:rPr>
                <a:t>50</a:t>
              </a:r>
              <a:endParaRPr lang="ko-KR" altLang="en-US" sz="1500" dirty="0">
                <a:ea typeface="나눔바른고딕" panose="020B0603020101020101"/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3067469" y="4468709"/>
            <a:ext cx="2509680" cy="1035404"/>
            <a:chOff x="568417" y="2135922"/>
            <a:chExt cx="2725194" cy="1124318"/>
          </a:xfrm>
        </p:grpSpPr>
        <p:sp>
          <p:nvSpPr>
            <p:cNvPr id="117" name="직사각형 116"/>
            <p:cNvSpPr/>
            <p:nvPr/>
          </p:nvSpPr>
          <p:spPr>
            <a:xfrm>
              <a:off x="632520" y="2612167"/>
              <a:ext cx="648072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1280592" y="2612167"/>
              <a:ext cx="648072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1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1928664" y="2612168"/>
              <a:ext cx="648072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1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2576736" y="2612167"/>
              <a:ext cx="648072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1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CAE4969-51E3-409F-A43F-46B9DD3A6E3D}"/>
                </a:ext>
              </a:extLst>
            </p:cNvPr>
            <p:cNvSpPr txBox="1"/>
            <p:nvPr/>
          </p:nvSpPr>
          <p:spPr>
            <a:xfrm>
              <a:off x="568417" y="2135922"/>
              <a:ext cx="716875" cy="476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500" b="1" dirty="0">
                  <a:ea typeface="나눔바른고딕" panose="020B0603020101020101"/>
                </a:rPr>
                <a:t>5</a:t>
              </a:r>
              <a:endParaRPr lang="ko-KR" altLang="en-US" sz="1500" dirty="0">
                <a:ea typeface="나눔바른고딕" panose="020B0603020101020101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CAE4969-51E3-409F-A43F-46B9DD3A6E3D}"/>
                </a:ext>
              </a:extLst>
            </p:cNvPr>
            <p:cNvSpPr txBox="1"/>
            <p:nvPr/>
          </p:nvSpPr>
          <p:spPr>
            <a:xfrm>
              <a:off x="1255188" y="2135922"/>
              <a:ext cx="716875" cy="476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500" b="1" dirty="0">
                  <a:ea typeface="나눔바른고딕" panose="020B0603020101020101"/>
                </a:rPr>
                <a:t>17</a:t>
              </a:r>
              <a:endParaRPr lang="ko-KR" altLang="en-US" sz="1500" dirty="0">
                <a:ea typeface="나눔바른고딕" panose="020B0603020101020101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CAE4969-51E3-409F-A43F-46B9DD3A6E3D}"/>
                </a:ext>
              </a:extLst>
            </p:cNvPr>
            <p:cNvSpPr txBox="1"/>
            <p:nvPr/>
          </p:nvSpPr>
          <p:spPr>
            <a:xfrm>
              <a:off x="1909664" y="2135922"/>
              <a:ext cx="716875" cy="476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500" b="1" dirty="0">
                  <a:ea typeface="나눔바른고딕" panose="020B0603020101020101"/>
                </a:rPr>
                <a:t>23</a:t>
              </a:r>
              <a:endParaRPr lang="ko-KR" altLang="en-US" sz="1500" dirty="0">
                <a:ea typeface="나눔바른고딕" panose="020B0603020101020101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CAE4969-51E3-409F-A43F-46B9DD3A6E3D}"/>
                </a:ext>
              </a:extLst>
            </p:cNvPr>
            <p:cNvSpPr txBox="1"/>
            <p:nvPr/>
          </p:nvSpPr>
          <p:spPr>
            <a:xfrm>
              <a:off x="2576736" y="2135922"/>
              <a:ext cx="716875" cy="476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500" b="1" dirty="0">
                  <a:ea typeface="나눔바른고딕" panose="020B0603020101020101"/>
                </a:rPr>
                <a:t>50</a:t>
              </a:r>
              <a:endParaRPr lang="ko-KR" altLang="en-US" sz="1500" dirty="0">
                <a:ea typeface="나눔바른고딕" panose="020B0603020101020101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834477" y="2818242"/>
            <a:ext cx="3877832" cy="2645776"/>
            <a:chOff x="5889104" y="2529022"/>
            <a:chExt cx="3877832" cy="2645776"/>
          </a:xfrm>
        </p:grpSpPr>
        <p:grpSp>
          <p:nvGrpSpPr>
            <p:cNvPr id="7" name="그룹 6"/>
            <p:cNvGrpSpPr/>
            <p:nvPr/>
          </p:nvGrpSpPr>
          <p:grpSpPr>
            <a:xfrm>
              <a:off x="5889104" y="2631473"/>
              <a:ext cx="3877832" cy="2543325"/>
              <a:chOff x="5889104" y="2901899"/>
              <a:chExt cx="3877832" cy="2543325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5889104" y="2901899"/>
                <a:ext cx="3877832" cy="2543325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CAE4969-51E3-409F-A43F-46B9DD3A6E3D}"/>
                  </a:ext>
                </a:extLst>
              </p:cNvPr>
              <p:cNvSpPr txBox="1"/>
              <p:nvPr/>
            </p:nvSpPr>
            <p:spPr>
              <a:xfrm>
                <a:off x="6121446" y="3200861"/>
                <a:ext cx="343940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000" b="1" dirty="0">
                    <a:ea typeface="나눔바른고딕" panose="020B0603020101020101"/>
                  </a:rPr>
                  <a:t>1 ~ 16 </a:t>
                </a:r>
                <a:r>
                  <a:rPr lang="ko-KR" altLang="en-US" sz="2000" b="1" dirty="0">
                    <a:ea typeface="나눔바른고딕" panose="020B0603020101020101"/>
                  </a:rPr>
                  <a:t>까지의 값을 </a:t>
                </a:r>
                <a:endParaRPr lang="en-US" altLang="ko-KR" sz="2000" b="1" dirty="0">
                  <a:ea typeface="나눔바른고딕" panose="020B0603020101020101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000" b="1" dirty="0">
                    <a:ea typeface="나눔바른고딕" panose="020B0603020101020101"/>
                  </a:rPr>
                  <a:t>bit</a:t>
                </a:r>
                <a:r>
                  <a:rPr lang="ko-KR" altLang="en-US" sz="2000" b="1" dirty="0">
                    <a:ea typeface="나눔바른고딕" panose="020B0603020101020101"/>
                  </a:rPr>
                  <a:t>연산하여 </a:t>
                </a:r>
                <a:endParaRPr lang="en-US" altLang="ko-KR" sz="2000" b="1" dirty="0">
                  <a:ea typeface="나눔바른고딕" panose="020B0603020101020101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000" b="1" dirty="0">
                    <a:ea typeface="나눔바른고딕" panose="020B0603020101020101"/>
                  </a:rPr>
                  <a:t>1</a:t>
                </a:r>
                <a:r>
                  <a:rPr lang="ko-KR" altLang="en-US" sz="2000" b="1" dirty="0">
                    <a:ea typeface="나눔바른고딕" panose="020B0603020101020101"/>
                  </a:rPr>
                  <a:t>에 해당하는 부분들을 더함</a:t>
                </a:r>
                <a:endParaRPr lang="en-US" altLang="ko-KR" sz="2000" b="1" dirty="0">
                  <a:ea typeface="나눔바른고딕" panose="020B0603020101020101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000" b="1" dirty="0">
                    <a:ea typeface="나눔바른고딕" panose="020B0603020101020101"/>
                  </a:rPr>
                  <a:t>그리고 그 값을 출력</a:t>
                </a:r>
                <a:endParaRPr lang="ko-KR" altLang="en-US" sz="2000" dirty="0">
                  <a:ea typeface="나눔바른고딕" panose="020B0603020101020101"/>
                </a:endParaRPr>
              </a:p>
            </p:txBody>
          </p:sp>
        </p:grpSp>
        <p:sp>
          <p:nvSpPr>
            <p:cNvPr id="8" name="타원 7"/>
            <p:cNvSpPr/>
            <p:nvPr/>
          </p:nvSpPr>
          <p:spPr>
            <a:xfrm>
              <a:off x="7753699" y="2529022"/>
              <a:ext cx="216239" cy="216239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9CAE4969-51E3-409F-A43F-46B9DD3A6E3D}"/>
              </a:ext>
            </a:extLst>
          </p:cNvPr>
          <p:cNvSpPr txBox="1"/>
          <p:nvPr/>
        </p:nvSpPr>
        <p:spPr>
          <a:xfrm>
            <a:off x="6062835" y="5436227"/>
            <a:ext cx="361294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>
                <a:solidFill>
                  <a:srgbClr val="002060"/>
                </a:solidFill>
                <a:ea typeface="나눔바른고딕" panose="020B0603020101020101"/>
              </a:rPr>
              <a:t>&gt;&gt; 1</a:t>
            </a:r>
            <a:r>
              <a:rPr lang="ko-KR" altLang="en-US" sz="2300" b="1" dirty="0">
                <a:solidFill>
                  <a:srgbClr val="002060"/>
                </a:solidFill>
                <a:ea typeface="나눔바른고딕" panose="020B0603020101020101"/>
              </a:rPr>
              <a:t>부터 </a:t>
            </a:r>
            <a:r>
              <a:rPr lang="en-US" altLang="ko-KR" sz="2300" b="1" dirty="0">
                <a:solidFill>
                  <a:srgbClr val="002060"/>
                </a:solidFill>
                <a:ea typeface="나눔바른고딕" panose="020B0603020101020101"/>
              </a:rPr>
              <a:t>2</a:t>
            </a:r>
            <a:r>
              <a:rPr lang="en-US" altLang="ko-KR" sz="2300" b="1" baseline="30000" dirty="0">
                <a:solidFill>
                  <a:srgbClr val="002060"/>
                </a:solidFill>
                <a:ea typeface="나눔바른고딕" panose="020B0603020101020101"/>
              </a:rPr>
              <a:t>N</a:t>
            </a:r>
            <a:r>
              <a:rPr lang="ko-KR" altLang="en-US" sz="2300" b="1" dirty="0">
                <a:solidFill>
                  <a:srgbClr val="002060"/>
                </a:solidFill>
                <a:ea typeface="나눔바른고딕" panose="020B0603020101020101"/>
              </a:rPr>
              <a:t>까지의</a:t>
            </a:r>
            <a:endParaRPr lang="en-US" altLang="ko-KR" sz="2300" b="1" dirty="0">
              <a:solidFill>
                <a:srgbClr val="002060"/>
              </a:solidFill>
              <a:ea typeface="나눔바른고딕" panose="020B0603020101020101"/>
            </a:endParaRPr>
          </a:p>
          <a:p>
            <a:r>
              <a:rPr lang="en-US" altLang="ko-KR" sz="2300" b="1" dirty="0">
                <a:solidFill>
                  <a:srgbClr val="002060"/>
                </a:solidFill>
                <a:ea typeface="나눔바른고딕" panose="020B0603020101020101"/>
              </a:rPr>
              <a:t>     for </a:t>
            </a:r>
            <a:r>
              <a:rPr lang="ko-KR" altLang="en-US" sz="2300" b="1" dirty="0">
                <a:solidFill>
                  <a:srgbClr val="002060"/>
                </a:solidFill>
                <a:ea typeface="나눔바른고딕" panose="020B0603020101020101"/>
              </a:rPr>
              <a:t>문 </a:t>
            </a:r>
            <a:r>
              <a:rPr lang="en-US" altLang="ko-KR" sz="2300" b="1" dirty="0">
                <a:solidFill>
                  <a:srgbClr val="002060"/>
                </a:solidFill>
                <a:ea typeface="나눔바른고딕" panose="020B0603020101020101"/>
              </a:rPr>
              <a:t>1</a:t>
            </a:r>
            <a:r>
              <a:rPr lang="ko-KR" altLang="en-US" sz="2300" b="1" dirty="0">
                <a:solidFill>
                  <a:srgbClr val="002060"/>
                </a:solidFill>
                <a:ea typeface="나눔바른고딕" panose="020B0603020101020101"/>
              </a:rPr>
              <a:t>개면 충분함</a:t>
            </a:r>
            <a:r>
              <a:rPr lang="en-US" altLang="ko-KR" sz="2300" b="1" dirty="0">
                <a:solidFill>
                  <a:srgbClr val="002060"/>
                </a:solidFill>
                <a:ea typeface="나눔바른고딕" panose="020B0603020101020101"/>
              </a:rPr>
              <a:t>!!</a:t>
            </a:r>
            <a:endParaRPr lang="ko-KR" altLang="en-US" sz="2300" b="1" dirty="0">
              <a:solidFill>
                <a:srgbClr val="002060"/>
              </a:solidFill>
              <a:ea typeface="나눔바른고딕" panose="020B0603020101020101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CAE4969-51E3-409F-A43F-46B9DD3A6E3D}"/>
              </a:ext>
            </a:extLst>
          </p:cNvPr>
          <p:cNvSpPr txBox="1"/>
          <p:nvPr/>
        </p:nvSpPr>
        <p:spPr>
          <a:xfrm>
            <a:off x="7181290" y="260648"/>
            <a:ext cx="2681636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b="1" dirty="0">
                <a:solidFill>
                  <a:srgbClr val="002060"/>
                </a:solidFill>
                <a:ea typeface="나눔바른고딕" panose="020B0603020101020101"/>
              </a:rPr>
              <a:t>2</a:t>
            </a:r>
            <a:r>
              <a:rPr lang="ko-KR" altLang="en-US" sz="1800" b="1" dirty="0">
                <a:solidFill>
                  <a:srgbClr val="002060"/>
                </a:solidFill>
                <a:ea typeface="나눔바른고딕" panose="020B0603020101020101"/>
              </a:rPr>
              <a:t>진수 숫자의 아이디어</a:t>
            </a:r>
          </a:p>
        </p:txBody>
      </p:sp>
    </p:spTree>
    <p:extLst>
      <p:ext uri="{BB962C8B-B14F-4D97-AF65-F5344CB8AC3E}">
        <p14:creationId xmlns:p14="http://schemas.microsoft.com/office/powerpoint/2010/main" val="16025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6" grpId="0"/>
      <p:bldP spid="126" grpId="0"/>
      <p:bldP spid="1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85748" y="45719"/>
            <a:ext cx="4689399" cy="6259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비트 마스크의 한계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CAE4969-51E3-409F-A43F-46B9DD3A6E3D}"/>
              </a:ext>
            </a:extLst>
          </p:cNvPr>
          <p:cNvSpPr txBox="1"/>
          <p:nvPr/>
        </p:nvSpPr>
        <p:spPr>
          <a:xfrm>
            <a:off x="433978" y="1075898"/>
            <a:ext cx="88380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300" b="1" dirty="0">
                <a:ea typeface="나눔바른고딕" panose="020B0603020101020101"/>
              </a:rPr>
              <a:t>[5, 17, 23, 50] </a:t>
            </a:r>
            <a:r>
              <a:rPr lang="ko-KR" altLang="en-US" sz="2300" dirty="0">
                <a:ea typeface="나눔바른고딕" panose="020B0603020101020101"/>
              </a:rPr>
              <a:t>의 </a:t>
            </a:r>
            <a:r>
              <a:rPr lang="ko-KR" altLang="en-US" sz="2300" b="1" dirty="0">
                <a:ea typeface="나눔바른고딕" panose="020B0603020101020101"/>
              </a:rPr>
              <a:t>값들 중 </a:t>
            </a:r>
            <a:r>
              <a:rPr lang="en-US" altLang="ko-KR" sz="2300" b="1" dirty="0">
                <a:ea typeface="나눔바른고딕" panose="020B0603020101020101"/>
              </a:rPr>
              <a:t>N</a:t>
            </a:r>
            <a:r>
              <a:rPr lang="ko-KR" altLang="en-US" sz="2300" b="1" dirty="0">
                <a:ea typeface="나눔바른고딕" panose="020B0603020101020101"/>
              </a:rPr>
              <a:t>개</a:t>
            </a:r>
            <a:r>
              <a:rPr lang="ko-KR" altLang="en-US" sz="2300" dirty="0">
                <a:ea typeface="나눔바른고딕" panose="020B0603020101020101"/>
              </a:rPr>
              <a:t>를 더해서</a:t>
            </a:r>
            <a:endParaRPr lang="en-US" altLang="ko-KR" sz="2300" dirty="0"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300" dirty="0">
                <a:ea typeface="나눔바른고딕" panose="020B0603020101020101"/>
              </a:rPr>
              <a:t>만들 수 있는 숫자를 모두 출력하세요</a:t>
            </a:r>
          </a:p>
        </p:txBody>
      </p:sp>
      <p:pic>
        <p:nvPicPr>
          <p:cNvPr id="1026" name="Picture 2" descr="ppt에 유용한 화살표, 동그라미, 별표 ~ 올려요~[png파일] : 네이버 블로그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5" t="24938" r="17945" b="14582"/>
          <a:stretch/>
        </p:blipFill>
        <p:spPr bwMode="auto">
          <a:xfrm>
            <a:off x="5385048" y="1050612"/>
            <a:ext cx="1152128" cy="102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50726" y="729157"/>
            <a:ext cx="23102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solidFill>
                  <a:srgbClr val="C00000"/>
                </a:solidFill>
              </a:rPr>
              <a:t>어떤 값이 들어올지 모름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4972665" y="2832455"/>
            <a:ext cx="4367230" cy="2686228"/>
            <a:chOff x="485748" y="2675248"/>
            <a:chExt cx="4367230" cy="2686228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CAE4969-51E3-409F-A43F-46B9DD3A6E3D}"/>
                </a:ext>
              </a:extLst>
            </p:cNvPr>
            <p:cNvSpPr txBox="1"/>
            <p:nvPr/>
          </p:nvSpPr>
          <p:spPr>
            <a:xfrm>
              <a:off x="485748" y="4922894"/>
              <a:ext cx="432048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500" b="1" dirty="0">
                  <a:solidFill>
                    <a:srgbClr val="C00000"/>
                  </a:solidFill>
                  <a:ea typeface="나눔바른고딕" panose="020B0603020101020101"/>
                </a:rPr>
                <a:t>1</a:t>
              </a:r>
              <a:r>
                <a:rPr lang="ko-KR" altLang="en-US" sz="1500" b="1" dirty="0">
                  <a:solidFill>
                    <a:srgbClr val="C00000"/>
                  </a:solidFill>
                  <a:ea typeface="나눔바른고딕" panose="020B0603020101020101"/>
                </a:rPr>
                <a:t>이 </a:t>
              </a:r>
              <a:r>
                <a:rPr lang="en-US" altLang="ko-KR" sz="1500" b="1" dirty="0">
                  <a:solidFill>
                    <a:srgbClr val="C00000"/>
                  </a:solidFill>
                  <a:ea typeface="나눔바른고딕" panose="020B0603020101020101"/>
                </a:rPr>
                <a:t>N</a:t>
              </a:r>
              <a:r>
                <a:rPr lang="ko-KR" altLang="en-US" sz="1500" b="1" dirty="0">
                  <a:solidFill>
                    <a:srgbClr val="C00000"/>
                  </a:solidFill>
                  <a:ea typeface="나눔바른고딕" panose="020B0603020101020101"/>
                </a:rPr>
                <a:t>개 있는지 매번 </a:t>
              </a:r>
              <a:r>
                <a:rPr lang="ko-KR" altLang="en-US" sz="1500" b="1" dirty="0" err="1">
                  <a:solidFill>
                    <a:srgbClr val="C00000"/>
                  </a:solidFill>
                  <a:ea typeface="나눔바른고딕" panose="020B0603020101020101"/>
                </a:rPr>
                <a:t>체크해야하나</a:t>
              </a:r>
              <a:r>
                <a:rPr lang="en-US" altLang="ko-KR" sz="1500" b="1" dirty="0">
                  <a:solidFill>
                    <a:srgbClr val="C00000"/>
                  </a:solidFill>
                  <a:ea typeface="나눔바른고딕" panose="020B0603020101020101"/>
                </a:rPr>
                <a:t>..?</a:t>
              </a:r>
              <a:endParaRPr lang="ko-KR" altLang="en-US" sz="1500" b="1" dirty="0">
                <a:solidFill>
                  <a:srgbClr val="C00000"/>
                </a:solidFill>
                <a:ea typeface="나눔바른고딕" panose="020B0603020101020101"/>
              </a:endParaRPr>
            </a:p>
          </p:txBody>
        </p:sp>
        <p:grpSp>
          <p:nvGrpSpPr>
            <p:cNvPr id="135" name="그룹 134"/>
            <p:cNvGrpSpPr/>
            <p:nvPr/>
          </p:nvGrpSpPr>
          <p:grpSpPr>
            <a:xfrm>
              <a:off x="684819" y="2675248"/>
              <a:ext cx="3877832" cy="2112570"/>
              <a:chOff x="5889104" y="2529022"/>
              <a:chExt cx="3877832" cy="2645776"/>
            </a:xfrm>
          </p:grpSpPr>
          <p:sp>
            <p:nvSpPr>
              <p:cNvPr id="138" name="직사각형 137"/>
              <p:cNvSpPr/>
              <p:nvPr/>
            </p:nvSpPr>
            <p:spPr>
              <a:xfrm>
                <a:off x="5889104" y="2631473"/>
                <a:ext cx="3877832" cy="2543325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>
                <a:off x="7753699" y="2529022"/>
                <a:ext cx="216239" cy="21623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1402693" y="3517894"/>
              <a:ext cx="2509680" cy="1035404"/>
              <a:chOff x="568417" y="2135922"/>
              <a:chExt cx="2725194" cy="1124318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632520" y="2612167"/>
                <a:ext cx="648072" cy="648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1280592" y="2612167"/>
                <a:ext cx="648072" cy="648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1928664" y="2612168"/>
                <a:ext cx="648072" cy="648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2576736" y="2612167"/>
                <a:ext cx="648072" cy="648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CAE4969-51E3-409F-A43F-46B9DD3A6E3D}"/>
                  </a:ext>
                </a:extLst>
              </p:cNvPr>
              <p:cNvSpPr txBox="1"/>
              <p:nvPr/>
            </p:nvSpPr>
            <p:spPr>
              <a:xfrm>
                <a:off x="568417" y="2135922"/>
                <a:ext cx="716875" cy="476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500" b="1" dirty="0">
                    <a:ea typeface="나눔바른고딕" panose="020B0603020101020101"/>
                  </a:rPr>
                  <a:t>5</a:t>
                </a:r>
                <a:endParaRPr lang="ko-KR" altLang="en-US" sz="1500" dirty="0">
                  <a:ea typeface="나눔바른고딕" panose="020B0603020101020101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9CAE4969-51E3-409F-A43F-46B9DD3A6E3D}"/>
                  </a:ext>
                </a:extLst>
              </p:cNvPr>
              <p:cNvSpPr txBox="1"/>
              <p:nvPr/>
            </p:nvSpPr>
            <p:spPr>
              <a:xfrm>
                <a:off x="1255188" y="2135922"/>
                <a:ext cx="716875" cy="476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500" b="1" dirty="0">
                    <a:ea typeface="나눔바른고딕" panose="020B0603020101020101"/>
                  </a:rPr>
                  <a:t>17</a:t>
                </a:r>
                <a:endParaRPr lang="ko-KR" altLang="en-US" sz="1500" dirty="0">
                  <a:ea typeface="나눔바른고딕" panose="020B0603020101020101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CAE4969-51E3-409F-A43F-46B9DD3A6E3D}"/>
                  </a:ext>
                </a:extLst>
              </p:cNvPr>
              <p:cNvSpPr txBox="1"/>
              <p:nvPr/>
            </p:nvSpPr>
            <p:spPr>
              <a:xfrm>
                <a:off x="1909664" y="2135922"/>
                <a:ext cx="716875" cy="476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500" b="1" dirty="0">
                    <a:ea typeface="나눔바른고딕" panose="020B0603020101020101"/>
                  </a:rPr>
                  <a:t>23</a:t>
                </a:r>
                <a:endParaRPr lang="ko-KR" altLang="en-US" sz="1500" dirty="0">
                  <a:ea typeface="나눔바른고딕" panose="020B0603020101020101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CAE4969-51E3-409F-A43F-46B9DD3A6E3D}"/>
                  </a:ext>
                </a:extLst>
              </p:cNvPr>
              <p:cNvSpPr txBox="1"/>
              <p:nvPr/>
            </p:nvSpPr>
            <p:spPr>
              <a:xfrm>
                <a:off x="2576736" y="2135922"/>
                <a:ext cx="716875" cy="476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500" b="1" dirty="0">
                    <a:ea typeface="나눔바른고딕" panose="020B0603020101020101"/>
                  </a:rPr>
                  <a:t>50</a:t>
                </a:r>
                <a:endParaRPr lang="ko-KR" altLang="en-US" sz="1500" dirty="0">
                  <a:ea typeface="나눔바른고딕" panose="020B0603020101020101"/>
                </a:endParaRPr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CAE4969-51E3-409F-A43F-46B9DD3A6E3D}"/>
                </a:ext>
              </a:extLst>
            </p:cNvPr>
            <p:cNvSpPr txBox="1"/>
            <p:nvPr/>
          </p:nvSpPr>
          <p:spPr>
            <a:xfrm>
              <a:off x="532498" y="2921073"/>
              <a:ext cx="4320480" cy="494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ea typeface="나눔바른고딕" panose="020B0603020101020101"/>
                </a:rPr>
                <a:t>비트마스크</a:t>
              </a: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611398" y="2832455"/>
            <a:ext cx="4367230" cy="3032476"/>
            <a:chOff x="485748" y="2675248"/>
            <a:chExt cx="4367230" cy="3032476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9CAE4969-51E3-409F-A43F-46B9DD3A6E3D}"/>
                </a:ext>
              </a:extLst>
            </p:cNvPr>
            <p:cNvSpPr txBox="1"/>
            <p:nvPr/>
          </p:nvSpPr>
          <p:spPr>
            <a:xfrm>
              <a:off x="485748" y="4922894"/>
              <a:ext cx="432048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500" b="1" dirty="0">
                  <a:solidFill>
                    <a:srgbClr val="C00000"/>
                  </a:solidFill>
                  <a:ea typeface="나눔바른고딕" panose="020B0603020101020101"/>
                </a:rPr>
                <a:t>If </a:t>
              </a:r>
              <a:r>
                <a:rPr lang="ko-KR" altLang="en-US" sz="1500" b="1" dirty="0">
                  <a:solidFill>
                    <a:srgbClr val="C00000"/>
                  </a:solidFill>
                  <a:ea typeface="나눔바른고딕" panose="020B0603020101020101"/>
                </a:rPr>
                <a:t>문으로 나눠서 </a:t>
              </a:r>
              <a:r>
                <a:rPr lang="en-US" altLang="ko-KR" sz="1500" b="1" dirty="0">
                  <a:solidFill>
                    <a:srgbClr val="C00000"/>
                  </a:solidFill>
                  <a:ea typeface="나눔바른고딕" panose="020B0603020101020101"/>
                </a:rPr>
                <a:t>1</a:t>
              </a:r>
              <a:r>
                <a:rPr lang="ko-KR" altLang="en-US" sz="1500" b="1" dirty="0" err="1">
                  <a:solidFill>
                    <a:srgbClr val="C00000"/>
                  </a:solidFill>
                  <a:ea typeface="나눔바른고딕" panose="020B0603020101020101"/>
                </a:rPr>
                <a:t>일때부터</a:t>
              </a:r>
              <a:r>
                <a:rPr lang="ko-KR" altLang="en-US" sz="1500" b="1" dirty="0">
                  <a:solidFill>
                    <a:srgbClr val="C00000"/>
                  </a:solidFill>
                  <a:ea typeface="나눔바른고딕" panose="020B0603020101020101"/>
                </a:rPr>
                <a:t> </a:t>
              </a:r>
              <a:r>
                <a:rPr lang="en-US" altLang="ko-KR" sz="1500" b="1" dirty="0">
                  <a:solidFill>
                    <a:srgbClr val="C00000"/>
                  </a:solidFill>
                  <a:ea typeface="나눔바른고딕" panose="020B0603020101020101"/>
                </a:rPr>
                <a:t>N</a:t>
              </a:r>
              <a:r>
                <a:rPr lang="ko-KR" altLang="en-US" sz="1500" b="1" dirty="0" err="1">
                  <a:solidFill>
                    <a:srgbClr val="C00000"/>
                  </a:solidFill>
                  <a:ea typeface="나눔바른고딕" panose="020B0603020101020101"/>
                </a:rPr>
                <a:t>일때까지</a:t>
              </a:r>
              <a:endParaRPr lang="en-US" altLang="ko-KR" sz="1500" b="1" dirty="0">
                <a:solidFill>
                  <a:srgbClr val="C00000"/>
                </a:solidFill>
                <a:ea typeface="나눔바른고딕" panose="020B0603020101020101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500" b="1" dirty="0">
                  <a:solidFill>
                    <a:srgbClr val="C00000"/>
                  </a:solidFill>
                  <a:ea typeface="나눔바른고딕" panose="020B0603020101020101"/>
                </a:rPr>
                <a:t>경우의 수를 </a:t>
              </a:r>
              <a:r>
                <a:rPr lang="ko-KR" altLang="en-US" sz="1500" b="1" dirty="0" err="1">
                  <a:solidFill>
                    <a:srgbClr val="C00000"/>
                  </a:solidFill>
                  <a:ea typeface="나눔바른고딕" panose="020B0603020101020101"/>
                </a:rPr>
                <a:t>나눠야하나</a:t>
              </a:r>
              <a:r>
                <a:rPr lang="en-US" altLang="ko-KR" sz="1500" b="1" dirty="0">
                  <a:solidFill>
                    <a:srgbClr val="C00000"/>
                  </a:solidFill>
                  <a:ea typeface="나눔바른고딕" panose="020B0603020101020101"/>
                </a:rPr>
                <a:t>..?</a:t>
              </a:r>
              <a:endParaRPr lang="ko-KR" altLang="en-US" sz="1500" b="1" dirty="0">
                <a:solidFill>
                  <a:srgbClr val="C00000"/>
                </a:solidFill>
                <a:ea typeface="나눔바른고딕" panose="020B0603020101020101"/>
              </a:endParaRPr>
            </a:p>
          </p:txBody>
        </p:sp>
        <p:grpSp>
          <p:nvGrpSpPr>
            <p:cNvPr id="157" name="그룹 156"/>
            <p:cNvGrpSpPr/>
            <p:nvPr/>
          </p:nvGrpSpPr>
          <p:grpSpPr>
            <a:xfrm>
              <a:off x="684819" y="2675248"/>
              <a:ext cx="3877832" cy="2112570"/>
              <a:chOff x="5889104" y="2529022"/>
              <a:chExt cx="3877832" cy="2645776"/>
            </a:xfrm>
          </p:grpSpPr>
          <p:sp>
            <p:nvSpPr>
              <p:cNvPr id="159" name="직사각형 158"/>
              <p:cNvSpPr/>
              <p:nvPr/>
            </p:nvSpPr>
            <p:spPr>
              <a:xfrm>
                <a:off x="5889104" y="2631473"/>
                <a:ext cx="3877832" cy="2543325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/>
              <p:cNvSpPr/>
              <p:nvPr/>
            </p:nvSpPr>
            <p:spPr>
              <a:xfrm>
                <a:off x="7753699" y="2529022"/>
                <a:ext cx="216239" cy="21623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CAE4969-51E3-409F-A43F-46B9DD3A6E3D}"/>
                </a:ext>
              </a:extLst>
            </p:cNvPr>
            <p:cNvSpPr txBox="1"/>
            <p:nvPr/>
          </p:nvSpPr>
          <p:spPr>
            <a:xfrm>
              <a:off x="532498" y="3495436"/>
              <a:ext cx="432048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ea typeface="나눔바른고딕" panose="020B0603020101020101"/>
                </a:rPr>
                <a:t>for </a:t>
              </a:r>
              <a:r>
                <a:rPr lang="ko-KR" altLang="en-US" sz="2000" b="1" dirty="0">
                  <a:ea typeface="나눔바른고딕" panose="020B0603020101020101"/>
                </a:rPr>
                <a:t>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730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직사각형 124"/>
          <p:cNvSpPr/>
          <p:nvPr/>
        </p:nvSpPr>
        <p:spPr>
          <a:xfrm>
            <a:off x="40658" y="5166712"/>
            <a:ext cx="8960581" cy="90786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5748" y="45719"/>
            <a:ext cx="4689399" cy="6259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재귀 함수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AE4969-51E3-409F-A43F-46B9DD3A6E3D}"/>
              </a:ext>
            </a:extLst>
          </p:cNvPr>
          <p:cNvSpPr txBox="1"/>
          <p:nvPr/>
        </p:nvSpPr>
        <p:spPr>
          <a:xfrm>
            <a:off x="433978" y="1075898"/>
            <a:ext cx="88380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300" b="1" dirty="0">
                <a:ea typeface="나눔바른고딕" panose="020B0603020101020101"/>
              </a:rPr>
              <a:t>[5, 17, 23, 50] </a:t>
            </a:r>
            <a:r>
              <a:rPr lang="ko-KR" altLang="en-US" sz="2300" dirty="0">
                <a:ea typeface="나눔바른고딕" panose="020B0603020101020101"/>
              </a:rPr>
              <a:t>의 </a:t>
            </a:r>
            <a:r>
              <a:rPr lang="ko-KR" altLang="en-US" sz="2300" b="1" dirty="0">
                <a:ea typeface="나눔바른고딕" panose="020B0603020101020101"/>
              </a:rPr>
              <a:t>값들 중 </a:t>
            </a:r>
            <a:r>
              <a:rPr lang="en-US" altLang="ko-KR" sz="2300" b="1" dirty="0">
                <a:ea typeface="나눔바른고딕" panose="020B0603020101020101"/>
              </a:rPr>
              <a:t>N</a:t>
            </a:r>
            <a:r>
              <a:rPr lang="ko-KR" altLang="en-US" sz="2300" b="1" dirty="0">
                <a:ea typeface="나눔바른고딕" panose="020B0603020101020101"/>
              </a:rPr>
              <a:t>개</a:t>
            </a:r>
            <a:r>
              <a:rPr lang="ko-KR" altLang="en-US" sz="2300" dirty="0">
                <a:ea typeface="나눔바른고딕" panose="020B0603020101020101"/>
              </a:rPr>
              <a:t>를 더해서</a:t>
            </a:r>
            <a:endParaRPr lang="en-US" altLang="ko-KR" sz="2300" dirty="0"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300" dirty="0">
                <a:ea typeface="나눔바른고딕" panose="020B0603020101020101"/>
              </a:rPr>
              <a:t>만들 수 있는 숫자를 모두 출력하세요</a:t>
            </a:r>
          </a:p>
        </p:txBody>
      </p:sp>
      <p:pic>
        <p:nvPicPr>
          <p:cNvPr id="18" name="Picture 2" descr="ppt에 유용한 화살표, 동그라미, 별표 ~ 올려요~[png파일] : 네이버 블로그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5" t="24938" r="17945" b="14582"/>
          <a:stretch/>
        </p:blipFill>
        <p:spPr bwMode="auto">
          <a:xfrm>
            <a:off x="5385048" y="1050612"/>
            <a:ext cx="1152128" cy="102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350726" y="729157"/>
            <a:ext cx="20697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C00000"/>
                </a:solidFill>
              </a:rPr>
              <a:t>N=3 </a:t>
            </a:r>
            <a:r>
              <a:rPr lang="ko-KR" altLang="en-US" sz="1500" b="1" dirty="0">
                <a:solidFill>
                  <a:srgbClr val="C00000"/>
                </a:solidFill>
              </a:rPr>
              <a:t>이라고 가정하자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715771" y="2289033"/>
            <a:ext cx="2513787" cy="848801"/>
            <a:chOff x="3808860" y="2564904"/>
            <a:chExt cx="2088232" cy="1093577"/>
          </a:xfrm>
        </p:grpSpPr>
        <p:sp>
          <p:nvSpPr>
            <p:cNvPr id="17" name="직사각형 16"/>
            <p:cNvSpPr/>
            <p:nvPr/>
          </p:nvSpPr>
          <p:spPr>
            <a:xfrm>
              <a:off x="3808860" y="2564904"/>
              <a:ext cx="2088232" cy="1093577"/>
            </a:xfrm>
            <a:prstGeom prst="rect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944003" y="2604736"/>
              <a:ext cx="18179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>
                  <a:ea typeface="나눔바른고딕" panose="020B0603020101020101"/>
                </a:rPr>
                <a:t>[5, 17, 23, 50], 0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911853" y="3140968"/>
              <a:ext cx="188224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>
                  <a:ea typeface="나눔바른고딕" panose="020B0603020101020101"/>
                </a:rPr>
                <a:t>0</a:t>
              </a:r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879529" y="3286912"/>
            <a:ext cx="8121710" cy="885821"/>
            <a:chOff x="879529" y="3068960"/>
            <a:chExt cx="8121710" cy="1093577"/>
          </a:xfrm>
        </p:grpSpPr>
        <p:grpSp>
          <p:nvGrpSpPr>
            <p:cNvPr id="26" name="그룹 25"/>
            <p:cNvGrpSpPr/>
            <p:nvPr/>
          </p:nvGrpSpPr>
          <p:grpSpPr>
            <a:xfrm>
              <a:off x="879529" y="3068960"/>
              <a:ext cx="1882247" cy="1093577"/>
              <a:chOff x="3761274" y="2564904"/>
              <a:chExt cx="2183407" cy="1093577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3808860" y="2564904"/>
                <a:ext cx="2088232" cy="1093577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761274" y="2604736"/>
                <a:ext cx="21834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0" b="1" dirty="0">
                    <a:ea typeface="나눔바른고딕" panose="020B0603020101020101"/>
                  </a:rPr>
                  <a:t>[17, 23, 50], 1</a:t>
                </a:r>
                <a:endParaRPr lang="ko-KR" altLang="en-US" dirty="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3911853" y="3140968"/>
                <a:ext cx="1882247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b="1" dirty="0">
                    <a:ea typeface="나눔바른고딕" panose="020B0603020101020101"/>
                  </a:rPr>
                  <a:t>5</a:t>
                </a:r>
                <a:endParaRPr lang="ko-KR" altLang="en-US" dirty="0"/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3011315" y="3068960"/>
              <a:ext cx="1800200" cy="1093577"/>
              <a:chOff x="3808860" y="2564904"/>
              <a:chExt cx="2088232" cy="1093577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3808860" y="2564904"/>
                <a:ext cx="2088232" cy="1093577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3847742" y="2604736"/>
                <a:ext cx="20104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0" b="1" dirty="0">
                    <a:ea typeface="나눔바른고딕" panose="020B0603020101020101"/>
                  </a:rPr>
                  <a:t>[5, 23, 50], 1</a:t>
                </a:r>
                <a:endParaRPr lang="ko-KR" altLang="en-US" dirty="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3911853" y="3140968"/>
                <a:ext cx="1882247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b="1" dirty="0">
                    <a:ea typeface="나눔바른고딕" panose="020B0603020101020101"/>
                  </a:rPr>
                  <a:t>17</a:t>
                </a:r>
                <a:endParaRPr lang="ko-KR" altLang="en-US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5096532" y="3068960"/>
              <a:ext cx="1800200" cy="1093577"/>
              <a:chOff x="3808860" y="2564904"/>
              <a:chExt cx="2088232" cy="1093577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3808860" y="2564904"/>
                <a:ext cx="2088232" cy="1093577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3847741" y="2604736"/>
                <a:ext cx="20104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0" b="1" dirty="0">
                    <a:ea typeface="나눔바른고딕" panose="020B0603020101020101"/>
                  </a:rPr>
                  <a:t>[5, 17, 50], 1</a:t>
                </a:r>
                <a:endParaRPr lang="ko-KR" altLang="en-US" dirty="0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3911853" y="3140968"/>
                <a:ext cx="1882247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b="1" dirty="0">
                    <a:ea typeface="나눔바른고딕" panose="020B0603020101020101"/>
                  </a:rPr>
                  <a:t>23</a:t>
                </a:r>
                <a:endParaRPr lang="ko-KR" altLang="en-US" dirty="0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7201039" y="3068960"/>
              <a:ext cx="1800200" cy="1093577"/>
              <a:chOff x="3808860" y="2564904"/>
              <a:chExt cx="2088232" cy="1093577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3808860" y="2564904"/>
                <a:ext cx="2088232" cy="1093577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3847741" y="2604736"/>
                <a:ext cx="20104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0" b="1" dirty="0">
                    <a:ea typeface="나눔바른고딕" panose="020B0603020101020101"/>
                  </a:rPr>
                  <a:t>[5, 17, 23], 1</a:t>
                </a:r>
                <a:endParaRPr lang="ko-KR" altLang="en-US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3911853" y="3140968"/>
                <a:ext cx="1882247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b="1" dirty="0">
                    <a:ea typeface="나눔바른고딕" panose="020B0603020101020101"/>
                  </a:rPr>
                  <a:t>50</a:t>
                </a:r>
                <a:endParaRPr lang="ko-KR" altLang="en-US" dirty="0"/>
              </a:p>
            </p:txBody>
          </p:sp>
        </p:grpSp>
      </p:grpSp>
      <p:grpSp>
        <p:nvGrpSpPr>
          <p:cNvPr id="115" name="그룹 114"/>
          <p:cNvGrpSpPr/>
          <p:nvPr/>
        </p:nvGrpSpPr>
        <p:grpSpPr>
          <a:xfrm>
            <a:off x="-53214" y="4321811"/>
            <a:ext cx="1693846" cy="801425"/>
            <a:chOff x="-53214" y="4321811"/>
            <a:chExt cx="1693846" cy="801425"/>
          </a:xfrm>
        </p:grpSpPr>
        <p:sp>
          <p:nvSpPr>
            <p:cNvPr id="64" name="직사각형 63"/>
            <p:cNvSpPr/>
            <p:nvPr/>
          </p:nvSpPr>
          <p:spPr>
            <a:xfrm>
              <a:off x="87550" y="4321811"/>
              <a:ext cx="1412312" cy="801425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-53214" y="4351002"/>
              <a:ext cx="1693846" cy="29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>
                  <a:ea typeface="나눔바른고딕" panose="020B0603020101020101"/>
                </a:rPr>
                <a:t>[23, 50], 2</a:t>
              </a:r>
              <a:endParaRPr lang="ko-KR" altLang="en-US" dirty="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57207" y="4691188"/>
              <a:ext cx="1273001" cy="3044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>
                  <a:ea typeface="나눔바른고딕" panose="020B0603020101020101"/>
                </a:rPr>
                <a:t>5+17</a:t>
              </a:r>
              <a:endParaRPr lang="ko-KR" altLang="en-US" dirty="0"/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1610990" y="4321811"/>
            <a:ext cx="1426994" cy="801425"/>
            <a:chOff x="1610990" y="4321811"/>
            <a:chExt cx="1426994" cy="801425"/>
          </a:xfrm>
        </p:grpSpPr>
        <p:sp>
          <p:nvSpPr>
            <p:cNvPr id="80" name="직사각형 79"/>
            <p:cNvSpPr/>
            <p:nvPr/>
          </p:nvSpPr>
          <p:spPr>
            <a:xfrm>
              <a:off x="1618328" y="4321811"/>
              <a:ext cx="1412312" cy="801425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610990" y="4351002"/>
              <a:ext cx="142699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>
                  <a:ea typeface="나눔바른고딕" panose="020B0603020101020101"/>
                </a:rPr>
                <a:t>[17, 50], 2</a:t>
              </a:r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687985" y="4691188"/>
              <a:ext cx="1273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>
                  <a:ea typeface="나눔바른고딕" panose="020B0603020101020101"/>
                </a:rPr>
                <a:t>5+23</a:t>
              </a:r>
              <a:endParaRPr lang="ko-KR" altLang="en-US" dirty="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3126256" y="4321811"/>
            <a:ext cx="1426994" cy="801425"/>
            <a:chOff x="3126256" y="4321811"/>
            <a:chExt cx="1426994" cy="801425"/>
          </a:xfrm>
        </p:grpSpPr>
        <p:sp>
          <p:nvSpPr>
            <p:cNvPr id="84" name="직사각형 83"/>
            <p:cNvSpPr/>
            <p:nvPr/>
          </p:nvSpPr>
          <p:spPr>
            <a:xfrm>
              <a:off x="3133594" y="4321811"/>
              <a:ext cx="1412312" cy="801425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126256" y="4351002"/>
              <a:ext cx="142699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>
                  <a:ea typeface="나눔바른고딕" panose="020B0603020101020101"/>
                </a:rPr>
                <a:t>[17, 23], 2</a:t>
              </a:r>
              <a:endParaRPr lang="ko-KR" altLang="en-US" dirty="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203251" y="4691188"/>
              <a:ext cx="1273001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>
                  <a:ea typeface="나눔바른고딕" panose="020B0603020101020101"/>
                </a:rPr>
                <a:t>5+50</a:t>
              </a:r>
              <a:endParaRPr lang="ko-KR" altLang="en-US" dirty="0"/>
            </a:p>
          </p:txBody>
        </p:sp>
      </p:grpSp>
      <p:sp>
        <p:nvSpPr>
          <p:cNvPr id="87" name="직사각형 86"/>
          <p:cNvSpPr/>
          <p:nvPr/>
        </p:nvSpPr>
        <p:spPr>
          <a:xfrm>
            <a:off x="4852978" y="4461297"/>
            <a:ext cx="4780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>
                <a:ea typeface="나눔바른고딕" panose="020B0603020101020101"/>
              </a:rPr>
              <a:t>….</a:t>
            </a:r>
            <a:endParaRPr lang="ko-KR" altLang="en-US" dirty="0"/>
          </a:p>
        </p:txBody>
      </p:sp>
      <p:grpSp>
        <p:nvGrpSpPr>
          <p:cNvPr id="117" name="그룹 116"/>
          <p:cNvGrpSpPr/>
          <p:nvPr/>
        </p:nvGrpSpPr>
        <p:grpSpPr>
          <a:xfrm>
            <a:off x="87550" y="5227682"/>
            <a:ext cx="1608350" cy="1077263"/>
            <a:chOff x="87550" y="8056474"/>
            <a:chExt cx="1608350" cy="1077263"/>
          </a:xfrm>
        </p:grpSpPr>
        <p:sp>
          <p:nvSpPr>
            <p:cNvPr id="105" name="직사각형 104"/>
            <p:cNvSpPr/>
            <p:nvPr/>
          </p:nvSpPr>
          <p:spPr>
            <a:xfrm>
              <a:off x="87550" y="8056474"/>
              <a:ext cx="1608350" cy="80142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338415" y="8085665"/>
              <a:ext cx="110662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>
                  <a:ea typeface="나눔바른고딕" panose="020B0603020101020101"/>
                </a:rPr>
                <a:t>[50], 3</a:t>
              </a:r>
              <a:endParaRPr lang="ko-KR" altLang="en-US" dirty="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166876" y="8425851"/>
              <a:ext cx="144970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>
                  <a:ea typeface="나눔바른고딕" panose="020B0603020101020101"/>
                </a:rPr>
                <a:t>5+17+23</a:t>
              </a:r>
              <a:endParaRPr lang="ko-KR" altLang="en-US" dirty="0"/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1820651" y="5227682"/>
            <a:ext cx="1608350" cy="1077263"/>
            <a:chOff x="3244628" y="8056474"/>
            <a:chExt cx="1608350" cy="1077263"/>
          </a:xfrm>
        </p:grpSpPr>
        <p:sp>
          <p:nvSpPr>
            <p:cNvPr id="109" name="직사각형 108"/>
            <p:cNvSpPr/>
            <p:nvPr/>
          </p:nvSpPr>
          <p:spPr>
            <a:xfrm>
              <a:off x="3244628" y="8056474"/>
              <a:ext cx="1608350" cy="80142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3495492" y="8085665"/>
              <a:ext cx="110662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>
                  <a:ea typeface="나눔바른고딕" panose="020B0603020101020101"/>
                </a:rPr>
                <a:t>[23], 3</a:t>
              </a:r>
              <a:endParaRPr lang="ko-KR" altLang="en-US" dirty="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323954" y="8425851"/>
              <a:ext cx="144970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>
                  <a:ea typeface="나눔바른고딕" panose="020B0603020101020101"/>
                </a:rPr>
                <a:t>5+17+50</a:t>
              </a:r>
              <a:endParaRPr lang="ko-KR" altLang="en-US" dirty="0"/>
            </a:p>
          </p:txBody>
        </p:sp>
      </p:grpSp>
      <p:sp>
        <p:nvSpPr>
          <p:cNvPr id="118" name="직사각형 117"/>
          <p:cNvSpPr/>
          <p:nvPr/>
        </p:nvSpPr>
        <p:spPr>
          <a:xfrm>
            <a:off x="3639446" y="5352172"/>
            <a:ext cx="4780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>
                <a:ea typeface="나눔바른고딕" panose="020B0603020101020101"/>
              </a:rPr>
              <a:t>….</a:t>
            </a:r>
            <a:endParaRPr lang="ko-KR" alt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8434761" y="4807329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>
                <a:solidFill>
                  <a:srgbClr val="C00000"/>
                </a:solidFill>
              </a:rPr>
              <a:t>출력</a:t>
            </a:r>
            <a:endParaRPr lang="ko-KR" altLang="en-US" sz="1500" b="1" dirty="0">
              <a:solidFill>
                <a:srgbClr val="C0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9039834" y="2551850"/>
            <a:ext cx="8659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깊이 </a:t>
            </a:r>
            <a:r>
              <a:rPr lang="en-US" altLang="ko-KR" sz="1500" b="1" dirty="0"/>
              <a:t>: 0</a:t>
            </a:r>
            <a:endParaRPr lang="ko-KR" altLang="en-US" sz="15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9039834" y="3552032"/>
            <a:ext cx="8659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깊이 </a:t>
            </a:r>
            <a:r>
              <a:rPr lang="en-US" altLang="ko-KR" sz="1500" b="1" dirty="0"/>
              <a:t>: 1</a:t>
            </a:r>
            <a:endParaRPr lang="ko-KR" altLang="en-US" sz="15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9039834" y="4465395"/>
            <a:ext cx="8659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깊이 </a:t>
            </a:r>
            <a:r>
              <a:rPr lang="en-US" altLang="ko-KR" sz="1500" b="1" dirty="0"/>
              <a:t>: 2</a:t>
            </a:r>
            <a:endParaRPr lang="ko-KR" altLang="en-US" sz="15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9039834" y="5450720"/>
            <a:ext cx="8659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깊이 </a:t>
            </a:r>
            <a:r>
              <a:rPr lang="en-US" altLang="ko-KR" sz="1500" b="1" dirty="0"/>
              <a:t>: 3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50037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7" grpId="0"/>
      <p:bldP spid="118" grpId="0"/>
    </p:bldLst>
  </p:timing>
</p:sld>
</file>

<file path=ppt/theme/theme1.xml><?xml version="1.0" encoding="utf-8"?>
<a:theme xmlns:a="http://schemas.openxmlformats.org/drawingml/2006/main" name="Office 테마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616</Words>
  <Application>Microsoft Office PowerPoint</Application>
  <PresentationFormat>A4 용지(210x297mm)</PresentationFormat>
  <Paragraphs>257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Noto Sans Korean Bold</vt:lpstr>
      <vt:lpstr>Noto Sans Korean Medium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유의진</cp:lastModifiedBy>
  <cp:revision>111</cp:revision>
  <dcterms:created xsi:type="dcterms:W3CDTF">2014-08-30T22:01:36Z</dcterms:created>
  <dcterms:modified xsi:type="dcterms:W3CDTF">2021-05-03T14:16:11Z</dcterms:modified>
</cp:coreProperties>
</file>