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5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18F-7BD2-4831-A5B5-A2FF6139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50D0B-418F-47EF-8874-2A6ABCD4F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FE64-E272-467A-90BB-381C456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4183C-5542-4F57-B3E1-B57CDABC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1E1A7-EE9C-45CB-B827-E3998B75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4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CDBA-1B68-4F3C-8B7A-F34A2D7A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D2614-3DAE-4C94-B5CE-9A4A3BEBD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90621-F52A-4ADD-B53C-F5346094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72BD3-D6FD-40CF-96DD-343A8D18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B4B6F-E8A4-44F2-A21F-87A3764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DB7B82-2B28-4F61-B620-AE79C1AF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C4AB0-CF2B-4D17-9A6A-0521FC19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34523-E3E9-4045-B8FA-91AAA169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8E98B-DAEE-4F6E-B96D-9843FA7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D44DC-5B0C-42D2-A99A-C4B421C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0D7EA-0445-4767-A645-D40546BB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9E5D-9CA3-4410-8C30-6DC09217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37885-589D-44C1-B40A-4C4FE95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21B8-9BC9-401C-AB68-F060942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4FB3-7EB1-489F-B8BD-550CFCD7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2FF0F-0BB4-4820-AA87-8F755BA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B31FF-2253-4D1F-BC5E-0A6563AB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4D4D5-D426-4F95-AF3B-4978C11A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CA07-8EC1-4F6A-A689-595039EE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853D6-1B71-42A0-A8C2-E0C1035C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3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6D8D-F4BE-4EF2-B5E9-4F58AF2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8806C-D89C-4A9F-AD2A-FFA1AD46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A9303-C254-4EF6-B3C2-42CEF52C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B9A12-DF5C-4853-9092-D91AAFB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E6106-E556-42F8-82D5-0D6B5EAE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1D64F-A636-46D6-8AE4-94FD70F1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E18A-3B11-47F4-9042-3D3C069F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AFA89-A4E1-4686-80BE-C598999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E92BD-27EB-4696-92BD-B7DD0E78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B3096-7084-46FB-A223-2E3EDFF10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BD937-A7B5-47CD-82CF-F679C0B4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4AED7-B6AD-4B8F-993F-874CFDA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3187B-57AF-4364-B8F2-646B78C2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17B3B-62A3-43A9-93D4-2F885776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86B6-5582-41F4-8624-B649AD1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F762C-EBAA-4D0B-9093-C714FEE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6D3467-D33F-41B6-88E5-26CECC4A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1BBD3C-C60E-45F4-A144-DB784B81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FDA0CB-BC23-4F5A-B7F7-45F8E712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E3920-F970-43E2-B7D4-DBF9CC9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AC4ED-92E0-4B9E-A28B-987B4B6E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3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7B486-3DBA-4C83-83FB-DD9E0CA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01EDE-9F4E-4EA9-89F6-E77CAF6D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A447D3-A438-41A5-B961-CBCD28E5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FACA8-7EC2-459C-8518-4FA6D54D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9795D-C422-493A-B078-FA54D134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F2DC8-99D1-455C-8F0C-DDA4D2B3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7A3E9-DF4D-412D-9353-25D462E6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FB2B8-E1B6-4035-9927-BE25A0F8F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690DC-6B05-45B7-A550-0990FAD7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45E59-28A1-4EE9-ADA4-2F45DD33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1C0983-689D-46AD-A2B2-49708056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06206-D164-4867-A797-3F74F6B8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0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90F85C-1078-4EDC-A6AA-EBAA1E76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639C0-A601-4BB1-9B7A-F5A6BB8E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CE218-19DB-47D0-BE9F-18982A36A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966A-95A0-4B03-A448-E530D049288F}" type="datetimeFigureOut">
              <a:rPr lang="ko-KR" altLang="en-US" smtClean="0"/>
              <a:t>2021-05-19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5F456-9126-45F8-A47B-ED69194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4614-5591-48F2-A87E-7773074B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2CBA-4EA0-4C57-BE30-99A4E0530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3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8B94A0-52DF-42FC-BA4B-F5C04543C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DFS/BFS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문제풀이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18C9002-62EB-431E-BA73-DC359EC32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유의진</a:t>
            </a:r>
          </a:p>
        </p:txBody>
      </p:sp>
    </p:spTree>
    <p:extLst>
      <p:ext uri="{BB962C8B-B14F-4D97-AF65-F5344CB8AC3E}">
        <p14:creationId xmlns:p14="http://schemas.microsoft.com/office/powerpoint/2010/main" val="368498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4">
            <a:extLst>
              <a:ext uri="{FF2B5EF4-FFF2-40B4-BE49-F238E27FC236}">
                <a16:creationId xmlns:a16="http://schemas.microsoft.com/office/drawing/2014/main" id="{9A009EDC-67E5-415E-B7F8-49110EFE0634}"/>
              </a:ext>
            </a:extLst>
          </p:cNvPr>
          <p:cNvSpPr txBox="1">
            <a:spLocks/>
          </p:cNvSpPr>
          <p:nvPr/>
        </p:nvSpPr>
        <p:spPr>
          <a:xfrm>
            <a:off x="121508" y="160597"/>
            <a:ext cx="1293341" cy="352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타겟넘버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8" name="부제목 4">
            <a:extLst>
              <a:ext uri="{FF2B5EF4-FFF2-40B4-BE49-F238E27FC236}">
                <a16:creationId xmlns:a16="http://schemas.microsoft.com/office/drawing/2014/main" id="{799100C3-79B6-4AFB-904D-E4E2B396CBD9}"/>
              </a:ext>
            </a:extLst>
          </p:cNvPr>
          <p:cNvSpPr txBox="1">
            <a:spLocks/>
          </p:cNvSpPr>
          <p:nvPr/>
        </p:nvSpPr>
        <p:spPr>
          <a:xfrm>
            <a:off x="6320949" y="2669862"/>
            <a:ext cx="5401627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cnt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사용한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숫자 개수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now: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현재까지의 계산 결과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573852E-432B-4A87-9F6D-D570C4DB52CB}"/>
              </a:ext>
            </a:extLst>
          </p:cNvPr>
          <p:cNvSpPr/>
          <p:nvPr/>
        </p:nvSpPr>
        <p:spPr>
          <a:xfrm>
            <a:off x="6118225" y="2669862"/>
            <a:ext cx="103609" cy="372803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AB483426-801B-4C93-B84B-54D8D2AA590B}"/>
              </a:ext>
            </a:extLst>
          </p:cNvPr>
          <p:cNvSpPr/>
          <p:nvPr/>
        </p:nvSpPr>
        <p:spPr>
          <a:xfrm>
            <a:off x="6118225" y="3078179"/>
            <a:ext cx="103609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4">
            <a:extLst>
              <a:ext uri="{FF2B5EF4-FFF2-40B4-BE49-F238E27FC236}">
                <a16:creationId xmlns:a16="http://schemas.microsoft.com/office/drawing/2014/main" id="{B15872F0-BEFC-4D85-9A83-18A7F0099226}"/>
              </a:ext>
            </a:extLst>
          </p:cNvPr>
          <p:cNvSpPr txBox="1">
            <a:spLocks/>
          </p:cNvSpPr>
          <p:nvPr/>
        </p:nvSpPr>
        <p:spPr>
          <a:xfrm>
            <a:off x="6320949" y="3149737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전부 사용했을 경우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return,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답이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같으면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answer++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7711C89F-43A6-4E77-90A8-538675756A48}"/>
              </a:ext>
            </a:extLst>
          </p:cNvPr>
          <p:cNvSpPr/>
          <p:nvPr/>
        </p:nvSpPr>
        <p:spPr>
          <a:xfrm>
            <a:off x="6105525" y="3773818"/>
            <a:ext cx="103609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부제목 4">
            <a:extLst>
              <a:ext uri="{FF2B5EF4-FFF2-40B4-BE49-F238E27FC236}">
                <a16:creationId xmlns:a16="http://schemas.microsoft.com/office/drawing/2014/main" id="{56885ADE-0E1C-457E-A809-8058041731E8}"/>
              </a:ext>
            </a:extLst>
          </p:cNvPr>
          <p:cNvSpPr txBox="1">
            <a:spLocks/>
          </p:cNvSpPr>
          <p:nvPr/>
        </p:nvSpPr>
        <p:spPr>
          <a:xfrm>
            <a:off x="6320949" y="3916936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더했을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경우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뺐을 경우 전부 탐색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A698A7ED-DFBA-4F6E-BFE8-5462B25017A3}"/>
              </a:ext>
            </a:extLst>
          </p:cNvPr>
          <p:cNvSpPr/>
          <p:nvPr/>
        </p:nvSpPr>
        <p:spPr>
          <a:xfrm>
            <a:off x="6157329" y="4727933"/>
            <a:ext cx="86415" cy="515921"/>
          </a:xfrm>
          <a:prstGeom prst="rightBrace">
            <a:avLst>
              <a:gd name="adj1" fmla="val 47564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FA795E6-B194-4DEE-AFCF-47A45522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" y="1183488"/>
            <a:ext cx="6000750" cy="4305300"/>
          </a:xfrm>
          <a:prstGeom prst="rect">
            <a:avLst/>
          </a:prstGeom>
        </p:spPr>
      </p:pic>
      <p:sp>
        <p:nvSpPr>
          <p:cNvPr id="21" name="부제목 4">
            <a:extLst>
              <a:ext uri="{FF2B5EF4-FFF2-40B4-BE49-F238E27FC236}">
                <a16:creationId xmlns:a16="http://schemas.microsoft.com/office/drawing/2014/main" id="{F7C44461-51B5-4D2E-982A-08F189FDED8F}"/>
              </a:ext>
            </a:extLst>
          </p:cNvPr>
          <p:cNvSpPr txBox="1">
            <a:spLocks/>
          </p:cNvSpPr>
          <p:nvPr/>
        </p:nvSpPr>
        <p:spPr>
          <a:xfrm>
            <a:off x="6320949" y="4799491"/>
            <a:ext cx="5706428" cy="37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사용한 숫자 개수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0, 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현재 계산 결과 </a:t>
            </a:r>
            <a:r>
              <a:rPr lang="en-US" altLang="ko-KR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으로 시작</a:t>
            </a:r>
            <a:endParaRPr lang="en-US" altLang="ko-KR" sz="2000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0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5" grpId="0"/>
      <p:bldP spid="16" grpId="0" animBg="1"/>
      <p:bldP spid="17" grpId="0"/>
      <p:bldP spid="18" grpId="0" animBg="1"/>
      <p:bldP spid="2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3B089471E19D499A794BD6281B8337" ma:contentTypeVersion="2" ma:contentTypeDescription="새 문서를 만듭니다." ma:contentTypeScope="" ma:versionID="b6a9b00f96d9581263930572465e4cca">
  <xsd:schema xmlns:xsd="http://www.w3.org/2001/XMLSchema" xmlns:xs="http://www.w3.org/2001/XMLSchema" xmlns:p="http://schemas.microsoft.com/office/2006/metadata/properties" xmlns:ns3="72237e5d-b00b-4582-bffc-c4905ae74025" targetNamespace="http://schemas.microsoft.com/office/2006/metadata/properties" ma:root="true" ma:fieldsID="c961ed26f7be2a665dc9bd45855c86cb" ns3:_="">
    <xsd:import namespace="72237e5d-b00b-4582-bffc-c4905ae740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37e5d-b00b-4582-bffc-c4905ae74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DFEA9-437C-472F-84B5-7554FFCB9B9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2237e5d-b00b-4582-bffc-c4905ae7402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139A32-F1EC-4D0C-A125-6D6294855C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AEC1F0-4D5F-4524-8221-E88FBE880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37e5d-b00b-4582-bffc-c4905ae74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10X10</vt:lpstr>
      <vt:lpstr>맑은 고딕</vt:lpstr>
      <vt:lpstr>Arial</vt:lpstr>
      <vt:lpstr>Office 테마</vt:lpstr>
      <vt:lpstr>DFS/BFS 문제풀이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완전탐색 문제풀이</dc:title>
  <dc:creator>유의진</dc:creator>
  <cp:lastModifiedBy>유의진</cp:lastModifiedBy>
  <cp:revision>23</cp:revision>
  <dcterms:created xsi:type="dcterms:W3CDTF">2021-05-12T12:52:09Z</dcterms:created>
  <dcterms:modified xsi:type="dcterms:W3CDTF">2021-05-19T14:04:18Z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0x010100783B089471E19D499A794BD6281B8337</vt:lpwstr>
  </property>
</Properties>
</file>