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8" r:id="rId4"/>
    <p:sldId id="269" r:id="rId5"/>
    <p:sldId id="270" r:id="rId6"/>
    <p:sldId id="267" r:id="rId7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444" y="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71063" y="3024002"/>
            <a:ext cx="6454145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4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스터디     개요 및 </a:t>
            </a:r>
            <a:r>
              <a:rPr lang="ko-KR" altLang="en-US" sz="4000" spc="-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40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en-US" altLang="ko-KR" sz="14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44488" y="3128578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4098" y="2317012"/>
            <a:ext cx="1664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OT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08584" y="1807400"/>
            <a:ext cx="4268514" cy="7485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부제목을 작성해 봅시다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부제목을 작성해 봅시다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12474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인터넷세상의 현재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08584" y="3409638"/>
            <a:ext cx="4268514" cy="73004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부제목을 작성해 봅시다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2 . 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부제목을 작성해 봅시다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2868" y="2726982"/>
            <a:ext cx="4689399" cy="8469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신기술을 도입하다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868" y="4345742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팩트가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짱이다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개요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3938" y="1165336"/>
            <a:ext cx="8680219" cy="52112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그것이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싶다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디스코드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본인이 편한 언어 사용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매주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programers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코딩테스트 고득점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kit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챕터에 해당하는 문제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풀어오기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https://programmers.co.kr/learn/challenges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선정하여 이론 설명 및 예제 발표 준비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(3, 4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모임을 가질 예정이라면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이론을 준비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모임중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사람은 본인의 푼 문제를 코드를 보며 설명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 이론 발표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관리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레포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포크 후 본인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브랜치에서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작업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완료시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모임전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풀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리퀘스트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모임전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풀리퀘스트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확인 후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 챕터의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문제별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폴더 생성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개요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6922" y="908720"/>
            <a:ext cx="8680219" cy="541132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오티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복잡도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endParaRPr lang="ko-KR" altLang="en-US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이분탐색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완전탐색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깊이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너비 우선 탐색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탐욕법</a:t>
            </a:r>
            <a:endParaRPr lang="ko-KR" altLang="en-US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동적계획법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완주자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전원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선물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점수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3,4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상위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상위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추가 선물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https://docs.google.com/spreadsheets/d/1F8ubPokNcRE0-43Uc_mAcJqed0Z9fllsrT5sBVOA0mw/edit?usp=sharing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개요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12868" y="908720"/>
            <a:ext cx="8680219" cy="233048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Colearning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hour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하루를 정해 가능한 사람들끼리 모여 문제를 같이 푸는 시간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풀이방법에 대한 논의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의사코드 수준까지 허용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대상 질의응답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추가 개념 설명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E24C6-9C4C-47AC-9FF7-068F7FD2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60" y="3330587"/>
            <a:ext cx="4701382" cy="2495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3683C3-D472-4012-BB20-F43B9EAA3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37" y="3017126"/>
            <a:ext cx="2304256" cy="28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홍길동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343</Words>
  <Application>Microsoft Office PowerPoint</Application>
  <PresentationFormat>A4 용지(210x297mm)</PresentationFormat>
  <Paragraphs>66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이희광</cp:lastModifiedBy>
  <cp:revision>52</cp:revision>
  <dcterms:created xsi:type="dcterms:W3CDTF">2014-08-30T22:01:36Z</dcterms:created>
  <dcterms:modified xsi:type="dcterms:W3CDTF">2021-03-17T03:32:16Z</dcterms:modified>
</cp:coreProperties>
</file>