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6" r:id="rId3"/>
    <p:sldId id="276" r:id="rId4"/>
    <p:sldId id="268" r:id="rId5"/>
    <p:sldId id="307" r:id="rId6"/>
    <p:sldId id="309" r:id="rId7"/>
    <p:sldId id="305" r:id="rId8"/>
    <p:sldId id="310" r:id="rId9"/>
    <p:sldId id="312" r:id="rId10"/>
    <p:sldId id="332" r:id="rId11"/>
    <p:sldId id="293" r:id="rId12"/>
    <p:sldId id="300" r:id="rId13"/>
    <p:sldId id="303" r:id="rId14"/>
    <p:sldId id="313" r:id="rId15"/>
    <p:sldId id="306" r:id="rId16"/>
    <p:sldId id="314" r:id="rId17"/>
    <p:sldId id="308" r:id="rId18"/>
    <p:sldId id="315" r:id="rId19"/>
    <p:sldId id="316" r:id="rId20"/>
    <p:sldId id="311" r:id="rId21"/>
    <p:sldId id="317" r:id="rId22"/>
    <p:sldId id="318" r:id="rId23"/>
    <p:sldId id="319" r:id="rId24"/>
    <p:sldId id="320" r:id="rId25"/>
    <p:sldId id="301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267" r:id="rId38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2021-05-12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3656856" y="2473823"/>
            <a:ext cx="1885496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BFS, DFS</a:t>
            </a:r>
            <a:endParaRPr lang="ko-KR" altLang="en-US" sz="34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백동훈</a:t>
              </a: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손원희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2851480" y="2579565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 vs BFS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5741205-3D07-4D0A-A81E-23F0B6B3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4561"/>
            <a:ext cx="9906000" cy="33488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3EA91A-E197-4B25-8752-2F4D59A657FA}"/>
              </a:ext>
            </a:extLst>
          </p:cNvPr>
          <p:cNvSpPr txBox="1"/>
          <p:nvPr/>
        </p:nvSpPr>
        <p:spPr>
          <a:xfrm>
            <a:off x="7713306" y="6101683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https://devuna.tistory.com/32</a:t>
            </a:r>
          </a:p>
        </p:txBody>
      </p:sp>
    </p:spTree>
    <p:extLst>
      <p:ext uri="{BB962C8B-B14F-4D97-AF65-F5344CB8AC3E}">
        <p14:creationId xmlns:p14="http://schemas.microsoft.com/office/powerpoint/2010/main" val="389904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320476" y="1628800"/>
            <a:ext cx="3304378" cy="218832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실습편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0648"/>
            <a:ext cx="904864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72077" y="1071895"/>
            <a:ext cx="792088" cy="7532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A</a:t>
            </a:r>
            <a:endParaRPr lang="ko-KR" altLang="en-US" sz="36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94" y="1296271"/>
            <a:ext cx="1793474" cy="3068833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6974876" y="2024399"/>
            <a:ext cx="792088" cy="7532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C</a:t>
            </a:r>
            <a:endParaRPr lang="ko-KR" altLang="en-US" sz="3600" dirty="0"/>
          </a:p>
        </p:txBody>
      </p:sp>
      <p:sp>
        <p:nvSpPr>
          <p:cNvPr id="51" name="타원 50"/>
          <p:cNvSpPr/>
          <p:nvPr/>
        </p:nvSpPr>
        <p:spPr>
          <a:xfrm>
            <a:off x="3398984" y="4846911"/>
            <a:ext cx="792088" cy="7532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E</a:t>
            </a:r>
            <a:endParaRPr lang="ko-KR" altLang="en-US" sz="3600" dirty="0"/>
          </a:p>
        </p:txBody>
      </p:sp>
      <p:sp>
        <p:nvSpPr>
          <p:cNvPr id="52" name="타원 51"/>
          <p:cNvSpPr/>
          <p:nvPr/>
        </p:nvSpPr>
        <p:spPr>
          <a:xfrm>
            <a:off x="4160689" y="3219754"/>
            <a:ext cx="792088" cy="7532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</a:t>
            </a:r>
            <a:endParaRPr lang="ko-KR" altLang="en-US" sz="3600" dirty="0"/>
          </a:p>
        </p:txBody>
      </p:sp>
      <p:sp>
        <p:nvSpPr>
          <p:cNvPr id="57" name="타원 56"/>
          <p:cNvSpPr/>
          <p:nvPr/>
        </p:nvSpPr>
        <p:spPr>
          <a:xfrm>
            <a:off x="4807581" y="4846911"/>
            <a:ext cx="792088" cy="7532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F</a:t>
            </a:r>
            <a:endParaRPr lang="ko-KR" altLang="en-US" sz="3600" dirty="0"/>
          </a:p>
        </p:txBody>
      </p:sp>
      <p:sp>
        <p:nvSpPr>
          <p:cNvPr id="58" name="타원 57"/>
          <p:cNvSpPr/>
          <p:nvPr/>
        </p:nvSpPr>
        <p:spPr>
          <a:xfrm>
            <a:off x="5169024" y="2024399"/>
            <a:ext cx="792088" cy="7532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B</a:t>
            </a:r>
            <a:endParaRPr lang="ko-KR" altLang="en-US" sz="3600" dirty="0"/>
          </a:p>
        </p:txBody>
      </p:sp>
      <p:sp>
        <p:nvSpPr>
          <p:cNvPr id="60" name="타원 59"/>
          <p:cNvSpPr/>
          <p:nvPr/>
        </p:nvSpPr>
        <p:spPr>
          <a:xfrm>
            <a:off x="7856277" y="4741093"/>
            <a:ext cx="792088" cy="7532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61" name="타원 60"/>
          <p:cNvSpPr/>
          <p:nvPr/>
        </p:nvSpPr>
        <p:spPr>
          <a:xfrm>
            <a:off x="6037755" y="3221122"/>
            <a:ext cx="792088" cy="7532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G</a:t>
            </a:r>
            <a:endParaRPr lang="ko-KR" altLang="en-US" sz="3600" dirty="0"/>
          </a:p>
        </p:txBody>
      </p:sp>
      <p:sp>
        <p:nvSpPr>
          <p:cNvPr id="63" name="타원 62"/>
          <p:cNvSpPr/>
          <p:nvPr/>
        </p:nvSpPr>
        <p:spPr>
          <a:xfrm>
            <a:off x="6947016" y="3221122"/>
            <a:ext cx="792088" cy="7532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H</a:t>
            </a:r>
            <a:endParaRPr lang="ko-KR" altLang="en-US" sz="3600" dirty="0"/>
          </a:p>
        </p:txBody>
      </p:sp>
      <p:sp>
        <p:nvSpPr>
          <p:cNvPr id="64" name="타원 63"/>
          <p:cNvSpPr/>
          <p:nvPr/>
        </p:nvSpPr>
        <p:spPr>
          <a:xfrm>
            <a:off x="7856277" y="3221122"/>
            <a:ext cx="792088" cy="7532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I</a:t>
            </a:r>
            <a:endParaRPr lang="ko-KR" altLang="en-US" sz="3600" dirty="0"/>
          </a:p>
        </p:txBody>
      </p:sp>
      <p:cxnSp>
        <p:nvCxnSpPr>
          <p:cNvPr id="65" name="직선 연결선 64"/>
          <p:cNvCxnSpPr>
            <a:stCxn id="45" idx="3"/>
            <a:endCxn id="58" idx="7"/>
          </p:cNvCxnSpPr>
          <p:nvPr/>
        </p:nvCxnSpPr>
        <p:spPr>
          <a:xfrm flipH="1">
            <a:off x="5845113" y="1714802"/>
            <a:ext cx="342963" cy="4199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5" idx="5"/>
            <a:endCxn id="49" idx="1"/>
          </p:cNvCxnSpPr>
          <p:nvPr/>
        </p:nvCxnSpPr>
        <p:spPr>
          <a:xfrm>
            <a:off x="6748166" y="1714802"/>
            <a:ext cx="342709" cy="4199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8" idx="3"/>
            <a:endCxn id="52" idx="7"/>
          </p:cNvCxnSpPr>
          <p:nvPr/>
        </p:nvCxnSpPr>
        <p:spPr>
          <a:xfrm flipH="1">
            <a:off x="4836778" y="2667306"/>
            <a:ext cx="448245" cy="66275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49" idx="5"/>
            <a:endCxn id="64" idx="0"/>
          </p:cNvCxnSpPr>
          <p:nvPr/>
        </p:nvCxnSpPr>
        <p:spPr>
          <a:xfrm>
            <a:off x="7650965" y="2667306"/>
            <a:ext cx="601356" cy="55381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9" idx="3"/>
            <a:endCxn id="61" idx="0"/>
          </p:cNvCxnSpPr>
          <p:nvPr/>
        </p:nvCxnSpPr>
        <p:spPr>
          <a:xfrm flipH="1">
            <a:off x="6433799" y="2667306"/>
            <a:ext cx="657076" cy="55381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49" idx="4"/>
            <a:endCxn id="63" idx="0"/>
          </p:cNvCxnSpPr>
          <p:nvPr/>
        </p:nvCxnSpPr>
        <p:spPr>
          <a:xfrm flipH="1">
            <a:off x="7343060" y="2777611"/>
            <a:ext cx="27860" cy="4435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2" idx="3"/>
            <a:endCxn id="51" idx="0"/>
          </p:cNvCxnSpPr>
          <p:nvPr/>
        </p:nvCxnSpPr>
        <p:spPr>
          <a:xfrm flipH="1">
            <a:off x="3795028" y="3862661"/>
            <a:ext cx="481660" cy="984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4" idx="4"/>
            <a:endCxn id="60" idx="0"/>
          </p:cNvCxnSpPr>
          <p:nvPr/>
        </p:nvCxnSpPr>
        <p:spPr>
          <a:xfrm>
            <a:off x="8252321" y="3974334"/>
            <a:ext cx="0" cy="76675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52" idx="5"/>
            <a:endCxn id="57" idx="0"/>
          </p:cNvCxnSpPr>
          <p:nvPr/>
        </p:nvCxnSpPr>
        <p:spPr>
          <a:xfrm>
            <a:off x="4836778" y="3862661"/>
            <a:ext cx="366847" cy="984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61" name="타원 60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71" name="직선 연결선 70"/>
            <p:cNvCxnSpPr>
              <a:stCxn id="61" idx="3"/>
              <a:endCxn id="66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1" idx="5"/>
              <a:endCxn id="62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6" idx="3"/>
              <a:endCxn id="64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70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2" idx="3"/>
              <a:endCxn id="68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4"/>
              <a:endCxn id="69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4" idx="3"/>
              <a:endCxn id="63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70" idx="4"/>
              <a:endCxn id="67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4" idx="5"/>
              <a:endCxn id="65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476675" y="4439164"/>
            <a:ext cx="442750" cy="1870156"/>
            <a:chOff x="638654" y="3857534"/>
            <a:chExt cx="442750" cy="1870156"/>
          </a:xfrm>
        </p:grpSpPr>
        <p:grpSp>
          <p:nvGrpSpPr>
            <p:cNvPr id="165" name="그룹 164"/>
            <p:cNvGrpSpPr/>
            <p:nvPr/>
          </p:nvGrpSpPr>
          <p:grpSpPr>
            <a:xfrm>
              <a:off x="680009" y="3857534"/>
              <a:ext cx="360040" cy="1368152"/>
              <a:chOff x="1064568" y="4581128"/>
              <a:chExt cx="360040" cy="136815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1064568" y="4581128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1424608" y="4581128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1064568" y="5949280"/>
                <a:ext cx="36004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/>
            <p:cNvSpPr txBox="1"/>
            <p:nvPr/>
          </p:nvSpPr>
          <p:spPr>
            <a:xfrm>
              <a:off x="638654" y="5312192"/>
              <a:ext cx="44275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 }</a:t>
              </a:r>
              <a:endParaRPr lang="ko-KR" altLang="en-US" dirty="0"/>
            </a:p>
          </p:txBody>
        </p:sp>
      </p:grpSp>
      <p:pic>
        <p:nvPicPr>
          <p:cNvPr id="179" name="그림 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3" y="989131"/>
            <a:ext cx="4156027" cy="31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2583" y="870058"/>
            <a:ext cx="3718438" cy="3295760"/>
            <a:chOff x="3398984" y="1071895"/>
            <a:chExt cx="5249381" cy="4528228"/>
          </a:xfrm>
        </p:grpSpPr>
        <p:sp>
          <p:nvSpPr>
            <p:cNvPr id="61" name="타원 60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71" name="직선 연결선 70"/>
            <p:cNvCxnSpPr>
              <a:stCxn id="61" idx="3"/>
              <a:endCxn id="66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1" idx="5"/>
              <a:endCxn id="62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6" idx="3"/>
              <a:endCxn id="64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70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2" idx="3"/>
              <a:endCxn id="68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4"/>
              <a:endCxn id="69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4" idx="3"/>
              <a:endCxn id="63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70" idx="4"/>
              <a:endCxn id="67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4" idx="5"/>
              <a:endCxn id="65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488767" y="4429988"/>
            <a:ext cx="442750" cy="1874741"/>
            <a:chOff x="1299935" y="3852949"/>
            <a:chExt cx="442750" cy="1874741"/>
          </a:xfrm>
        </p:grpSpPr>
        <p:grpSp>
          <p:nvGrpSpPr>
            <p:cNvPr id="15" name="그룹 14"/>
            <p:cNvGrpSpPr/>
            <p:nvPr/>
          </p:nvGrpSpPr>
          <p:grpSpPr>
            <a:xfrm>
              <a:off x="1334657" y="3852949"/>
              <a:ext cx="362600" cy="1368153"/>
              <a:chOff x="906399" y="3823149"/>
              <a:chExt cx="362600" cy="1368153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906399" y="3823149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36" name="직선 연결선 35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>
                <a:xfrm>
                  <a:off x="1064568" y="5949280"/>
                  <a:ext cx="3600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906399" y="4775804"/>
                <a:ext cx="36260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299935" y="5312192"/>
              <a:ext cx="44275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 }</a:t>
              </a:r>
              <a:endParaRPr lang="ko-KR" altLang="en-US" dirty="0"/>
            </a:p>
          </p:txBody>
        </p: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3" y="989131"/>
            <a:ext cx="4156027" cy="31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3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2583" y="869848"/>
            <a:ext cx="3718438" cy="3295760"/>
            <a:chOff x="3398984" y="1071895"/>
            <a:chExt cx="5249381" cy="4528228"/>
          </a:xfrm>
        </p:grpSpPr>
        <p:sp>
          <p:nvSpPr>
            <p:cNvPr id="61" name="타원 60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71" name="직선 연결선 70"/>
            <p:cNvCxnSpPr>
              <a:stCxn id="61" idx="3"/>
              <a:endCxn id="66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1" idx="5"/>
              <a:endCxn id="62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6" idx="3"/>
              <a:endCxn id="64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70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2" idx="3"/>
              <a:endCxn id="68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4"/>
              <a:endCxn id="69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4" idx="3"/>
              <a:endCxn id="63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70" idx="4"/>
              <a:endCxn id="67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4" idx="5"/>
              <a:endCxn id="65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400981" y="4433458"/>
            <a:ext cx="592598" cy="1874296"/>
            <a:chOff x="1876377" y="3857534"/>
            <a:chExt cx="592598" cy="1874296"/>
          </a:xfrm>
        </p:grpSpPr>
        <p:grpSp>
          <p:nvGrpSpPr>
            <p:cNvPr id="14" name="그룹 13"/>
            <p:cNvGrpSpPr/>
            <p:nvPr/>
          </p:nvGrpSpPr>
          <p:grpSpPr>
            <a:xfrm>
              <a:off x="1992656" y="3857534"/>
              <a:ext cx="369569" cy="1368152"/>
              <a:chOff x="2244836" y="3827734"/>
              <a:chExt cx="369569" cy="136815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65431" y="4760898"/>
                <a:ext cx="34176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258217" y="4437112"/>
                <a:ext cx="35618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2244836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58" name="직선 연결선 57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/>
                <p:nvPr/>
              </p:nvCxnSpPr>
              <p:spPr>
                <a:xfrm>
                  <a:off x="1064568" y="5949280"/>
                  <a:ext cx="3600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/>
            <p:cNvSpPr txBox="1"/>
            <p:nvPr/>
          </p:nvSpPr>
          <p:spPr>
            <a:xfrm>
              <a:off x="1876377" y="5316332"/>
              <a:ext cx="59259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{‘A’}</a:t>
              </a:r>
              <a:endParaRPr lang="ko-KR" altLang="en-US" dirty="0"/>
            </a:p>
          </p:txBody>
        </p: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3" y="989131"/>
            <a:ext cx="4156027" cy="31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2583" y="870234"/>
            <a:ext cx="3718438" cy="3295760"/>
            <a:chOff x="3398984" y="1071895"/>
            <a:chExt cx="5249381" cy="4528228"/>
          </a:xfrm>
        </p:grpSpPr>
        <p:sp>
          <p:nvSpPr>
            <p:cNvPr id="61" name="타원 60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71" name="직선 연결선 70"/>
            <p:cNvCxnSpPr>
              <a:stCxn id="61" idx="3"/>
              <a:endCxn id="66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1" idx="5"/>
              <a:endCxn id="62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6" idx="3"/>
              <a:endCxn id="64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70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2" idx="3"/>
              <a:endCxn id="68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4"/>
              <a:endCxn id="69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4" idx="3"/>
              <a:endCxn id="63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70" idx="4"/>
              <a:endCxn id="67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4" idx="5"/>
              <a:endCxn id="65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4197074" y="4432580"/>
            <a:ext cx="1019190" cy="1882741"/>
            <a:chOff x="2336502" y="3857534"/>
            <a:chExt cx="1019190" cy="1882741"/>
          </a:xfrm>
        </p:grpSpPr>
        <p:sp>
          <p:nvSpPr>
            <p:cNvPr id="92" name="TextBox 91"/>
            <p:cNvSpPr txBox="1"/>
            <p:nvPr/>
          </p:nvSpPr>
          <p:spPr>
            <a:xfrm>
              <a:off x="2336502" y="5324777"/>
              <a:ext cx="101919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‘C’}</a:t>
              </a:r>
              <a:endParaRPr lang="ko-KR" altLang="en-US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651578" y="3857534"/>
              <a:ext cx="385079" cy="1368152"/>
              <a:chOff x="3609132" y="3827734"/>
              <a:chExt cx="385079" cy="136815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613979" y="4470263"/>
                <a:ext cx="37382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G</a:t>
                </a:r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13979" y="4163423"/>
                <a:ext cx="38023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</a:t>
                </a:r>
                <a:endParaRPr lang="ko-KR" alt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679417" y="3856583"/>
                <a:ext cx="2568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</a:t>
                </a:r>
                <a:endParaRPr lang="ko-KR" altLang="en-US" dirty="0"/>
              </a:p>
            </p:txBody>
          </p:sp>
          <p:grpSp>
            <p:nvGrpSpPr>
              <p:cNvPr id="88" name="그룹 87"/>
              <p:cNvGrpSpPr/>
              <p:nvPr/>
            </p:nvGrpSpPr>
            <p:grpSpPr>
              <a:xfrm>
                <a:off x="3609132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1064568" y="5949280"/>
                  <a:ext cx="3600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TextBox 92"/>
              <p:cNvSpPr txBox="1"/>
              <p:nvPr/>
            </p:nvSpPr>
            <p:spPr>
              <a:xfrm>
                <a:off x="3627412" y="4760898"/>
                <a:ext cx="34176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3" y="989131"/>
            <a:ext cx="4156027" cy="31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5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2583" y="869712"/>
            <a:ext cx="3718438" cy="3295760"/>
            <a:chOff x="3398984" y="1071895"/>
            <a:chExt cx="5249381" cy="4528228"/>
          </a:xfrm>
        </p:grpSpPr>
        <p:sp>
          <p:nvSpPr>
            <p:cNvPr id="61" name="타원 60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71" name="직선 연결선 70"/>
            <p:cNvCxnSpPr>
              <a:stCxn id="61" idx="3"/>
              <a:endCxn id="66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1" idx="5"/>
              <a:endCxn id="62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6" idx="3"/>
              <a:endCxn id="64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70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2" idx="3"/>
              <a:endCxn id="68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4"/>
              <a:endCxn id="69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4" idx="3"/>
              <a:endCxn id="63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70" idx="4"/>
              <a:endCxn id="67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4" idx="5"/>
              <a:endCxn id="65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4001365" y="4430402"/>
            <a:ext cx="1355756" cy="1891636"/>
            <a:chOff x="2815172" y="3857534"/>
            <a:chExt cx="1355756" cy="1891636"/>
          </a:xfrm>
        </p:grpSpPr>
        <p:grpSp>
          <p:nvGrpSpPr>
            <p:cNvPr id="17" name="그룹 16"/>
            <p:cNvGrpSpPr/>
            <p:nvPr/>
          </p:nvGrpSpPr>
          <p:grpSpPr>
            <a:xfrm>
              <a:off x="3312091" y="3857534"/>
              <a:ext cx="380232" cy="1368152"/>
              <a:chOff x="4897609" y="3827734"/>
              <a:chExt cx="380232" cy="136815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4950134" y="3830469"/>
                <a:ext cx="28084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J</a:t>
                </a:r>
                <a:endParaRPr lang="ko-KR" altLang="en-US" dirty="0"/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4910537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>
                  <a:off x="1064568" y="5949280"/>
                  <a:ext cx="3600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4897609" y="4470263"/>
                <a:ext cx="37382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G</a:t>
                </a:r>
                <a:endParaRPr lang="ko-KR" alt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897609" y="4163423"/>
                <a:ext cx="38023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</a:t>
                </a:r>
                <a:endParaRPr lang="ko-KR" alt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911042" y="4760898"/>
                <a:ext cx="34176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2815172" y="5333672"/>
              <a:ext cx="135575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‘C’, ‘I’}</a:t>
              </a:r>
              <a:endParaRPr lang="ko-KR" altLang="en-US" dirty="0"/>
            </a:p>
          </p:txBody>
        </p: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3" y="989131"/>
            <a:ext cx="4156027" cy="31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61" name="타원 60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71" name="직선 연결선 70"/>
            <p:cNvCxnSpPr>
              <a:stCxn id="61" idx="3"/>
              <a:endCxn id="66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1" idx="5"/>
              <a:endCxn id="62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6" idx="3"/>
              <a:endCxn id="64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70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2" idx="3"/>
              <a:endCxn id="68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4"/>
              <a:endCxn id="69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4" idx="3"/>
              <a:endCxn id="63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70" idx="4"/>
              <a:endCxn id="67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4" idx="5"/>
              <a:endCxn id="65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3810887" y="4446636"/>
            <a:ext cx="1695721" cy="1880487"/>
            <a:chOff x="3308982" y="3859788"/>
            <a:chExt cx="1695721" cy="1880487"/>
          </a:xfrm>
        </p:grpSpPr>
        <p:grpSp>
          <p:nvGrpSpPr>
            <p:cNvPr id="18" name="그룹 17"/>
            <p:cNvGrpSpPr/>
            <p:nvPr/>
          </p:nvGrpSpPr>
          <p:grpSpPr>
            <a:xfrm>
              <a:off x="3987212" y="3859788"/>
              <a:ext cx="380232" cy="1368152"/>
              <a:chOff x="6260026" y="3827734"/>
              <a:chExt cx="380232" cy="1368152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6272954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1064568" y="5949280"/>
                  <a:ext cx="3600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TextBox 106"/>
              <p:cNvSpPr txBox="1"/>
              <p:nvPr/>
            </p:nvSpPr>
            <p:spPr>
              <a:xfrm>
                <a:off x="6260026" y="4470263"/>
                <a:ext cx="37382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G</a:t>
                </a:r>
                <a:endParaRPr lang="ko-KR" alt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260026" y="4163423"/>
                <a:ext cx="38023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</a:t>
                </a:r>
                <a:endParaRPr lang="ko-KR" altLang="en-US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273459" y="4760898"/>
                <a:ext cx="34176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3308982" y="5324777"/>
              <a:ext cx="16957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‘C’, ‘I’, ‘J’}</a:t>
              </a:r>
              <a:endParaRPr lang="ko-KR" altLang="en-US" dirty="0"/>
            </a:p>
          </p:txBody>
        </p: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3" y="989131"/>
            <a:ext cx="4156027" cy="31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8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27568" y="869518"/>
            <a:ext cx="3718438" cy="3295760"/>
            <a:chOff x="3398984" y="1071895"/>
            <a:chExt cx="5249381" cy="4528228"/>
          </a:xfrm>
        </p:grpSpPr>
        <p:sp>
          <p:nvSpPr>
            <p:cNvPr id="61" name="타원 60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71" name="직선 연결선 70"/>
            <p:cNvCxnSpPr>
              <a:stCxn id="61" idx="3"/>
              <a:endCxn id="66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1" idx="5"/>
              <a:endCxn id="62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6" idx="3"/>
              <a:endCxn id="64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70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2" idx="3"/>
              <a:endCxn id="68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4"/>
              <a:endCxn id="69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4" idx="3"/>
              <a:endCxn id="63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70" idx="4"/>
              <a:endCxn id="67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4" idx="5"/>
              <a:endCxn id="65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3601886" y="4436755"/>
            <a:ext cx="2155718" cy="1882741"/>
            <a:chOff x="3771331" y="3857534"/>
            <a:chExt cx="2155718" cy="1882741"/>
          </a:xfrm>
        </p:grpSpPr>
        <p:grpSp>
          <p:nvGrpSpPr>
            <p:cNvPr id="112" name="그룹 111"/>
            <p:cNvGrpSpPr/>
            <p:nvPr/>
          </p:nvGrpSpPr>
          <p:grpSpPr>
            <a:xfrm>
              <a:off x="4674399" y="3857534"/>
              <a:ext cx="373820" cy="1368152"/>
              <a:chOff x="6260026" y="3827734"/>
              <a:chExt cx="373820" cy="1368152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6272954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>
                  <a:off x="1064568" y="5949280"/>
                  <a:ext cx="3600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6260026" y="4470263"/>
                <a:ext cx="37382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G</a:t>
                </a:r>
                <a:endParaRPr lang="ko-KR" alt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273459" y="4760898"/>
                <a:ext cx="34176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771331" y="5324777"/>
              <a:ext cx="21557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‘C’, ‘I’, ‘J’, ‘H’}</a:t>
              </a:r>
              <a:endParaRPr lang="ko-KR" altLang="en-US" dirty="0"/>
            </a:p>
          </p:txBody>
        </p: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3" y="989131"/>
            <a:ext cx="4156027" cy="31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0510" y="2270792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이론편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0512" y="3431211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실습편</a:t>
            </a:r>
            <a:endParaRPr lang="ko-KR" altLang="en-US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27568" y="869294"/>
            <a:ext cx="3718438" cy="3295760"/>
            <a:chOff x="3398984" y="1071895"/>
            <a:chExt cx="5249381" cy="4528228"/>
          </a:xfrm>
        </p:grpSpPr>
        <p:sp>
          <p:nvSpPr>
            <p:cNvPr id="61" name="타원 60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71" name="직선 연결선 70"/>
            <p:cNvCxnSpPr>
              <a:stCxn id="61" idx="3"/>
              <a:endCxn id="66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1" idx="5"/>
              <a:endCxn id="62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6" idx="3"/>
              <a:endCxn id="64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70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2" idx="3"/>
              <a:endCxn id="68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4"/>
              <a:endCxn id="69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4" idx="3"/>
              <a:endCxn id="63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70" idx="4"/>
              <a:endCxn id="67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4" idx="5"/>
              <a:endCxn id="65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370987" y="4439723"/>
            <a:ext cx="2654125" cy="1892060"/>
            <a:chOff x="4211801" y="3857534"/>
            <a:chExt cx="2654125" cy="1892060"/>
          </a:xfrm>
        </p:grpSpPr>
        <p:grpSp>
          <p:nvGrpSpPr>
            <p:cNvPr id="120" name="그룹 119"/>
            <p:cNvGrpSpPr/>
            <p:nvPr/>
          </p:nvGrpSpPr>
          <p:grpSpPr>
            <a:xfrm>
              <a:off x="5349553" y="3857534"/>
              <a:ext cx="360040" cy="1368152"/>
              <a:chOff x="6272954" y="3827734"/>
              <a:chExt cx="360040" cy="1368152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6272954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/>
                <p:nvPr/>
              </p:nvCxnSpPr>
              <p:spPr>
                <a:xfrm>
                  <a:off x="1064568" y="5949280"/>
                  <a:ext cx="3600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TextBox 122"/>
              <p:cNvSpPr txBox="1"/>
              <p:nvPr/>
            </p:nvSpPr>
            <p:spPr>
              <a:xfrm>
                <a:off x="6273459" y="4760898"/>
                <a:ext cx="34176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>
              <a:off x="4211801" y="5334096"/>
              <a:ext cx="265412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‘C’, ‘I’, ‘J’, ‘H’, ‘G’}</a:t>
              </a:r>
              <a:endParaRPr lang="ko-KR" altLang="en-US" dirty="0"/>
            </a:p>
          </p:txBody>
        </p: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3" y="989131"/>
            <a:ext cx="4156027" cy="31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61" name="타원 60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71" name="직선 연결선 70"/>
            <p:cNvCxnSpPr>
              <a:stCxn id="61" idx="3"/>
              <a:endCxn id="66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1" idx="5"/>
              <a:endCxn id="62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6" idx="3"/>
              <a:endCxn id="64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70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2" idx="3"/>
              <a:endCxn id="68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4"/>
              <a:endCxn id="69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4" idx="3"/>
              <a:endCxn id="63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70" idx="4"/>
              <a:endCxn id="67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4" idx="5"/>
              <a:endCxn id="65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3160225" y="4438560"/>
            <a:ext cx="3075650" cy="1896869"/>
            <a:chOff x="2355957" y="4458907"/>
            <a:chExt cx="3075650" cy="1896869"/>
          </a:xfrm>
        </p:grpSpPr>
        <p:grpSp>
          <p:nvGrpSpPr>
            <p:cNvPr id="127" name="그룹 126"/>
            <p:cNvGrpSpPr/>
            <p:nvPr/>
          </p:nvGrpSpPr>
          <p:grpSpPr>
            <a:xfrm>
              <a:off x="3703962" y="4458907"/>
              <a:ext cx="379135" cy="1368152"/>
              <a:chOff x="6272954" y="3827734"/>
              <a:chExt cx="379135" cy="1368152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6272954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/>
                <p:cNvCxnSpPr/>
                <p:nvPr/>
              </p:nvCxnSpPr>
              <p:spPr>
                <a:xfrm>
                  <a:off x="1064568" y="5949280"/>
                  <a:ext cx="3600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6273459" y="4760898"/>
                <a:ext cx="37863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  <p:sp>
          <p:nvSpPr>
            <p:cNvPr id="172" name="TextBox 171"/>
            <p:cNvSpPr txBox="1"/>
            <p:nvPr/>
          </p:nvSpPr>
          <p:spPr>
            <a:xfrm>
              <a:off x="2355957" y="5940278"/>
              <a:ext cx="307565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‘C’, ‘I’, ‘J’, ‘H’, ‘G’, ‘B’}</a:t>
              </a:r>
              <a:endParaRPr lang="ko-KR" altLang="en-US" dirty="0"/>
            </a:p>
          </p:txBody>
        </p: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3" y="989131"/>
            <a:ext cx="4156027" cy="31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3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2583" y="867909"/>
            <a:ext cx="3718438" cy="3295760"/>
            <a:chOff x="3398984" y="1071895"/>
            <a:chExt cx="5249381" cy="4528228"/>
          </a:xfrm>
        </p:grpSpPr>
        <p:sp>
          <p:nvSpPr>
            <p:cNvPr id="61" name="타원 60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71" name="직선 연결선 70"/>
            <p:cNvCxnSpPr>
              <a:stCxn id="61" idx="3"/>
              <a:endCxn id="66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1" idx="5"/>
              <a:endCxn id="62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6" idx="3"/>
              <a:endCxn id="64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70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2" idx="3"/>
              <a:endCxn id="68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4"/>
              <a:endCxn id="69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4" idx="3"/>
              <a:endCxn id="63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70" idx="4"/>
              <a:endCxn id="67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4" idx="5"/>
              <a:endCxn id="65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953437" y="4431618"/>
            <a:ext cx="3489225" cy="1897091"/>
            <a:chOff x="2283919" y="4483318"/>
            <a:chExt cx="3489225" cy="1897091"/>
          </a:xfrm>
        </p:grpSpPr>
        <p:grpSp>
          <p:nvGrpSpPr>
            <p:cNvPr id="140" name="그룹 139"/>
            <p:cNvGrpSpPr/>
            <p:nvPr/>
          </p:nvGrpSpPr>
          <p:grpSpPr>
            <a:xfrm>
              <a:off x="3855221" y="4483318"/>
              <a:ext cx="360040" cy="1368152"/>
              <a:chOff x="6272954" y="3827734"/>
              <a:chExt cx="360040" cy="1368152"/>
            </a:xfrm>
          </p:grpSpPr>
          <p:grpSp>
            <p:nvGrpSpPr>
              <p:cNvPr id="141" name="그룹 140"/>
              <p:cNvGrpSpPr/>
              <p:nvPr/>
            </p:nvGrpSpPr>
            <p:grpSpPr>
              <a:xfrm>
                <a:off x="6272954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>
                <a:xfrm>
                  <a:off x="1064568" y="5949280"/>
                  <a:ext cx="3600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TextBox 141"/>
              <p:cNvSpPr txBox="1"/>
              <p:nvPr/>
            </p:nvSpPr>
            <p:spPr>
              <a:xfrm>
                <a:off x="6307049" y="4465015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284201" y="4779862"/>
                <a:ext cx="32412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2283919" y="5964911"/>
              <a:ext cx="348922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‘C’, ‘I’, ‘J’, ‘H’, ‘G’, ‘B’, ‘D’}</a:t>
              </a:r>
              <a:endParaRPr lang="ko-KR" altLang="en-US" dirty="0"/>
            </a:p>
          </p:txBody>
        </p: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3" y="989131"/>
            <a:ext cx="4156027" cy="31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28043" y="870052"/>
            <a:ext cx="3718438" cy="3295760"/>
            <a:chOff x="3398984" y="1071895"/>
            <a:chExt cx="5249381" cy="4528228"/>
          </a:xfrm>
        </p:grpSpPr>
        <p:sp>
          <p:nvSpPr>
            <p:cNvPr id="61" name="타원 60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71" name="직선 연결선 70"/>
            <p:cNvCxnSpPr>
              <a:stCxn id="61" idx="3"/>
              <a:endCxn id="66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1" idx="5"/>
              <a:endCxn id="62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6" idx="3"/>
              <a:endCxn id="64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2" idx="5"/>
              <a:endCxn id="70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2" idx="3"/>
              <a:endCxn id="68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2" idx="4"/>
              <a:endCxn id="69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4" idx="3"/>
              <a:endCxn id="63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70" idx="4"/>
              <a:endCxn id="67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4" idx="5"/>
              <a:endCxn id="65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2753895" y="4429903"/>
            <a:ext cx="3888309" cy="1896145"/>
            <a:chOff x="4480524" y="4484264"/>
            <a:chExt cx="3888309" cy="1896145"/>
          </a:xfrm>
        </p:grpSpPr>
        <p:grpSp>
          <p:nvGrpSpPr>
            <p:cNvPr id="147" name="그룹 146"/>
            <p:cNvGrpSpPr/>
            <p:nvPr/>
          </p:nvGrpSpPr>
          <p:grpSpPr>
            <a:xfrm>
              <a:off x="6257656" y="4484264"/>
              <a:ext cx="360040" cy="1368152"/>
              <a:chOff x="6272954" y="3827734"/>
              <a:chExt cx="360040" cy="1368152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6272954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/>
                <p:cNvCxnSpPr/>
                <p:nvPr/>
              </p:nvCxnSpPr>
              <p:spPr>
                <a:xfrm>
                  <a:off x="1064568" y="5949280"/>
                  <a:ext cx="36004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TextBox 148"/>
              <p:cNvSpPr txBox="1"/>
              <p:nvPr/>
            </p:nvSpPr>
            <p:spPr>
              <a:xfrm>
                <a:off x="6273459" y="4760898"/>
                <a:ext cx="32412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4480524" y="5964911"/>
              <a:ext cx="38883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‘C’, ‘I’, ‘J’, ‘H’, ‘G’, ‘B’, ‘D’, ‘F’}</a:t>
              </a:r>
              <a:endParaRPr lang="ko-KR" altLang="en-US" dirty="0"/>
            </a:p>
          </p:txBody>
        </p: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3" y="989131"/>
            <a:ext cx="4156027" cy="31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4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DFS(Depth First Search, </a:t>
            </a:r>
            <a:r>
              <a:rPr lang="ko-KR" altLang="en-US" b="1" dirty="0">
                <a:solidFill>
                  <a:srgbClr val="00B050"/>
                </a:solidFill>
              </a:rPr>
              <a:t>깊이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566938" y="4428282"/>
            <a:ext cx="4292201" cy="1899211"/>
            <a:chOff x="7101509" y="4481198"/>
            <a:chExt cx="4292201" cy="1899211"/>
          </a:xfrm>
        </p:grpSpPr>
        <p:grpSp>
          <p:nvGrpSpPr>
            <p:cNvPr id="160" name="그룹 159"/>
            <p:cNvGrpSpPr/>
            <p:nvPr/>
          </p:nvGrpSpPr>
          <p:grpSpPr>
            <a:xfrm>
              <a:off x="9054509" y="4481198"/>
              <a:ext cx="360040" cy="1368152"/>
              <a:chOff x="1064568" y="4581128"/>
              <a:chExt cx="360040" cy="1368152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>
                <a:off x="1064568" y="4581128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1424608" y="4581128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1064568" y="5949280"/>
                <a:ext cx="36004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7" name="TextBox 176"/>
            <p:cNvSpPr txBox="1"/>
            <p:nvPr/>
          </p:nvSpPr>
          <p:spPr>
            <a:xfrm>
              <a:off x="7101509" y="5964911"/>
              <a:ext cx="42922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‘C’, ‘I’, ‘J’, ‘H’, ‘G’, ‘B’, ‘D’, ‘F’, ‘E’}</a:t>
              </a:r>
              <a:endParaRPr lang="ko-KR" altLang="en-US" dirty="0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154" name="타원 153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179" name="직선 연결선 178"/>
            <p:cNvCxnSpPr>
              <a:stCxn id="154" idx="3"/>
              <a:endCxn id="159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154" idx="5"/>
              <a:endCxn id="155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>
              <a:stCxn id="159" idx="3"/>
              <a:endCxn id="157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>
              <a:stCxn id="155" idx="5"/>
              <a:endCxn id="178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stCxn id="155" idx="3"/>
              <a:endCxn id="173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stCxn id="155" idx="4"/>
              <a:endCxn id="176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57" idx="3"/>
              <a:endCxn id="156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78" idx="4"/>
              <a:endCxn id="161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stCxn id="157" idx="5"/>
              <a:endCxn id="158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3" y="989131"/>
            <a:ext cx="4156027" cy="31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8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BFS(Breadth First Search, </a:t>
            </a:r>
            <a:r>
              <a:rPr lang="ko-KR" altLang="en-US" b="1" dirty="0">
                <a:solidFill>
                  <a:srgbClr val="00B050"/>
                </a:solidFill>
              </a:rPr>
              <a:t>너비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37" name="타원 36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37" idx="3"/>
              <a:endCxn id="44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7" idx="5"/>
              <a:endCxn id="39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3"/>
              <a:endCxn id="41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9" idx="5"/>
              <a:endCxn id="51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9" idx="3"/>
              <a:endCxn id="47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4"/>
              <a:endCxn id="50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1" idx="3"/>
              <a:endCxn id="40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1" idx="4"/>
              <a:endCxn id="46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1" idx="5"/>
              <a:endCxn id="43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" y="985108"/>
            <a:ext cx="4174826" cy="317856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4433064" y="4432580"/>
            <a:ext cx="537327" cy="1882741"/>
            <a:chOff x="2572492" y="3857534"/>
            <a:chExt cx="537327" cy="1882741"/>
          </a:xfrm>
        </p:grpSpPr>
        <p:sp>
          <p:nvSpPr>
            <p:cNvPr id="81" name="TextBox 80"/>
            <p:cNvSpPr txBox="1"/>
            <p:nvPr/>
          </p:nvSpPr>
          <p:spPr>
            <a:xfrm>
              <a:off x="2572492" y="5324777"/>
              <a:ext cx="5373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  }</a:t>
              </a:r>
              <a:endParaRPr lang="ko-KR" altLang="en-US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651578" y="3857534"/>
              <a:ext cx="360040" cy="1368152"/>
              <a:chOff x="3609132" y="3827734"/>
              <a:chExt cx="360040" cy="13681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613979" y="4470263"/>
                <a:ext cx="18473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613979" y="4163423"/>
                <a:ext cx="18473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79417" y="3856583"/>
                <a:ext cx="18473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3609132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684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BFS(Breadth First Search, </a:t>
            </a:r>
            <a:r>
              <a:rPr lang="ko-KR" altLang="en-US" b="1" dirty="0">
                <a:solidFill>
                  <a:srgbClr val="00B050"/>
                </a:solidFill>
              </a:rPr>
              <a:t>너비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37" name="타원 36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37" idx="3"/>
              <a:endCxn id="44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7" idx="5"/>
              <a:endCxn id="39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3"/>
              <a:endCxn id="41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9" idx="5"/>
              <a:endCxn id="51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9" idx="3"/>
              <a:endCxn id="47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4"/>
              <a:endCxn id="50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1" idx="3"/>
              <a:endCxn id="40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1" idx="4"/>
              <a:endCxn id="46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1" idx="5"/>
              <a:endCxn id="43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" y="985108"/>
            <a:ext cx="4174826" cy="317856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4432646" y="4432580"/>
            <a:ext cx="537327" cy="1882741"/>
            <a:chOff x="2572074" y="3857534"/>
            <a:chExt cx="537327" cy="1882741"/>
          </a:xfrm>
        </p:grpSpPr>
        <p:sp>
          <p:nvSpPr>
            <p:cNvPr id="81" name="TextBox 80"/>
            <p:cNvSpPr txBox="1"/>
            <p:nvPr/>
          </p:nvSpPr>
          <p:spPr>
            <a:xfrm>
              <a:off x="2572074" y="5324777"/>
              <a:ext cx="5373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  }</a:t>
              </a:r>
              <a:endParaRPr lang="ko-KR" altLang="en-US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651578" y="3857534"/>
              <a:ext cx="362600" cy="1408671"/>
              <a:chOff x="3609132" y="3827734"/>
              <a:chExt cx="362600" cy="140867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613979" y="4470263"/>
                <a:ext cx="18473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613979" y="4163423"/>
                <a:ext cx="18473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79417" y="3856583"/>
                <a:ext cx="18473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3609132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3609132" y="4820907"/>
                <a:ext cx="36260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1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BFS(Breadth First Search, </a:t>
            </a:r>
            <a:r>
              <a:rPr lang="ko-KR" altLang="en-US" b="1" dirty="0">
                <a:solidFill>
                  <a:srgbClr val="00B050"/>
                </a:solidFill>
              </a:rPr>
              <a:t>너비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37" name="타원 36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37" idx="3"/>
              <a:endCxn id="44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7" idx="5"/>
              <a:endCxn id="39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3"/>
              <a:endCxn id="41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9" idx="5"/>
              <a:endCxn id="51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9" idx="3"/>
              <a:endCxn id="47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4"/>
              <a:endCxn id="50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1" idx="3"/>
              <a:endCxn id="40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1" idx="4"/>
              <a:endCxn id="46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1" idx="5"/>
              <a:endCxn id="43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" y="985108"/>
            <a:ext cx="4174826" cy="317856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4405429" y="4432580"/>
            <a:ext cx="592598" cy="1882741"/>
            <a:chOff x="2544857" y="3857534"/>
            <a:chExt cx="592598" cy="1882741"/>
          </a:xfrm>
        </p:grpSpPr>
        <p:sp>
          <p:nvSpPr>
            <p:cNvPr id="81" name="TextBox 80"/>
            <p:cNvSpPr txBox="1"/>
            <p:nvPr/>
          </p:nvSpPr>
          <p:spPr>
            <a:xfrm>
              <a:off x="2544857" y="5324777"/>
              <a:ext cx="59259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{‘A’}</a:t>
              </a:r>
              <a:endParaRPr lang="ko-KR" altLang="en-US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651578" y="3857534"/>
              <a:ext cx="361035" cy="1392945"/>
              <a:chOff x="3609132" y="3827734"/>
              <a:chExt cx="361035" cy="139294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613979" y="4470263"/>
                <a:ext cx="35618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613979" y="4163423"/>
                <a:ext cx="18473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79417" y="3856583"/>
                <a:ext cx="18473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3609132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3627412" y="4805181"/>
                <a:ext cx="34176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89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BFS(Breadth First Search, </a:t>
            </a:r>
            <a:r>
              <a:rPr lang="ko-KR" altLang="en-US" b="1" dirty="0">
                <a:solidFill>
                  <a:srgbClr val="00B050"/>
                </a:solidFill>
              </a:rPr>
              <a:t>너비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37" name="타원 36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37" idx="3"/>
              <a:endCxn id="44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7" idx="5"/>
              <a:endCxn id="39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3"/>
              <a:endCxn id="41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9" idx="5"/>
              <a:endCxn id="51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9" idx="3"/>
              <a:endCxn id="47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4"/>
              <a:endCxn id="50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1" idx="3"/>
              <a:endCxn id="40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1" idx="4"/>
              <a:endCxn id="46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1" idx="5"/>
              <a:endCxn id="43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" y="985108"/>
            <a:ext cx="4174826" cy="317856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4167738" y="4432580"/>
            <a:ext cx="1014124" cy="1882741"/>
            <a:chOff x="2307166" y="3857534"/>
            <a:chExt cx="1014124" cy="1882741"/>
          </a:xfrm>
        </p:grpSpPr>
        <p:sp>
          <p:nvSpPr>
            <p:cNvPr id="81" name="TextBox 80"/>
            <p:cNvSpPr txBox="1"/>
            <p:nvPr/>
          </p:nvSpPr>
          <p:spPr>
            <a:xfrm>
              <a:off x="2307166" y="5324777"/>
              <a:ext cx="101412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‘B’}</a:t>
              </a:r>
              <a:endParaRPr lang="ko-KR" altLang="en-US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651578" y="3857534"/>
              <a:ext cx="383477" cy="1392945"/>
              <a:chOff x="3609132" y="3827734"/>
              <a:chExt cx="383477" cy="139294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613979" y="4470263"/>
                <a:ext cx="37863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613979" y="4163423"/>
                <a:ext cx="18473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79417" y="3856583"/>
                <a:ext cx="18473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3609132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3610561" y="4805181"/>
                <a:ext cx="35618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9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BFS(Breadth First Search, </a:t>
            </a:r>
            <a:r>
              <a:rPr lang="ko-KR" altLang="en-US" b="1" dirty="0">
                <a:solidFill>
                  <a:srgbClr val="00B050"/>
                </a:solidFill>
              </a:rPr>
              <a:t>너비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37" name="타원 36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37" idx="3"/>
              <a:endCxn id="44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7" idx="5"/>
              <a:endCxn id="39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3"/>
              <a:endCxn id="41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9" idx="5"/>
              <a:endCxn id="51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9" idx="3"/>
              <a:endCxn id="47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4"/>
              <a:endCxn id="50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1" idx="3"/>
              <a:endCxn id="40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1" idx="4"/>
              <a:endCxn id="46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1" idx="5"/>
              <a:endCxn id="43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" y="985108"/>
            <a:ext cx="4174826" cy="317856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3982536" y="4432580"/>
            <a:ext cx="1440715" cy="1873662"/>
            <a:chOff x="2121964" y="3857534"/>
            <a:chExt cx="1440715" cy="1873662"/>
          </a:xfrm>
        </p:grpSpPr>
        <p:sp>
          <p:nvSpPr>
            <p:cNvPr id="81" name="TextBox 80"/>
            <p:cNvSpPr txBox="1"/>
            <p:nvPr/>
          </p:nvSpPr>
          <p:spPr>
            <a:xfrm>
              <a:off x="2121964" y="5315698"/>
              <a:ext cx="14407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‘B’, ‘C’}</a:t>
              </a:r>
              <a:endParaRPr lang="ko-KR" altLang="en-US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651578" y="3857534"/>
              <a:ext cx="385079" cy="1392945"/>
              <a:chOff x="3609132" y="3827734"/>
              <a:chExt cx="385079" cy="139294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613979" y="4470263"/>
                <a:ext cx="37382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G</a:t>
                </a:r>
                <a:endParaRPr lang="ko-KR" alt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613979" y="4163423"/>
                <a:ext cx="38023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</a:t>
                </a:r>
                <a:endParaRPr lang="ko-KR" alt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79417" y="3856583"/>
                <a:ext cx="2568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</a:t>
                </a:r>
                <a:endParaRPr lang="ko-KR" altLang="en-US" dirty="0"/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3609132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3610561" y="4805181"/>
                <a:ext cx="37863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2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00789" y="1844824"/>
            <a:ext cx="3304378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이론편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BFS(Breadth First Search, </a:t>
            </a:r>
            <a:r>
              <a:rPr lang="ko-KR" altLang="en-US" b="1" dirty="0">
                <a:solidFill>
                  <a:srgbClr val="00B050"/>
                </a:solidFill>
              </a:rPr>
              <a:t>너비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37" name="타원 36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37" idx="3"/>
              <a:endCxn id="44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7" idx="5"/>
              <a:endCxn id="39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3"/>
              <a:endCxn id="41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9" idx="5"/>
              <a:endCxn id="51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9" idx="3"/>
              <a:endCxn id="47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4"/>
              <a:endCxn id="50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1" idx="3"/>
              <a:endCxn id="40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1" idx="4"/>
              <a:endCxn id="46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1" idx="5"/>
              <a:endCxn id="43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" y="985108"/>
            <a:ext cx="4174826" cy="317856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3753572" y="4242463"/>
            <a:ext cx="1899110" cy="2072858"/>
            <a:chOff x="1893000" y="3667417"/>
            <a:chExt cx="1899110" cy="2072858"/>
          </a:xfrm>
        </p:grpSpPr>
        <p:sp>
          <p:nvSpPr>
            <p:cNvPr id="81" name="TextBox 80"/>
            <p:cNvSpPr txBox="1"/>
            <p:nvPr/>
          </p:nvSpPr>
          <p:spPr>
            <a:xfrm>
              <a:off x="1893000" y="5324777"/>
              <a:ext cx="189911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‘B’, ‘C’, ‘D’}</a:t>
              </a:r>
              <a:endParaRPr lang="ko-KR" altLang="en-US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651578" y="3667417"/>
              <a:ext cx="385079" cy="1632129"/>
              <a:chOff x="3609132" y="3637617"/>
              <a:chExt cx="385079" cy="163212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613979" y="4854248"/>
                <a:ext cx="37382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G</a:t>
                </a:r>
                <a:endParaRPr lang="ko-KR" alt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613979" y="4547408"/>
                <a:ext cx="38023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</a:t>
                </a:r>
                <a:endParaRPr lang="ko-KR" alt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79417" y="4240568"/>
                <a:ext cx="2568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</a:t>
                </a:r>
                <a:endParaRPr lang="ko-KR" altLang="en-US" dirty="0"/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3609132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3645044" y="3933728"/>
                <a:ext cx="32412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645044" y="3637617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4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BFS(Breadth First Search, </a:t>
            </a:r>
            <a:r>
              <a:rPr lang="ko-KR" altLang="en-US" b="1" dirty="0">
                <a:solidFill>
                  <a:srgbClr val="00B050"/>
                </a:solidFill>
              </a:rPr>
              <a:t>너비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37" name="타원 36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37" idx="3"/>
              <a:endCxn id="44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7" idx="5"/>
              <a:endCxn id="39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3"/>
              <a:endCxn id="41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9" idx="5"/>
              <a:endCxn id="51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9" idx="3"/>
              <a:endCxn id="47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4"/>
              <a:endCxn id="50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1" idx="3"/>
              <a:endCxn id="40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1" idx="4"/>
              <a:endCxn id="46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1" idx="5"/>
              <a:endCxn id="43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" y="985108"/>
            <a:ext cx="4174826" cy="317856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3517986" y="4432580"/>
            <a:ext cx="2352695" cy="1882741"/>
            <a:chOff x="1657414" y="3857534"/>
            <a:chExt cx="2352695" cy="1882741"/>
          </a:xfrm>
        </p:grpSpPr>
        <p:sp>
          <p:nvSpPr>
            <p:cNvPr id="81" name="TextBox 80"/>
            <p:cNvSpPr txBox="1"/>
            <p:nvPr/>
          </p:nvSpPr>
          <p:spPr>
            <a:xfrm>
              <a:off x="1657414" y="5324777"/>
              <a:ext cx="23526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’B’, ‘C’, ‘D’, ‘G’}</a:t>
              </a:r>
              <a:endParaRPr lang="ko-KR" altLang="en-US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648981" y="3857534"/>
              <a:ext cx="380232" cy="1419413"/>
              <a:chOff x="3606535" y="3827734"/>
              <a:chExt cx="380232" cy="1419413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3606535" y="4831649"/>
                <a:ext cx="38023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</a:t>
                </a:r>
                <a:endParaRPr lang="ko-KR" alt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71973" y="4524809"/>
                <a:ext cx="2568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</a:t>
                </a:r>
                <a:endParaRPr lang="ko-KR" altLang="en-US" dirty="0"/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3609132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3637600" y="4217969"/>
                <a:ext cx="32412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637600" y="3921858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5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BFS(Breadth First Search, </a:t>
            </a:r>
            <a:r>
              <a:rPr lang="ko-KR" altLang="en-US" b="1" dirty="0">
                <a:solidFill>
                  <a:srgbClr val="00B050"/>
                </a:solidFill>
              </a:rPr>
              <a:t>너비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37" name="타원 36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37" idx="3"/>
              <a:endCxn id="44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7" idx="5"/>
              <a:endCxn id="39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3"/>
              <a:endCxn id="41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9" idx="5"/>
              <a:endCxn id="51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9" idx="3"/>
              <a:endCxn id="47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4"/>
              <a:endCxn id="50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1" idx="3"/>
              <a:endCxn id="40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1" idx="4"/>
              <a:endCxn id="46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1" idx="5"/>
              <a:endCxn id="43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" y="985108"/>
            <a:ext cx="4174826" cy="317856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3298220" y="4432580"/>
            <a:ext cx="2812693" cy="1882741"/>
            <a:chOff x="1437648" y="3857534"/>
            <a:chExt cx="2812693" cy="1882741"/>
          </a:xfrm>
        </p:grpSpPr>
        <p:sp>
          <p:nvSpPr>
            <p:cNvPr id="81" name="TextBox 80"/>
            <p:cNvSpPr txBox="1"/>
            <p:nvPr/>
          </p:nvSpPr>
          <p:spPr>
            <a:xfrm>
              <a:off x="1437648" y="5324777"/>
              <a:ext cx="281269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‘B’, ‘C’, ‘D’, ‘G’, ‘H’}</a:t>
              </a:r>
              <a:endParaRPr lang="ko-KR" altLang="en-US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651578" y="3857534"/>
              <a:ext cx="360040" cy="1383021"/>
              <a:chOff x="3609132" y="3827734"/>
              <a:chExt cx="360040" cy="1383021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671973" y="4795257"/>
                <a:ext cx="2568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</a:t>
                </a:r>
                <a:endParaRPr lang="ko-KR" altLang="en-US" dirty="0"/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3609132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3637600" y="4488417"/>
                <a:ext cx="32412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637600" y="4192306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547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BFS(Breadth First Search, </a:t>
            </a:r>
            <a:r>
              <a:rPr lang="ko-KR" altLang="en-US" b="1" dirty="0">
                <a:solidFill>
                  <a:srgbClr val="00B050"/>
                </a:solidFill>
              </a:rPr>
              <a:t>너비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37" name="타원 36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37" idx="3"/>
              <a:endCxn id="44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7" idx="5"/>
              <a:endCxn id="39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3"/>
              <a:endCxn id="41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9" idx="5"/>
              <a:endCxn id="51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9" idx="3"/>
              <a:endCxn id="47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4"/>
              <a:endCxn id="50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1" idx="3"/>
              <a:endCxn id="40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1" idx="4"/>
              <a:endCxn id="46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1" idx="5"/>
              <a:endCxn id="43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" y="985108"/>
            <a:ext cx="4174826" cy="317856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3125647" y="4432580"/>
            <a:ext cx="3149260" cy="1882741"/>
            <a:chOff x="1265075" y="3857534"/>
            <a:chExt cx="3149260" cy="1882741"/>
          </a:xfrm>
        </p:grpSpPr>
        <p:sp>
          <p:nvSpPr>
            <p:cNvPr id="81" name="TextBox 80"/>
            <p:cNvSpPr txBox="1"/>
            <p:nvPr/>
          </p:nvSpPr>
          <p:spPr>
            <a:xfrm>
              <a:off x="1265075" y="5324777"/>
              <a:ext cx="314926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‘B’, ‘C’, ‘D’, ‘G’, ‘H’, ‘I’}</a:t>
              </a:r>
              <a:endParaRPr lang="ko-KR" altLang="en-US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651578" y="3857534"/>
              <a:ext cx="360040" cy="1402767"/>
              <a:chOff x="3609132" y="3827734"/>
              <a:chExt cx="360040" cy="140276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671973" y="4192306"/>
                <a:ext cx="28084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J</a:t>
                </a:r>
                <a:endParaRPr lang="ko-KR" altLang="en-US" dirty="0"/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3609132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Box 86"/>
              <p:cNvSpPr txBox="1"/>
              <p:nvPr/>
            </p:nvSpPr>
            <p:spPr>
              <a:xfrm>
                <a:off x="3637600" y="4815003"/>
                <a:ext cx="32412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637600" y="4518892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66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BFS(Breadth First Search, </a:t>
            </a:r>
            <a:r>
              <a:rPr lang="ko-KR" altLang="en-US" b="1" dirty="0">
                <a:solidFill>
                  <a:srgbClr val="00B050"/>
                </a:solidFill>
              </a:rPr>
              <a:t>너비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37" name="타원 36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37" idx="3"/>
              <a:endCxn id="44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7" idx="5"/>
              <a:endCxn id="39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3"/>
              <a:endCxn id="41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9" idx="5"/>
              <a:endCxn id="51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9" idx="3"/>
              <a:endCxn id="47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4"/>
              <a:endCxn id="50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1" idx="3"/>
              <a:endCxn id="40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1" idx="4"/>
              <a:endCxn id="46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1" idx="5"/>
              <a:endCxn id="43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" y="985108"/>
            <a:ext cx="4174826" cy="317856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2938838" y="4432580"/>
            <a:ext cx="3553152" cy="1882741"/>
            <a:chOff x="1078266" y="3857534"/>
            <a:chExt cx="3553152" cy="1882741"/>
          </a:xfrm>
        </p:grpSpPr>
        <p:sp>
          <p:nvSpPr>
            <p:cNvPr id="81" name="TextBox 80"/>
            <p:cNvSpPr txBox="1"/>
            <p:nvPr/>
          </p:nvSpPr>
          <p:spPr>
            <a:xfrm>
              <a:off x="1078266" y="5324777"/>
              <a:ext cx="35531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‘B’, ‘C’, ‘D’, ‘G’, ‘H’, ‘I’, ‘E’}</a:t>
              </a:r>
              <a:endParaRPr lang="ko-KR" altLang="en-US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651578" y="3857534"/>
              <a:ext cx="360040" cy="1394688"/>
              <a:chOff x="3609132" y="3827734"/>
              <a:chExt cx="360040" cy="1394688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671973" y="4480338"/>
                <a:ext cx="28084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J</a:t>
                </a:r>
                <a:endParaRPr lang="ko-KR" altLang="en-US" dirty="0"/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3609132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3637600" y="4806924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1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BFS(Breadth First Search, </a:t>
            </a:r>
            <a:r>
              <a:rPr lang="ko-KR" altLang="en-US" b="1" dirty="0">
                <a:solidFill>
                  <a:srgbClr val="00B050"/>
                </a:solidFill>
              </a:rPr>
              <a:t>너비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37" name="타원 36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37" idx="3"/>
              <a:endCxn id="44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7" idx="5"/>
              <a:endCxn id="39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3"/>
              <a:endCxn id="41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9" idx="5"/>
              <a:endCxn id="51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9" idx="3"/>
              <a:endCxn id="47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4"/>
              <a:endCxn id="50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1" idx="3"/>
              <a:endCxn id="40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1" idx="4"/>
              <a:endCxn id="46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1" idx="5"/>
              <a:endCxn id="43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" y="985108"/>
            <a:ext cx="4174826" cy="317856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2739296" y="4432580"/>
            <a:ext cx="3952236" cy="1882741"/>
            <a:chOff x="878724" y="3857534"/>
            <a:chExt cx="3952236" cy="1882741"/>
          </a:xfrm>
        </p:grpSpPr>
        <p:sp>
          <p:nvSpPr>
            <p:cNvPr id="81" name="TextBox 80"/>
            <p:cNvSpPr txBox="1"/>
            <p:nvPr/>
          </p:nvSpPr>
          <p:spPr>
            <a:xfrm>
              <a:off x="878724" y="5324777"/>
              <a:ext cx="395223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‘B’, ‘C’, ‘D’, ‘G’, ‘H’, ‘I’, ‘E’, ‘F’}</a:t>
              </a:r>
              <a:endParaRPr lang="ko-KR" altLang="en-US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651578" y="3857534"/>
              <a:ext cx="360040" cy="1401236"/>
              <a:chOff x="3609132" y="3827734"/>
              <a:chExt cx="360040" cy="140123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671973" y="4813472"/>
                <a:ext cx="28084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J</a:t>
                </a:r>
                <a:endParaRPr lang="ko-KR" altLang="en-US" dirty="0"/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3609132" y="3827734"/>
                <a:ext cx="360040" cy="1368152"/>
                <a:chOff x="1064568" y="4581128"/>
                <a:chExt cx="360040" cy="1368152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106456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1424608" y="4581128"/>
                  <a:ext cx="0" cy="13681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5964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261197"/>
            <a:ext cx="7968524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BFS(Breadth First Search, </a:t>
            </a:r>
            <a:r>
              <a:rPr lang="ko-KR" altLang="en-US" b="1" dirty="0">
                <a:solidFill>
                  <a:srgbClr val="00B050"/>
                </a:solidFill>
              </a:rPr>
              <a:t>너비 우선 탐색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32583" y="867908"/>
            <a:ext cx="3718438" cy="3295760"/>
            <a:chOff x="3398984" y="1071895"/>
            <a:chExt cx="5249381" cy="4528228"/>
          </a:xfrm>
        </p:grpSpPr>
        <p:sp>
          <p:nvSpPr>
            <p:cNvPr id="37" name="타원 36"/>
            <p:cNvSpPr/>
            <p:nvPr/>
          </p:nvSpPr>
          <p:spPr>
            <a:xfrm>
              <a:off x="6072077" y="1071895"/>
              <a:ext cx="792088" cy="7532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974876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98984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160689" y="3219754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4807581" y="4846911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5169024" y="2024399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7856277" y="4741093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037755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6947016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7856277" y="3221122"/>
              <a:ext cx="792088" cy="75321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cxnSp>
          <p:nvCxnSpPr>
            <p:cNvPr id="52" name="직선 연결선 51"/>
            <p:cNvCxnSpPr>
              <a:stCxn id="37" idx="3"/>
              <a:endCxn id="44" idx="7"/>
            </p:cNvCxnSpPr>
            <p:nvPr/>
          </p:nvCxnSpPr>
          <p:spPr>
            <a:xfrm flipH="1">
              <a:off x="5845113" y="1714802"/>
              <a:ext cx="342963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7" idx="5"/>
              <a:endCxn id="39" idx="1"/>
            </p:cNvCxnSpPr>
            <p:nvPr/>
          </p:nvCxnSpPr>
          <p:spPr>
            <a:xfrm>
              <a:off x="6748166" y="1714802"/>
              <a:ext cx="342709" cy="4199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4" idx="3"/>
              <a:endCxn id="41" idx="7"/>
            </p:cNvCxnSpPr>
            <p:nvPr/>
          </p:nvCxnSpPr>
          <p:spPr>
            <a:xfrm flipH="1">
              <a:off x="4836778" y="2667306"/>
              <a:ext cx="448245" cy="66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9" idx="5"/>
              <a:endCxn id="51" idx="0"/>
            </p:cNvCxnSpPr>
            <p:nvPr/>
          </p:nvCxnSpPr>
          <p:spPr>
            <a:xfrm>
              <a:off x="7650965" y="2667306"/>
              <a:ext cx="60135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9" idx="3"/>
              <a:endCxn id="47" idx="0"/>
            </p:cNvCxnSpPr>
            <p:nvPr/>
          </p:nvCxnSpPr>
          <p:spPr>
            <a:xfrm flipH="1">
              <a:off x="6433799" y="2667306"/>
              <a:ext cx="657076" cy="55381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4"/>
              <a:endCxn id="50" idx="0"/>
            </p:cNvCxnSpPr>
            <p:nvPr/>
          </p:nvCxnSpPr>
          <p:spPr>
            <a:xfrm flipH="1">
              <a:off x="7343060" y="2777611"/>
              <a:ext cx="27860" cy="44351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1" idx="3"/>
              <a:endCxn id="40" idx="0"/>
            </p:cNvCxnSpPr>
            <p:nvPr/>
          </p:nvCxnSpPr>
          <p:spPr>
            <a:xfrm flipH="1">
              <a:off x="3795028" y="3862661"/>
              <a:ext cx="481660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1" idx="4"/>
              <a:endCxn id="46" idx="0"/>
            </p:cNvCxnSpPr>
            <p:nvPr/>
          </p:nvCxnSpPr>
          <p:spPr>
            <a:xfrm>
              <a:off x="8252321" y="3974334"/>
              <a:ext cx="0" cy="76675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1" idx="5"/>
              <a:endCxn id="43" idx="0"/>
            </p:cNvCxnSpPr>
            <p:nvPr/>
          </p:nvCxnSpPr>
          <p:spPr>
            <a:xfrm>
              <a:off x="4836778" y="3862661"/>
              <a:ext cx="366847" cy="9842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7" y="985108"/>
            <a:ext cx="4174826" cy="317856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2550360" y="4432580"/>
            <a:ext cx="4292201" cy="1882741"/>
            <a:chOff x="689788" y="3857534"/>
            <a:chExt cx="4292201" cy="1882741"/>
          </a:xfrm>
        </p:grpSpPr>
        <p:sp>
          <p:nvSpPr>
            <p:cNvPr id="81" name="TextBox 80"/>
            <p:cNvSpPr txBox="1"/>
            <p:nvPr/>
          </p:nvSpPr>
          <p:spPr>
            <a:xfrm>
              <a:off x="689788" y="5324777"/>
              <a:ext cx="42922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{‘A’, ‘B’, ‘C’, ‘D’, ‘G’, ‘H’, ‘I’, ‘E’, ‘F’, ‘J’}</a:t>
              </a:r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2651578" y="3857534"/>
              <a:ext cx="360040" cy="1368152"/>
              <a:chOff x="1064568" y="4581128"/>
              <a:chExt cx="360040" cy="1368152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1064568" y="4581128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1424608" y="4581128"/>
                <a:ext cx="0" cy="136815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750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백동훈</a:t>
              </a: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spc="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손원희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DFS, BFS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82C06-187F-423D-A8CE-E1435C031E68}"/>
              </a:ext>
            </a:extLst>
          </p:cNvPr>
          <p:cNvSpPr txBox="1"/>
          <p:nvPr/>
        </p:nvSpPr>
        <p:spPr>
          <a:xfrm>
            <a:off x="2824225" y="1274225"/>
            <a:ext cx="4257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나눔바른고딕" panose="020B0603020101020101"/>
              </a:rPr>
              <a:t>그래프를 탐색</a:t>
            </a:r>
            <a:r>
              <a:rPr lang="ko-KR" altLang="en-US" dirty="0">
                <a:ea typeface="나눔바른고딕" panose="020B0603020101020101"/>
              </a:rPr>
              <a:t>하는 대표적인 방법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6C014-F375-4529-BC3F-65C8F5DF31BF}"/>
              </a:ext>
            </a:extLst>
          </p:cNvPr>
          <p:cNvSpPr txBox="1"/>
          <p:nvPr/>
        </p:nvSpPr>
        <p:spPr>
          <a:xfrm>
            <a:off x="1292577" y="2492896"/>
            <a:ext cx="712080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나눔바른고딕" panose="020B0603020101020101"/>
              </a:rPr>
              <a:t>DFS</a:t>
            </a:r>
            <a:r>
              <a:rPr lang="en-US" altLang="ko-KR" dirty="0">
                <a:ea typeface="나눔바른고딕" panose="020B0603020101020101"/>
              </a:rPr>
              <a:t>(</a:t>
            </a:r>
            <a:r>
              <a:rPr lang="en-US" altLang="ko-KR" b="1" dirty="0">
                <a:ea typeface="나눔바른고딕" panose="020B0603020101020101"/>
              </a:rPr>
              <a:t>D</a:t>
            </a:r>
            <a:r>
              <a:rPr lang="en-US" altLang="ko-KR" dirty="0">
                <a:ea typeface="나눔바른고딕" panose="020B0603020101020101"/>
              </a:rPr>
              <a:t>epth </a:t>
            </a:r>
            <a:r>
              <a:rPr lang="en-US" altLang="ko-KR" b="1" dirty="0">
                <a:ea typeface="나눔바른고딕" panose="020B0603020101020101"/>
              </a:rPr>
              <a:t>F</a:t>
            </a:r>
            <a:r>
              <a:rPr lang="en-US" altLang="ko-KR" dirty="0">
                <a:ea typeface="나눔바른고딕" panose="020B0603020101020101"/>
              </a:rPr>
              <a:t>irst </a:t>
            </a:r>
            <a:r>
              <a:rPr lang="en-US" altLang="ko-KR" b="1" dirty="0">
                <a:ea typeface="나눔바른고딕" panose="020B0603020101020101"/>
              </a:rPr>
              <a:t>S</a:t>
            </a:r>
            <a:r>
              <a:rPr lang="en-US" altLang="ko-KR" dirty="0">
                <a:ea typeface="나눔바른고딕" panose="020B0603020101020101"/>
              </a:rPr>
              <a:t>earch, </a:t>
            </a:r>
            <a:r>
              <a:rPr lang="ko-KR" altLang="en-US" dirty="0">
                <a:ea typeface="나눔바른고딕" panose="020B0603020101020101"/>
              </a:rPr>
              <a:t>깊이 우선 탐색</a:t>
            </a:r>
            <a:r>
              <a:rPr lang="en-US" altLang="ko-KR" dirty="0">
                <a:ea typeface="나눔바른고딕" panose="020B0603020101020101"/>
              </a:rPr>
              <a:t>)</a:t>
            </a:r>
          </a:p>
          <a:p>
            <a:r>
              <a:rPr lang="en-US" altLang="ko-KR" dirty="0">
                <a:ea typeface="나눔바른고딕" panose="020B0603020101020101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시작 노드에서부터 해당 노드의 자식 노드로 끝까지 내려가며 검색하는 방식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ea typeface="나눔바른고딕" panose="020B0603020101020101"/>
            </a:endParaRPr>
          </a:p>
          <a:p>
            <a:r>
              <a:rPr lang="en-US" altLang="ko-KR" b="1" dirty="0">
                <a:ea typeface="나눔바른고딕" panose="020B0603020101020101"/>
              </a:rPr>
              <a:t>BFS</a:t>
            </a:r>
            <a:r>
              <a:rPr lang="en-US" altLang="ko-KR" dirty="0">
                <a:ea typeface="나눔바른고딕" panose="020B0603020101020101"/>
              </a:rPr>
              <a:t>(</a:t>
            </a:r>
            <a:r>
              <a:rPr lang="en-US" altLang="ko-KR" b="1" dirty="0">
                <a:ea typeface="나눔바른고딕" panose="020B0603020101020101"/>
              </a:rPr>
              <a:t>B</a:t>
            </a:r>
            <a:r>
              <a:rPr lang="en-US" altLang="ko-KR" dirty="0">
                <a:ea typeface="나눔바른고딕" panose="020B0603020101020101"/>
              </a:rPr>
              <a:t>reath </a:t>
            </a:r>
            <a:r>
              <a:rPr lang="en-US" altLang="ko-KR" b="1" dirty="0">
                <a:ea typeface="나눔바른고딕" panose="020B0603020101020101"/>
              </a:rPr>
              <a:t>F</a:t>
            </a:r>
            <a:r>
              <a:rPr lang="en-US" altLang="ko-KR" dirty="0">
                <a:ea typeface="나눔바른고딕" panose="020B0603020101020101"/>
              </a:rPr>
              <a:t>irst </a:t>
            </a:r>
            <a:r>
              <a:rPr lang="en-US" altLang="ko-KR" b="1" dirty="0">
                <a:ea typeface="나눔바른고딕" panose="020B0603020101020101"/>
              </a:rPr>
              <a:t>S</a:t>
            </a:r>
            <a:r>
              <a:rPr lang="en-US" altLang="ko-KR" dirty="0">
                <a:ea typeface="나눔바른고딕" panose="020B0603020101020101"/>
              </a:rPr>
              <a:t>earch, </a:t>
            </a:r>
            <a:r>
              <a:rPr lang="ko-KR" altLang="en-US" dirty="0">
                <a:ea typeface="나눔바른고딕" panose="020B0603020101020101"/>
              </a:rPr>
              <a:t>너비 우선 탐색</a:t>
            </a:r>
            <a:r>
              <a:rPr lang="en-US" altLang="ko-KR" dirty="0">
                <a:ea typeface="나눔바른고딕" panose="020B0603020101020101"/>
              </a:rPr>
              <a:t>)</a:t>
            </a:r>
          </a:p>
          <a:p>
            <a:r>
              <a:rPr lang="en-US" altLang="ko-KR" dirty="0">
                <a:ea typeface="나눔바른고딕" panose="020B0603020101020101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시작 정점을 방문한 후 시작 정점에 인접한 모든 정점들을 우선 방문하는 방법</a:t>
            </a: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DFS, BFS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734AF-1868-4460-A494-EFB28BC17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606" y="908720"/>
            <a:ext cx="5820744" cy="3384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9C3C4-2D89-4844-AAC0-C72E08316DA8}"/>
              </a:ext>
            </a:extLst>
          </p:cNvPr>
          <p:cNvSpPr txBox="1"/>
          <p:nvPr/>
        </p:nvSpPr>
        <p:spPr>
          <a:xfrm>
            <a:off x="1347424" y="4869160"/>
            <a:ext cx="7250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: 1 </a:t>
            </a:r>
            <a:r>
              <a:rPr lang="en-US" altLang="ko-KR" dirty="0">
                <a:sym typeface="Wingdings" panose="05000000000000000000" pitchFamily="2" charset="2"/>
              </a:rPr>
              <a:t> 2  6  7  3  5  4  8 (</a:t>
            </a:r>
            <a:r>
              <a:rPr lang="ko-KR" altLang="en-US" dirty="0">
                <a:sym typeface="Wingdings" panose="05000000000000000000" pitchFamily="2" charset="2"/>
              </a:rPr>
              <a:t>왼쪽부터 순회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BFS : 1  2  3  4  6  5  8  7 (</a:t>
            </a:r>
            <a:r>
              <a:rPr lang="ko-KR" altLang="en-US" dirty="0">
                <a:sym typeface="Wingdings" panose="05000000000000000000" pitchFamily="2" charset="2"/>
              </a:rPr>
              <a:t>왼쪽부터 순회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3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DFS, BFS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C3C4-2D89-4844-AAC0-C72E08316DA8}"/>
              </a:ext>
            </a:extLst>
          </p:cNvPr>
          <p:cNvSpPr txBox="1"/>
          <p:nvPr/>
        </p:nvSpPr>
        <p:spPr>
          <a:xfrm>
            <a:off x="1347424" y="4869160"/>
            <a:ext cx="7250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: 1 </a:t>
            </a:r>
            <a:r>
              <a:rPr lang="en-US" altLang="ko-KR" dirty="0">
                <a:sym typeface="Wingdings" panose="05000000000000000000" pitchFamily="2" charset="2"/>
              </a:rPr>
              <a:t> 2  6  7  5  3  4  8 (</a:t>
            </a:r>
            <a:r>
              <a:rPr lang="ko-KR" altLang="en-US" dirty="0">
                <a:sym typeface="Wingdings" panose="05000000000000000000" pitchFamily="2" charset="2"/>
              </a:rPr>
              <a:t>왼쪽부터 순회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BFS : 1  2  3  4  6  5  8  7 (</a:t>
            </a:r>
            <a:r>
              <a:rPr lang="ko-KR" altLang="en-US" dirty="0">
                <a:sym typeface="Wingdings" panose="05000000000000000000" pitchFamily="2" charset="2"/>
              </a:rPr>
              <a:t>왼쪽부터 순회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4284FF-63D3-4C4D-B741-C001D8FF5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566" y="996821"/>
            <a:ext cx="6740422" cy="32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DFS, BFS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구현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3B6E7-4B04-41CF-A263-FBAD374D272D}"/>
              </a:ext>
            </a:extLst>
          </p:cNvPr>
          <p:cNvSpPr txBox="1"/>
          <p:nvPr/>
        </p:nvSpPr>
        <p:spPr>
          <a:xfrm>
            <a:off x="1928664" y="1753280"/>
            <a:ext cx="59766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</a:t>
            </a:r>
            <a:r>
              <a:rPr lang="ko-KR" altLang="en-US" dirty="0"/>
              <a:t>는 </a:t>
            </a:r>
            <a:r>
              <a:rPr lang="ko-KR" altLang="en-US" b="1" dirty="0"/>
              <a:t>스택</a:t>
            </a:r>
            <a:r>
              <a:rPr lang="ko-KR" altLang="en-US" dirty="0"/>
              <a:t>을 이용하여 구현할 수 있음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재귀함수를 이용한 방법이 가장 널리 사용됨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48CB7-EAB1-4E8E-A17B-ABBE5D460528}"/>
              </a:ext>
            </a:extLst>
          </p:cNvPr>
          <p:cNvSpPr txBox="1"/>
          <p:nvPr/>
        </p:nvSpPr>
        <p:spPr>
          <a:xfrm>
            <a:off x="1928664" y="3356992"/>
            <a:ext cx="46085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BFS</a:t>
            </a:r>
            <a:r>
              <a:rPr lang="ko-KR" altLang="en-US" dirty="0"/>
              <a:t>는 </a:t>
            </a:r>
            <a:r>
              <a:rPr lang="ko-KR" altLang="en-US" b="1" dirty="0" err="1"/>
              <a:t>큐</a:t>
            </a:r>
            <a:r>
              <a:rPr lang="ko-KR" altLang="en-US" dirty="0" err="1"/>
              <a:t>을</a:t>
            </a:r>
            <a:r>
              <a:rPr lang="ko-KR" altLang="en-US" dirty="0"/>
              <a:t> 이용하여 구현할 수 있음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AEBEF-504D-4857-B21C-19381B13A5CC}"/>
              </a:ext>
            </a:extLst>
          </p:cNvPr>
          <p:cNvSpPr txBox="1"/>
          <p:nvPr/>
        </p:nvSpPr>
        <p:spPr>
          <a:xfrm>
            <a:off x="2360712" y="4869160"/>
            <a:ext cx="46085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 </a:t>
            </a:r>
            <a:r>
              <a:rPr lang="ko-KR" altLang="en-US" dirty="0">
                <a:sym typeface="Wingdings" panose="05000000000000000000" pitchFamily="2" charset="2"/>
              </a:rPr>
              <a:t>구체적인 예시는 실습에서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8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 Pseudo Code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E34AF-5DD7-4F30-BDAE-F325C6A6A00A}"/>
              </a:ext>
            </a:extLst>
          </p:cNvPr>
          <p:cNvSpPr txBox="1"/>
          <p:nvPr/>
        </p:nvSpPr>
        <p:spPr>
          <a:xfrm>
            <a:off x="7448156" y="6104328"/>
            <a:ext cx="2457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https://covenant.tistory.com/132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D524368-E6B7-42FF-9725-9B207B93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15" y="1880086"/>
            <a:ext cx="23717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2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BFS Pseudo Code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E34AF-5DD7-4F30-BDAE-F325C6A6A00A}"/>
              </a:ext>
            </a:extLst>
          </p:cNvPr>
          <p:cNvSpPr txBox="1"/>
          <p:nvPr/>
        </p:nvSpPr>
        <p:spPr>
          <a:xfrm>
            <a:off x="7443480" y="6078363"/>
            <a:ext cx="2457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https://covenant.tistory.com/132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4FA839A-BFEC-42B6-B0F2-B416F34B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239" y="2657324"/>
            <a:ext cx="4029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1236</Words>
  <Application>Microsoft Office PowerPoint</Application>
  <PresentationFormat>A4 용지(210x297mm)</PresentationFormat>
  <Paragraphs>456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Noto Sans Korean Bold</vt:lpstr>
      <vt:lpstr>Noto Sans Korean Medium</vt:lpstr>
      <vt:lpstr>나눔바른고딕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백동훈</cp:lastModifiedBy>
  <cp:revision>115</cp:revision>
  <dcterms:created xsi:type="dcterms:W3CDTF">2014-08-30T22:01:36Z</dcterms:created>
  <dcterms:modified xsi:type="dcterms:W3CDTF">2021-05-12T06:36:25Z</dcterms:modified>
</cp:coreProperties>
</file>