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202B3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18F-7BD2-4831-A5B5-A2FF613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50D0B-418F-47EF-8874-2A6ABCD4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E64-E272-467A-90BB-381C456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4183C-5542-4F57-B3E1-B57CDABC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E1A7-EE9C-45CB-B827-E3998B7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DBA-1B68-4F3C-8B7A-F34A2D7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2614-3DAE-4C94-B5CE-9A4A3BEB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90621-F52A-4ADD-B53C-F5346094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72BD3-D6FD-40CF-96DD-343A8D1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4B6F-E8A4-44F2-A21F-87A3764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B7B82-2B28-4F61-B620-AE79C1AF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C4AB0-CF2B-4D17-9A6A-0521FC19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4523-E3E9-4045-B8FA-91AAA1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8E98B-DAEE-4F6E-B96D-9843FA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44DC-5B0C-42D2-A99A-C4B421C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D7EA-0445-4767-A645-D40546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E5D-9CA3-4410-8C30-6DC0921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7885-589D-44C1-B40A-4C4FE95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21B8-9BC9-401C-AB68-F060942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4FB3-7EB1-489F-B8BD-550CFCD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FF0F-0BB4-4820-AA87-8F755BA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31FF-2253-4D1F-BC5E-0A6563AB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4D4D5-D426-4F95-AF3B-4978C11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CA07-8EC1-4F6A-A689-595039E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53D6-1B71-42A0-A8C2-E0C1035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6D8D-F4BE-4EF2-B5E9-4F58AF2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806C-D89C-4A9F-AD2A-FFA1AD46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9303-C254-4EF6-B3C2-42CEF52C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9A12-DF5C-4853-9092-D91AAFB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6106-E556-42F8-82D5-0D6B5EAE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1D64F-A636-46D6-8AE4-94FD70F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E18A-3B11-47F4-9042-3D3C069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FA89-A4E1-4686-80BE-C598999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E92BD-27EB-4696-92BD-B7DD0E78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B3096-7084-46FB-A223-2E3EDFF1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BD937-A7B5-47CD-82CF-F679C0B4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4AED7-B6AD-4B8F-993F-874CFDA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3187B-57AF-4364-B8F2-646B78C2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17B3B-62A3-43A9-93D4-2F88577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86B6-5582-41F4-8624-B649AD1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762C-EBAA-4D0B-9093-C714FEE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D3467-D33F-41B6-88E5-26CECC4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BBD3C-C60E-45F4-A144-DB784B8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DA0CB-BC23-4F5A-B7F7-45F8E71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E3920-F970-43E2-B7D4-DBF9CC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AC4ED-92E0-4B9E-A28B-987B4B6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B486-3DBA-4C83-83FB-DD9E0CA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01EDE-9F4E-4EA9-89F6-E77CAF6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447D3-A438-41A5-B961-CBCD28E5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FACA8-7EC2-459C-8518-4FA6D54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9795D-C422-493A-B078-FA54D134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2DC8-99D1-455C-8F0C-DDA4D2B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E9-DF4D-412D-9353-25D462E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FB2B8-E1B6-4035-9927-BE25A0F8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690DC-6B05-45B7-A550-0990FAD7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45E59-28A1-4EE9-ADA4-2F45DD3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0983-689D-46AD-A2B2-49708056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06206-D164-4867-A797-3F74F6B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0F85C-1078-4EDC-A6AA-EBAA1E76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39C0-A601-4BB1-9B7A-F5A6BB8E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CE218-19DB-47D0-BE9F-18982A36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66A-95A0-4B03-A448-E530D049288F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F456-9126-45F8-A47B-ED69194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4614-5591-48F2-A87E-7773074B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8B94A0-52DF-42FC-BA4B-F5C04543C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그래프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문제풀이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C9002-62EB-431E-BA73-DC359EC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3684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E4CED2-D559-4495-9859-8876992F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" y="576581"/>
            <a:ext cx="6915150" cy="6172200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592992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가장 먼 노드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5B160C82-5764-40E0-8257-74FABF16AC36}"/>
              </a:ext>
            </a:extLst>
          </p:cNvPr>
          <p:cNvSpPr/>
          <p:nvPr/>
        </p:nvSpPr>
        <p:spPr>
          <a:xfrm>
            <a:off x="4674840" y="2137455"/>
            <a:ext cx="103418" cy="37280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부제목 4">
            <a:extLst>
              <a:ext uri="{FF2B5EF4-FFF2-40B4-BE49-F238E27FC236}">
                <a16:creationId xmlns:a16="http://schemas.microsoft.com/office/drawing/2014/main" id="{95046B93-070C-4A69-B29B-F1821C94E831}"/>
              </a:ext>
            </a:extLst>
          </p:cNvPr>
          <p:cNvSpPr txBox="1">
            <a:spLocks/>
          </p:cNvSpPr>
          <p:nvPr/>
        </p:nvSpPr>
        <p:spPr>
          <a:xfrm>
            <a:off x="4778257" y="2169683"/>
            <a:ext cx="73234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연결된 노드 정리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list, 1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번 노드로부터 떨어진 거리에 위치한 노드 </a:t>
            </a: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ans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EDBDDF83-7A9B-4FB8-8D48-2B3926F58C0D}"/>
              </a:ext>
            </a:extLst>
          </p:cNvPr>
          <p:cNvSpPr/>
          <p:nvPr/>
        </p:nvSpPr>
        <p:spPr>
          <a:xfrm>
            <a:off x="4912301" y="2948857"/>
            <a:ext cx="81797" cy="383498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부제목 4">
            <a:extLst>
              <a:ext uri="{FF2B5EF4-FFF2-40B4-BE49-F238E27FC236}">
                <a16:creationId xmlns:a16="http://schemas.microsoft.com/office/drawing/2014/main" id="{5B4EB36C-1312-45BD-A124-92A109BD2301}"/>
              </a:ext>
            </a:extLst>
          </p:cNvPr>
          <p:cNvSpPr txBox="1">
            <a:spLocks/>
          </p:cNvSpPr>
          <p:nvPr/>
        </p:nvSpPr>
        <p:spPr>
          <a:xfrm>
            <a:off x="5015719" y="2981085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방향성이 없으므로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각각의 노드에 연결된 번호 추가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50641E41-5721-4C52-86EF-3AECF700E0BA}"/>
              </a:ext>
            </a:extLst>
          </p:cNvPr>
          <p:cNvSpPr/>
          <p:nvPr/>
        </p:nvSpPr>
        <p:spPr>
          <a:xfrm>
            <a:off x="4674840" y="2516867"/>
            <a:ext cx="103416" cy="18484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부제목 4">
            <a:extLst>
              <a:ext uri="{FF2B5EF4-FFF2-40B4-BE49-F238E27FC236}">
                <a16:creationId xmlns:a16="http://schemas.microsoft.com/office/drawing/2014/main" id="{D2F7A354-9FD5-48A6-9595-3A84116B3502}"/>
              </a:ext>
            </a:extLst>
          </p:cNvPr>
          <p:cNvSpPr txBox="1">
            <a:spLocks/>
          </p:cNvSpPr>
          <p:nvPr/>
        </p:nvSpPr>
        <p:spPr>
          <a:xfrm>
            <a:off x="4778257" y="2453400"/>
            <a:ext cx="73234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노드를 사용했는지 확인할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bool</a:t>
            </a:r>
          </a:p>
        </p:txBody>
      </p:sp>
      <p:sp>
        <p:nvSpPr>
          <p:cNvPr id="45" name="오른쪽 중괄호 44">
            <a:extLst>
              <a:ext uri="{FF2B5EF4-FFF2-40B4-BE49-F238E27FC236}">
                <a16:creationId xmlns:a16="http://schemas.microsoft.com/office/drawing/2014/main" id="{6B8DFC39-70BC-454E-93F6-242B43F4766C}"/>
              </a:ext>
            </a:extLst>
          </p:cNvPr>
          <p:cNvSpPr/>
          <p:nvPr/>
        </p:nvSpPr>
        <p:spPr>
          <a:xfrm>
            <a:off x="4674840" y="1923814"/>
            <a:ext cx="103416" cy="18484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부제목 4">
            <a:extLst>
              <a:ext uri="{FF2B5EF4-FFF2-40B4-BE49-F238E27FC236}">
                <a16:creationId xmlns:a16="http://schemas.microsoft.com/office/drawing/2014/main" id="{B4BC6E20-A63D-475E-AD78-C3702DF4FA6A}"/>
              </a:ext>
            </a:extLst>
          </p:cNvPr>
          <p:cNvSpPr txBox="1">
            <a:spLocks/>
          </p:cNvSpPr>
          <p:nvPr/>
        </p:nvSpPr>
        <p:spPr>
          <a:xfrm>
            <a:off x="4778257" y="1860347"/>
            <a:ext cx="73234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che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사용한 노드 개수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4AE098-DD97-4601-BDB5-8167C1A2E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46164"/>
              </p:ext>
            </p:extLst>
          </p:nvPr>
        </p:nvGraphicFramePr>
        <p:xfrm>
          <a:off x="9781952" y="4008752"/>
          <a:ext cx="2319744" cy="234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580">
                  <a:extLst>
                    <a:ext uri="{9D8B030D-6E8A-4147-A177-3AD203B41FA5}">
                      <a16:colId xmlns:a16="http://schemas.microsoft.com/office/drawing/2014/main" val="1785364017"/>
                    </a:ext>
                  </a:extLst>
                </a:gridCol>
                <a:gridCol w="468580">
                  <a:extLst>
                    <a:ext uri="{9D8B030D-6E8A-4147-A177-3AD203B41FA5}">
                      <a16:colId xmlns:a16="http://schemas.microsoft.com/office/drawing/2014/main" val="587957218"/>
                    </a:ext>
                  </a:extLst>
                </a:gridCol>
                <a:gridCol w="468580">
                  <a:extLst>
                    <a:ext uri="{9D8B030D-6E8A-4147-A177-3AD203B41FA5}">
                      <a16:colId xmlns:a16="http://schemas.microsoft.com/office/drawing/2014/main" val="937294811"/>
                    </a:ext>
                  </a:extLst>
                </a:gridCol>
                <a:gridCol w="468580">
                  <a:extLst>
                    <a:ext uri="{9D8B030D-6E8A-4147-A177-3AD203B41FA5}">
                      <a16:colId xmlns:a16="http://schemas.microsoft.com/office/drawing/2014/main" val="3183419366"/>
                    </a:ext>
                  </a:extLst>
                </a:gridCol>
                <a:gridCol w="445424">
                  <a:extLst>
                    <a:ext uri="{9D8B030D-6E8A-4147-A177-3AD203B41FA5}">
                      <a16:colId xmlns:a16="http://schemas.microsoft.com/office/drawing/2014/main" val="315812414"/>
                    </a:ext>
                  </a:extLst>
                </a:gridCol>
              </a:tblGrid>
              <a:tr h="58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039391"/>
                  </a:ext>
                </a:extLst>
              </a:tr>
              <a:tr h="58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625935"/>
                  </a:ext>
                </a:extLst>
              </a:tr>
              <a:tr h="58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908077"/>
                  </a:ext>
                </a:extLst>
              </a:tr>
              <a:tr h="58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3063912"/>
                  </a:ext>
                </a:extLst>
              </a:tr>
            </a:tbl>
          </a:graphicData>
        </a:graphic>
      </p:graphicFrame>
      <p:graphicFrame>
        <p:nvGraphicFramePr>
          <p:cNvPr id="49" name="표 5">
            <a:extLst>
              <a:ext uri="{FF2B5EF4-FFF2-40B4-BE49-F238E27FC236}">
                <a16:creationId xmlns:a16="http://schemas.microsoft.com/office/drawing/2014/main" id="{D04981FD-F591-4D48-A155-70CAFC4C9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26143"/>
              </p:ext>
            </p:extLst>
          </p:nvPr>
        </p:nvGraphicFramePr>
        <p:xfrm>
          <a:off x="7095607" y="3826252"/>
          <a:ext cx="2505593" cy="2635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121">
                  <a:extLst>
                    <a:ext uri="{9D8B030D-6E8A-4147-A177-3AD203B41FA5}">
                      <a16:colId xmlns:a16="http://schemas.microsoft.com/office/drawing/2014/main" val="1785364017"/>
                    </a:ext>
                  </a:extLst>
                </a:gridCol>
                <a:gridCol w="506121">
                  <a:extLst>
                    <a:ext uri="{9D8B030D-6E8A-4147-A177-3AD203B41FA5}">
                      <a16:colId xmlns:a16="http://schemas.microsoft.com/office/drawing/2014/main" val="587957218"/>
                    </a:ext>
                  </a:extLst>
                </a:gridCol>
                <a:gridCol w="506121">
                  <a:extLst>
                    <a:ext uri="{9D8B030D-6E8A-4147-A177-3AD203B41FA5}">
                      <a16:colId xmlns:a16="http://schemas.microsoft.com/office/drawing/2014/main" val="937294811"/>
                    </a:ext>
                  </a:extLst>
                </a:gridCol>
                <a:gridCol w="506121">
                  <a:extLst>
                    <a:ext uri="{9D8B030D-6E8A-4147-A177-3AD203B41FA5}">
                      <a16:colId xmlns:a16="http://schemas.microsoft.com/office/drawing/2014/main" val="3183419366"/>
                    </a:ext>
                  </a:extLst>
                </a:gridCol>
                <a:gridCol w="481109">
                  <a:extLst>
                    <a:ext uri="{9D8B030D-6E8A-4147-A177-3AD203B41FA5}">
                      <a16:colId xmlns:a16="http://schemas.microsoft.com/office/drawing/2014/main" val="315812414"/>
                    </a:ext>
                  </a:extLst>
                </a:gridCol>
              </a:tblGrid>
              <a:tr h="438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039391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625935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908077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1186327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3063912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ko-KR" altLang="en-US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4888"/>
                  </a:ext>
                </a:extLst>
              </a:tr>
            </a:tbl>
          </a:graphicData>
        </a:graphic>
      </p:graphicFrame>
      <p:sp>
        <p:nvSpPr>
          <p:cNvPr id="50" name="부제목 4">
            <a:extLst>
              <a:ext uri="{FF2B5EF4-FFF2-40B4-BE49-F238E27FC236}">
                <a16:creationId xmlns:a16="http://schemas.microsoft.com/office/drawing/2014/main" id="{C2642A6C-295F-4B70-9EC9-FAB2CD79F604}"/>
              </a:ext>
            </a:extLst>
          </p:cNvPr>
          <p:cNvSpPr txBox="1">
            <a:spLocks/>
          </p:cNvSpPr>
          <p:nvPr/>
        </p:nvSpPr>
        <p:spPr>
          <a:xfrm>
            <a:off x="8147929" y="3465616"/>
            <a:ext cx="584095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list</a:t>
            </a:r>
          </a:p>
        </p:txBody>
      </p:sp>
      <p:sp>
        <p:nvSpPr>
          <p:cNvPr id="51" name="부제목 4">
            <a:extLst>
              <a:ext uri="{FF2B5EF4-FFF2-40B4-BE49-F238E27FC236}">
                <a16:creationId xmlns:a16="http://schemas.microsoft.com/office/drawing/2014/main" id="{2C869C9D-E798-4D64-908A-FD73901CC75D}"/>
              </a:ext>
            </a:extLst>
          </p:cNvPr>
          <p:cNvSpPr txBox="1">
            <a:spLocks/>
          </p:cNvSpPr>
          <p:nvPr/>
        </p:nvSpPr>
        <p:spPr>
          <a:xfrm>
            <a:off x="10656216" y="3672181"/>
            <a:ext cx="584095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ans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5E4345-4D39-4890-978D-1A89E61CB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548" y="151634"/>
            <a:ext cx="2145792" cy="1927329"/>
          </a:xfrm>
          <a:prstGeom prst="rect">
            <a:avLst/>
          </a:prstGeom>
        </p:spPr>
      </p:pic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F69F6E09-DE8B-4417-9019-6FB0BA0D0CBE}"/>
              </a:ext>
            </a:extLst>
          </p:cNvPr>
          <p:cNvSpPr/>
          <p:nvPr/>
        </p:nvSpPr>
        <p:spPr>
          <a:xfrm>
            <a:off x="2131234" y="5904895"/>
            <a:ext cx="103416" cy="18484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부제목 4">
            <a:extLst>
              <a:ext uri="{FF2B5EF4-FFF2-40B4-BE49-F238E27FC236}">
                <a16:creationId xmlns:a16="http://schemas.microsoft.com/office/drawing/2014/main" id="{61C94C18-D209-4621-AB27-BCCFD89142C2}"/>
              </a:ext>
            </a:extLst>
          </p:cNvPr>
          <p:cNvSpPr txBox="1">
            <a:spLocks/>
          </p:cNvSpPr>
          <p:nvPr/>
        </p:nvSpPr>
        <p:spPr>
          <a:xfrm>
            <a:off x="2234651" y="5841428"/>
            <a:ext cx="73234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ans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벡터의 인덱스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거리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C9EAC5-FE94-4F26-8B7B-5828C5C6022A}"/>
              </a:ext>
            </a:extLst>
          </p:cNvPr>
          <p:cNvSpPr/>
          <p:nvPr/>
        </p:nvSpPr>
        <p:spPr>
          <a:xfrm>
            <a:off x="10347468" y="4044984"/>
            <a:ext cx="308748" cy="491453"/>
          </a:xfrm>
          <a:prstGeom prst="ellipse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D92A364-A636-4926-86AC-155A07849324}"/>
              </a:ext>
            </a:extLst>
          </p:cNvPr>
          <p:cNvSpPr/>
          <p:nvPr/>
        </p:nvSpPr>
        <p:spPr>
          <a:xfrm>
            <a:off x="10309493" y="4627281"/>
            <a:ext cx="308748" cy="491453"/>
          </a:xfrm>
          <a:prstGeom prst="ellipse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C4B542-26CF-49F9-9F10-F60116C51F3D}"/>
              </a:ext>
            </a:extLst>
          </p:cNvPr>
          <p:cNvSpPr/>
          <p:nvPr/>
        </p:nvSpPr>
        <p:spPr>
          <a:xfrm>
            <a:off x="10793889" y="4657527"/>
            <a:ext cx="308748" cy="491453"/>
          </a:xfrm>
          <a:prstGeom prst="ellipse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433D078-5D65-4FD9-ACB2-CA46ABDC4E66}"/>
              </a:ext>
            </a:extLst>
          </p:cNvPr>
          <p:cNvSpPr/>
          <p:nvPr/>
        </p:nvSpPr>
        <p:spPr>
          <a:xfrm>
            <a:off x="10347468" y="5252327"/>
            <a:ext cx="308748" cy="491453"/>
          </a:xfrm>
          <a:prstGeom prst="ellipse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539840-AB16-41CD-A0B3-29472B5562E4}"/>
              </a:ext>
            </a:extLst>
          </p:cNvPr>
          <p:cNvSpPr/>
          <p:nvPr/>
        </p:nvSpPr>
        <p:spPr>
          <a:xfrm>
            <a:off x="10787450" y="5252327"/>
            <a:ext cx="308748" cy="491453"/>
          </a:xfrm>
          <a:prstGeom prst="ellipse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23F4A67-B04B-43B4-B8DA-5597EAD86488}"/>
              </a:ext>
            </a:extLst>
          </p:cNvPr>
          <p:cNvSpPr/>
          <p:nvPr/>
        </p:nvSpPr>
        <p:spPr>
          <a:xfrm>
            <a:off x="11290199" y="5252327"/>
            <a:ext cx="308748" cy="491453"/>
          </a:xfrm>
          <a:prstGeom prst="ellipse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3D6E57-74D9-417B-B72F-5D9CB53EC15D}"/>
              </a:ext>
            </a:extLst>
          </p:cNvPr>
          <p:cNvSpPr/>
          <p:nvPr/>
        </p:nvSpPr>
        <p:spPr>
          <a:xfrm>
            <a:off x="10240075" y="5195501"/>
            <a:ext cx="1403498" cy="58009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26" grpId="0" animBg="1"/>
      <p:bldP spid="27" grpId="0"/>
      <p:bldP spid="39" grpId="0" animBg="1"/>
      <p:bldP spid="44" grpId="0"/>
      <p:bldP spid="45" grpId="0" animBg="1"/>
      <p:bldP spid="46" grpId="0"/>
      <p:bldP spid="50" grpId="0"/>
      <p:bldP spid="51" grpId="0"/>
      <p:bldP spid="52" grpId="0" animBg="1"/>
      <p:bldP spid="53" grpId="0"/>
      <p:bldP spid="1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2" ma:contentTypeDescription="새 문서를 만듭니다." ma:contentTypeScope="" ma:versionID="b6a9b00f96d9581263930572465e4cca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c961ed26f7be2a665dc9bd45855c86cb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DFEA9-437C-472F-84B5-7554FFCB9B9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237e5d-b00b-4582-bffc-c4905ae7402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139A32-F1EC-4D0C-A125-6D6294855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EC1F0-4D5F-4524-8221-E88FBE88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37e5d-b00b-4582-bffc-c4905ae74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74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10X10</vt:lpstr>
      <vt:lpstr>맑은 고딕</vt:lpstr>
      <vt:lpstr>Arial</vt:lpstr>
      <vt:lpstr>Office 테마</vt:lpstr>
      <vt:lpstr>그래프 문제풀이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완전탐색 문제풀이</dc:title>
  <dc:creator>유의진</dc:creator>
  <cp:lastModifiedBy>유의진</cp:lastModifiedBy>
  <cp:revision>56</cp:revision>
  <dcterms:created xsi:type="dcterms:W3CDTF">2021-05-12T12:52:09Z</dcterms:created>
  <dcterms:modified xsi:type="dcterms:W3CDTF">2021-06-09T11:10:53Z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