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76" r:id="rId4"/>
    <p:sldId id="268" r:id="rId5"/>
    <p:sldId id="298" r:id="rId6"/>
    <p:sldId id="299" r:id="rId7"/>
    <p:sldId id="300" r:id="rId8"/>
    <p:sldId id="302" r:id="rId9"/>
    <p:sldId id="303" r:id="rId10"/>
    <p:sldId id="324" r:id="rId11"/>
    <p:sldId id="304" r:id="rId12"/>
    <p:sldId id="305" r:id="rId13"/>
    <p:sldId id="306" r:id="rId14"/>
    <p:sldId id="308" r:id="rId15"/>
    <p:sldId id="307" r:id="rId16"/>
    <p:sldId id="309" r:id="rId17"/>
    <p:sldId id="325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6" r:id="rId3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2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4349341" y="2676273"/>
            <a:ext cx="1093407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r>
                <a:rPr lang="en-US" altLang="ko-KR" sz="14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800872" y="2688081"/>
            <a:ext cx="2190346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80" y="1850614"/>
            <a:ext cx="6952996" cy="27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Picture 2" descr="https://t1.daumcdn.net/cfile/tistory/996DC23A5BEFC68E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t1.daumcdn.net/cfile/tistory/993F3F3A5BEFCAA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4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t1.daumcdn.net/cfile/tistory/9950DE335BEFCB35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t1.daumcdn.net/cfile/tistory/99DE76345BEFCB76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t1.daumcdn.net/cfile/tistory/99F42D345BEFCBBA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26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412B355BEFCC24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2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55" y="2316864"/>
            <a:ext cx="7020820" cy="24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Picture 2" descr="https://t1.daumcdn.net/cfile/tistory/996DC23A5BEFC68E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3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t1.daumcdn.net/cfile/tistory/9972D5355BEFDA96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66" y="1778733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5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5124" y="1404236"/>
            <a:ext cx="4689399" cy="36477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32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정렬이란</a:t>
            </a:r>
            <a:r>
              <a:rPr lang="en-US" altLang="ko-KR" sz="32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 정렬</a:t>
            </a:r>
            <a:endParaRPr lang="en-US" altLang="ko-KR" sz="2800" b="1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  <a:r>
              <a:rPr lang="ko-KR" altLang="en-US" sz="2800" spc="-100" dirty="0" err="1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</a:t>
            </a:r>
            <a:endParaRPr lang="en-US" altLang="ko-KR" sz="2800" b="1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</a:t>
            </a:r>
            <a:r>
              <a:rPr lang="ko-KR" altLang="en-US" sz="2800" spc="-100" dirty="0" err="1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퀵</a:t>
            </a:r>
            <a:r>
              <a:rPr lang="ko-KR" altLang="en-US" sz="28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</a:t>
            </a:r>
            <a:endParaRPr lang="en-US" altLang="ko-KR" sz="2800" spc="-100" dirty="0" smtClean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10D83C5BEFDADD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11" y="1791376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6" descr="https://t1.daumcdn.net/cfile/tistory/991C85485BEFDC31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44" y="1762281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10" descr="https://t1.daumcdn.net/cfile/tistory/998BBB485BEFDC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66" y="1791490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12" descr="https://t1.daumcdn.net/cfile/tistory/9928DA485BEFDC32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95" y="1778733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t1.daumcdn.net/cfile/tistory/9924B6485BEFDC3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2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5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t1.daumcdn.net/cfile/tistory/99361B485BEFDC3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59056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5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1.daumcdn.net/cfile/tistory/99F057485BEFDC33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4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t1.daumcdn.net/cfile/tistory/997799485BEFDC3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06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5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t1.daumcdn.net/cfile/tistory/99779B485BEFDC3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8" y="1767745"/>
            <a:ext cx="40576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5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t1.daumcdn.net/cfile/tistory/997A82495BEFDD1C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05" y="3097633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28864" y="2587373"/>
            <a:ext cx="4808556" cy="125230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4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정렬이란</a:t>
            </a:r>
            <a:r>
              <a:rPr lang="en-US" altLang="ko-KR" sz="4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4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34" y="1725265"/>
            <a:ext cx="4392488" cy="36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https://t1.daumcdn.net/cfile/tistory/99D2F5435BEFB65C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2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4F3E385BEFBAA5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920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2" descr="https://t1.daumcdn.net/cfile/tistory/998BFF3D5BEFBD4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430"/>
            <a:ext cx="38290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1" name="Picture 4" descr="https://t1.daumcdn.net/cfile/tistory/99C12F3C5BEFC088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01" y="2708919"/>
            <a:ext cx="38195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3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E10B335BEFC179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76" y="2708919"/>
            <a:ext cx="3829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323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정렬</a:t>
            </a:r>
            <a:r>
              <a:rPr lang="en-US" altLang="ko-KR" sz="2400" b="1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Picture 2" descr="https://t1.daumcdn.net/cfile/tistory/9992D03C5BEFC268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4" y="3101246"/>
            <a:ext cx="3819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181</Words>
  <Application>Microsoft Office PowerPoint</Application>
  <PresentationFormat>A4 용지(210x297mm)</PresentationFormat>
  <Paragraphs>100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HEE</cp:lastModifiedBy>
  <cp:revision>80</cp:revision>
  <dcterms:created xsi:type="dcterms:W3CDTF">2014-08-30T22:01:36Z</dcterms:created>
  <dcterms:modified xsi:type="dcterms:W3CDTF">2021-04-06T18:28:51Z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C:\Users\HEE\Desktop\Security\발표자료 템플릿.pptx</vt:lpwstr>
  </property>
</Properties>
</file>