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B3E"/>
    <a:srgbClr val="26374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8" autoAdjust="0"/>
    <p:restoredTop sz="94660"/>
  </p:normalViewPr>
  <p:slideViewPr>
    <p:cSldViewPr snapToGrid="0">
      <p:cViewPr>
        <p:scale>
          <a:sx n="125" d="100"/>
          <a:sy n="125" d="100"/>
        </p:scale>
        <p:origin x="154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1F18F-7BD2-4831-A5B5-A2FF6139E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550D0B-418F-47EF-8874-2A6ABCD4F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1FE64-E272-467A-90BB-381C4561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4183C-5542-4F57-B3E1-B57CDABC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1E1A7-EE9C-45CB-B827-E3998B75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4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0CDBA-1B68-4F3C-8B7A-F34A2D7A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8D2614-3DAE-4C94-B5CE-9A4A3BEBD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90621-F52A-4ADD-B53C-F5346094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72BD3-D6FD-40CF-96DD-343A8D18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B4B6F-E8A4-44F2-A21F-87A37646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8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DB7B82-2B28-4F61-B620-AE79C1AF4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C4AB0-CF2B-4D17-9A6A-0521FC199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34523-E3E9-4045-B8FA-91AAA169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8E98B-DAEE-4F6E-B96D-9843FA70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D44DC-5B0C-42D2-A99A-C4B421C9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0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0D7EA-0445-4767-A645-D40546BB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09E5D-9CA3-4410-8C30-6DC09217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37885-589D-44C1-B40A-4C4FE95B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921B8-9BC9-401C-AB68-F0609422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74FB3-7EB1-489F-B8BD-550CFCD7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2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2FF0F-0BB4-4820-AA87-8F755BA5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B31FF-2253-4D1F-BC5E-0A6563AB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4D4D5-D426-4F95-AF3B-4978C11A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1CA07-8EC1-4F6A-A689-595039EE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853D6-1B71-42A0-A8C2-E0C1035C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3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F6D8D-F4BE-4EF2-B5E9-4F58AF28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8806C-D89C-4A9F-AD2A-FFA1AD460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DA9303-C254-4EF6-B3C2-42CEF52C8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B9A12-DF5C-4853-9092-D91AAFB3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E6106-E556-42F8-82D5-0D6B5EAE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1D64F-A636-46D6-8AE4-94FD70F1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54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BE18A-3B11-47F4-9042-3D3C069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8AFA89-A4E1-4686-80BE-C5989995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E92BD-27EB-4696-92BD-B7DD0E788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BB3096-7084-46FB-A223-2E3EDFF10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4BD937-A7B5-47CD-82CF-F679C0B4C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04AED7-B6AD-4B8F-993F-874CFDA2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C3187B-57AF-4364-B8F2-646B78C2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517B3B-62A3-43A9-93D4-2F885776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886B6-5582-41F4-8624-B649AD1D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7F762C-EBAA-4D0B-9093-C714FEEE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6D3467-D33F-41B6-88E5-26CECC4A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1BBD3C-C60E-45F4-A144-DB784B81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FDA0CB-BC23-4F5A-B7F7-45F8E712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1E3920-F970-43E2-B7D4-DBF9CC9D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2AC4ED-92E0-4B9E-A28B-987B4B6E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3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7B486-3DBA-4C83-83FB-DD9E0CA9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01EDE-9F4E-4EA9-89F6-E77CAF6DE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A447D3-A438-41A5-B961-CBCD28E50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6FACA8-7EC2-459C-8518-4FA6D54D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9795D-C422-493A-B078-FA54D134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2F2DC8-99D1-455C-8F0C-DDA4D2B3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0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7A3E9-DF4D-412D-9353-25D462E6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9FB2B8-E1B6-4035-9927-BE25A0F8F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1690DC-6B05-45B7-A550-0990FAD77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45E59-28A1-4EE9-ADA4-2F45DD33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1C0983-689D-46AD-A2B2-49708056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606206-D164-4867-A797-3F74F6B8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0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90F85C-1078-4EDC-A6AA-EBAA1E76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639C0-A601-4BB1-9B7A-F5A6BB8E4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CE218-19DB-47D0-BE9F-18982A36A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B966A-95A0-4B03-A448-E530D049288F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5F456-9126-45F8-A47B-ED69194B9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B4614-5591-48F2-A87E-7773074B9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3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48B94A0-52DF-42FC-BA4B-F5C04543C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동적계획법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문제풀이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18C9002-62EB-431E-BA73-DC359EC32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유의진</a:t>
            </a:r>
          </a:p>
        </p:txBody>
      </p:sp>
    </p:spTree>
    <p:extLst>
      <p:ext uri="{BB962C8B-B14F-4D97-AF65-F5344CB8AC3E}">
        <p14:creationId xmlns:p14="http://schemas.microsoft.com/office/powerpoint/2010/main" val="368498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A5129D6-8054-402C-BE0C-B8E308F2D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1" y="1528098"/>
            <a:ext cx="9429750" cy="3429000"/>
          </a:xfrm>
          <a:prstGeom prst="rect">
            <a:avLst/>
          </a:prstGeom>
        </p:spPr>
      </p:pic>
      <p:sp>
        <p:nvSpPr>
          <p:cNvPr id="3" name="부제목 4">
            <a:extLst>
              <a:ext uri="{FF2B5EF4-FFF2-40B4-BE49-F238E27FC236}">
                <a16:creationId xmlns:a16="http://schemas.microsoft.com/office/drawing/2014/main" id="{9A009EDC-67E5-415E-B7F8-49110EFE0634}"/>
              </a:ext>
            </a:extLst>
          </p:cNvPr>
          <p:cNvSpPr txBox="1">
            <a:spLocks/>
          </p:cNvSpPr>
          <p:nvPr/>
        </p:nvSpPr>
        <p:spPr>
          <a:xfrm>
            <a:off x="121508" y="160597"/>
            <a:ext cx="1293341" cy="352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정수삼각형</a:t>
            </a:r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D778203F-C906-417A-BEBE-18DC14BD9D00}"/>
              </a:ext>
            </a:extLst>
          </p:cNvPr>
          <p:cNvSpPr/>
          <p:nvPr/>
        </p:nvSpPr>
        <p:spPr>
          <a:xfrm>
            <a:off x="4720152" y="3056197"/>
            <a:ext cx="45719" cy="271795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부제목 4">
            <a:extLst>
              <a:ext uri="{FF2B5EF4-FFF2-40B4-BE49-F238E27FC236}">
                <a16:creationId xmlns:a16="http://schemas.microsoft.com/office/drawing/2014/main" id="{9AC7FA7E-7050-4A42-8404-2F4D522BA9C2}"/>
              </a:ext>
            </a:extLst>
          </p:cNvPr>
          <p:cNvSpPr txBox="1">
            <a:spLocks/>
          </p:cNvSpPr>
          <p:nvPr/>
        </p:nvSpPr>
        <p:spPr>
          <a:xfrm>
            <a:off x="4801949" y="3003032"/>
            <a:ext cx="5706428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삼각형의 높이 마지막줄 인덱스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6E5462B-F070-4B7D-ACAE-7C7359F34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522" y="160597"/>
            <a:ext cx="3493757" cy="281983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E6F58C-5540-4920-803E-00D3415D56A0}"/>
              </a:ext>
            </a:extLst>
          </p:cNvPr>
          <p:cNvSpPr/>
          <p:nvPr/>
        </p:nvSpPr>
        <p:spPr>
          <a:xfrm>
            <a:off x="6905093" y="1769746"/>
            <a:ext cx="514039" cy="467833"/>
          </a:xfrm>
          <a:prstGeom prst="rect">
            <a:avLst/>
          </a:prstGeom>
          <a:solidFill>
            <a:srgbClr val="202B3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ED2779-CAA2-413E-85BB-69D6746ECB82}"/>
              </a:ext>
            </a:extLst>
          </p:cNvPr>
          <p:cNvSpPr/>
          <p:nvPr/>
        </p:nvSpPr>
        <p:spPr>
          <a:xfrm>
            <a:off x="7504196" y="1763856"/>
            <a:ext cx="514039" cy="467833"/>
          </a:xfrm>
          <a:prstGeom prst="rect">
            <a:avLst/>
          </a:prstGeom>
          <a:solidFill>
            <a:srgbClr val="202B3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C92DF5-8E76-4EB2-8F9F-385DD50E9990}"/>
              </a:ext>
            </a:extLst>
          </p:cNvPr>
          <p:cNvSpPr/>
          <p:nvPr/>
        </p:nvSpPr>
        <p:spPr>
          <a:xfrm>
            <a:off x="8094833" y="1763856"/>
            <a:ext cx="514039" cy="467833"/>
          </a:xfrm>
          <a:prstGeom prst="rect">
            <a:avLst/>
          </a:prstGeom>
          <a:solidFill>
            <a:srgbClr val="202B3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8F14770-1566-475C-A954-4883D1855B27}"/>
              </a:ext>
            </a:extLst>
          </p:cNvPr>
          <p:cNvSpPr/>
          <p:nvPr/>
        </p:nvSpPr>
        <p:spPr>
          <a:xfrm>
            <a:off x="8672671" y="1763856"/>
            <a:ext cx="514039" cy="467833"/>
          </a:xfrm>
          <a:prstGeom prst="rect">
            <a:avLst/>
          </a:prstGeom>
          <a:solidFill>
            <a:srgbClr val="202B3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7233A11-24E3-497A-8349-C57674FD1A24}"/>
              </a:ext>
            </a:extLst>
          </p:cNvPr>
          <p:cNvSpPr/>
          <p:nvPr/>
        </p:nvSpPr>
        <p:spPr>
          <a:xfrm>
            <a:off x="7187389" y="1301913"/>
            <a:ext cx="514039" cy="467833"/>
          </a:xfrm>
          <a:prstGeom prst="rect">
            <a:avLst/>
          </a:prstGeom>
          <a:solidFill>
            <a:srgbClr val="202B3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F2931C-F3D2-4177-991B-F01DA0E9DC21}"/>
              </a:ext>
            </a:extLst>
          </p:cNvPr>
          <p:cNvSpPr/>
          <p:nvPr/>
        </p:nvSpPr>
        <p:spPr>
          <a:xfrm>
            <a:off x="7194010" y="2237579"/>
            <a:ext cx="514039" cy="4678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2C526CE-7DDA-47FB-B8D1-7BED70A20C63}"/>
              </a:ext>
            </a:extLst>
          </p:cNvPr>
          <p:cNvSpPr/>
          <p:nvPr/>
        </p:nvSpPr>
        <p:spPr>
          <a:xfrm>
            <a:off x="6621929" y="2229847"/>
            <a:ext cx="514039" cy="4678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BABCCA-1DFE-4E25-94EA-C7FFF5E44E95}"/>
              </a:ext>
            </a:extLst>
          </p:cNvPr>
          <p:cNvSpPr/>
          <p:nvPr/>
        </p:nvSpPr>
        <p:spPr>
          <a:xfrm>
            <a:off x="7782480" y="2229847"/>
            <a:ext cx="514039" cy="4678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F939726A-D6A7-457E-96EA-8E04E789D1E5}"/>
              </a:ext>
            </a:extLst>
          </p:cNvPr>
          <p:cNvSpPr/>
          <p:nvPr/>
        </p:nvSpPr>
        <p:spPr>
          <a:xfrm>
            <a:off x="6313474" y="4071574"/>
            <a:ext cx="45719" cy="271795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부제목 4">
            <a:extLst>
              <a:ext uri="{FF2B5EF4-FFF2-40B4-BE49-F238E27FC236}">
                <a16:creationId xmlns:a16="http://schemas.microsoft.com/office/drawing/2014/main" id="{ED6835B8-BC44-4F60-9D8C-560EE8DAE147}"/>
              </a:ext>
            </a:extLst>
          </p:cNvPr>
          <p:cNvSpPr txBox="1">
            <a:spLocks/>
          </p:cNvSpPr>
          <p:nvPr/>
        </p:nvSpPr>
        <p:spPr>
          <a:xfrm>
            <a:off x="6395271" y="4018409"/>
            <a:ext cx="5706428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아래 두 값 중 큰 값을 더하기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42" name="오른쪽 중괄호 41">
            <a:extLst>
              <a:ext uri="{FF2B5EF4-FFF2-40B4-BE49-F238E27FC236}">
                <a16:creationId xmlns:a16="http://schemas.microsoft.com/office/drawing/2014/main" id="{5B160C82-5764-40E0-8257-74FABF16AC36}"/>
              </a:ext>
            </a:extLst>
          </p:cNvPr>
          <p:cNvSpPr/>
          <p:nvPr/>
        </p:nvSpPr>
        <p:spPr>
          <a:xfrm>
            <a:off x="2884446" y="4423698"/>
            <a:ext cx="45719" cy="271795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부제목 4">
            <a:extLst>
              <a:ext uri="{FF2B5EF4-FFF2-40B4-BE49-F238E27FC236}">
                <a16:creationId xmlns:a16="http://schemas.microsoft.com/office/drawing/2014/main" id="{95046B93-070C-4A69-B29B-F1821C94E831}"/>
              </a:ext>
            </a:extLst>
          </p:cNvPr>
          <p:cNvSpPr txBox="1">
            <a:spLocks/>
          </p:cNvSpPr>
          <p:nvPr/>
        </p:nvSpPr>
        <p:spPr>
          <a:xfrm>
            <a:off x="2966243" y="4370533"/>
            <a:ext cx="5706428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가장 위에 있는 값이 합의 최댓값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01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9" grpId="0" animBg="1"/>
      <p:bldP spid="30" grpId="0" animBg="1"/>
      <p:bldP spid="32" grpId="0" animBg="1"/>
      <p:bldP spid="33" grpId="0" animBg="1"/>
      <p:bldP spid="34" grpId="0" animBg="1"/>
      <p:bldP spid="28" grpId="0" animBg="1"/>
      <p:bldP spid="28" grpId="1" animBg="1"/>
      <p:bldP spid="35" grpId="0" animBg="1"/>
      <p:bldP spid="35" grpId="2" animBg="1"/>
      <p:bldP spid="35" grpId="3" animBg="1"/>
      <p:bldP spid="36" grpId="0" animBg="1"/>
      <p:bldP spid="36" grpId="2" animBg="1"/>
      <p:bldP spid="40" grpId="0" animBg="1"/>
      <p:bldP spid="41" grpId="0"/>
      <p:bldP spid="42" grpId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7DBE30-F525-4C62-8E47-364FEF3F5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910"/>
            <a:ext cx="7267575" cy="5105400"/>
          </a:xfrm>
          <a:prstGeom prst="rect">
            <a:avLst/>
          </a:prstGeom>
        </p:spPr>
      </p:pic>
      <p:sp>
        <p:nvSpPr>
          <p:cNvPr id="3" name="부제목 4">
            <a:extLst>
              <a:ext uri="{FF2B5EF4-FFF2-40B4-BE49-F238E27FC236}">
                <a16:creationId xmlns:a16="http://schemas.microsoft.com/office/drawing/2014/main" id="{9A009EDC-67E5-415E-B7F8-49110EFE0634}"/>
              </a:ext>
            </a:extLst>
          </p:cNvPr>
          <p:cNvSpPr txBox="1">
            <a:spLocks/>
          </p:cNvSpPr>
          <p:nvPr/>
        </p:nvSpPr>
        <p:spPr>
          <a:xfrm>
            <a:off x="121508" y="160597"/>
            <a:ext cx="1293341" cy="352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등굣길</a:t>
            </a:r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A698A7ED-DFBA-4F6E-BFE8-5462B25017A3}"/>
              </a:ext>
            </a:extLst>
          </p:cNvPr>
          <p:cNvSpPr/>
          <p:nvPr/>
        </p:nvSpPr>
        <p:spPr>
          <a:xfrm>
            <a:off x="6894080" y="4010602"/>
            <a:ext cx="86416" cy="1463512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부제목 4">
            <a:extLst>
              <a:ext uri="{FF2B5EF4-FFF2-40B4-BE49-F238E27FC236}">
                <a16:creationId xmlns:a16="http://schemas.microsoft.com/office/drawing/2014/main" id="{F7C44461-51B5-4D2E-982A-08F189FDED8F}"/>
              </a:ext>
            </a:extLst>
          </p:cNvPr>
          <p:cNvSpPr txBox="1">
            <a:spLocks/>
          </p:cNvSpPr>
          <p:nvPr/>
        </p:nvSpPr>
        <p:spPr>
          <a:xfrm>
            <a:off x="6986694" y="4024014"/>
            <a:ext cx="6001405" cy="1634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가로로 한 칸 씩 이동하면서 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현재 위치에 웅덩이가 없을 때 가는 방법 합쳐 줌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왼쪽과 위쪽 중 웅덩이가 없는 값만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현재 위치 웅덩이가 있으면 다음 칸으로 넘어가기 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9" name="부제목 4">
            <a:extLst>
              <a:ext uri="{FF2B5EF4-FFF2-40B4-BE49-F238E27FC236}">
                <a16:creationId xmlns:a16="http://schemas.microsoft.com/office/drawing/2014/main" id="{50E39228-092C-46EA-AAB7-82A11FF37FA0}"/>
              </a:ext>
            </a:extLst>
          </p:cNvPr>
          <p:cNvSpPr txBox="1">
            <a:spLocks/>
          </p:cNvSpPr>
          <p:nvPr/>
        </p:nvSpPr>
        <p:spPr>
          <a:xfrm>
            <a:off x="6328757" y="2705857"/>
            <a:ext cx="5979207" cy="372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(m+1) * (n*1)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벡터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으로 초기화 </a:t>
            </a:r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F4F866C5-1CC0-49F0-A303-996B6956D803}"/>
              </a:ext>
            </a:extLst>
          </p:cNvPr>
          <p:cNvSpPr/>
          <p:nvPr/>
        </p:nvSpPr>
        <p:spPr>
          <a:xfrm>
            <a:off x="6126034" y="2753633"/>
            <a:ext cx="125519" cy="236082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F92F9ABD-B84C-44BB-9E8A-DA63EC653F8A}"/>
              </a:ext>
            </a:extLst>
          </p:cNvPr>
          <p:cNvSpPr/>
          <p:nvPr/>
        </p:nvSpPr>
        <p:spPr>
          <a:xfrm>
            <a:off x="6115339" y="2989715"/>
            <a:ext cx="86416" cy="591193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부제목 4">
            <a:extLst>
              <a:ext uri="{FF2B5EF4-FFF2-40B4-BE49-F238E27FC236}">
                <a16:creationId xmlns:a16="http://schemas.microsoft.com/office/drawing/2014/main" id="{F707B615-E7E0-427D-9E67-61D18F88FBDD}"/>
              </a:ext>
            </a:extLst>
          </p:cNvPr>
          <p:cNvSpPr txBox="1">
            <a:spLocks/>
          </p:cNvSpPr>
          <p:nvPr/>
        </p:nvSpPr>
        <p:spPr>
          <a:xfrm>
            <a:off x="6286249" y="3119226"/>
            <a:ext cx="5932011" cy="372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웅덩이 있는 곳 </a:t>
            </a:r>
            <a:r>
              <a:rPr lang="en-US" altLang="ko-KR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-1 </a:t>
            </a:r>
            <a:r>
              <a:rPr lang="ko-KR" altLang="en-US" sz="1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로 표시</a:t>
            </a:r>
            <a:endParaRPr lang="en-US" altLang="ko-KR" sz="18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2F7653E-635A-4CF4-ACF6-67A071AA2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847879"/>
              </p:ext>
            </p:extLst>
          </p:nvPr>
        </p:nvGraphicFramePr>
        <p:xfrm>
          <a:off x="6810569" y="472243"/>
          <a:ext cx="2029636" cy="1305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409">
                  <a:extLst>
                    <a:ext uri="{9D8B030D-6E8A-4147-A177-3AD203B41FA5}">
                      <a16:colId xmlns:a16="http://schemas.microsoft.com/office/drawing/2014/main" val="1452157472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385661562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2210423578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324616761"/>
                    </a:ext>
                  </a:extLst>
                </a:gridCol>
              </a:tblGrid>
              <a:tr h="4350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219888"/>
                  </a:ext>
                </a:extLst>
              </a:tr>
              <a:tr h="435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494117"/>
                  </a:ext>
                </a:extLst>
              </a:tr>
              <a:tr h="4350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095376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C48741DF-69EE-4D45-B2C9-3106205E74C5}"/>
              </a:ext>
            </a:extLst>
          </p:cNvPr>
          <p:cNvSpPr/>
          <p:nvPr/>
        </p:nvSpPr>
        <p:spPr>
          <a:xfrm>
            <a:off x="6656397" y="302609"/>
            <a:ext cx="308344" cy="312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D6129A53-668A-4F7F-BC74-5970CCDD77FA}"/>
              </a:ext>
            </a:extLst>
          </p:cNvPr>
          <p:cNvSpPr/>
          <p:nvPr/>
        </p:nvSpPr>
        <p:spPr>
          <a:xfrm>
            <a:off x="8669176" y="1610836"/>
            <a:ext cx="342058" cy="2478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부제목 4">
            <a:extLst>
              <a:ext uri="{FF2B5EF4-FFF2-40B4-BE49-F238E27FC236}">
                <a16:creationId xmlns:a16="http://schemas.microsoft.com/office/drawing/2014/main" id="{9B6C90CF-98F6-49BC-B985-CB70511B4354}"/>
              </a:ext>
            </a:extLst>
          </p:cNvPr>
          <p:cNvSpPr txBox="1">
            <a:spLocks/>
          </p:cNvSpPr>
          <p:nvPr/>
        </p:nvSpPr>
        <p:spPr>
          <a:xfrm>
            <a:off x="6648324" y="753214"/>
            <a:ext cx="544141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5" name="부제목 4">
            <a:extLst>
              <a:ext uri="{FF2B5EF4-FFF2-40B4-BE49-F238E27FC236}">
                <a16:creationId xmlns:a16="http://schemas.microsoft.com/office/drawing/2014/main" id="{ABDD9CB7-DF5D-42C3-AA34-F9F17C25428D}"/>
              </a:ext>
            </a:extLst>
          </p:cNvPr>
          <p:cNvSpPr txBox="1">
            <a:spLocks/>
          </p:cNvSpPr>
          <p:nvPr/>
        </p:nvSpPr>
        <p:spPr>
          <a:xfrm>
            <a:off x="7149397" y="324164"/>
            <a:ext cx="544141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6" name="부제목 4">
            <a:extLst>
              <a:ext uri="{FF2B5EF4-FFF2-40B4-BE49-F238E27FC236}">
                <a16:creationId xmlns:a16="http://schemas.microsoft.com/office/drawing/2014/main" id="{627618CF-119E-45AE-854D-791353B2E326}"/>
              </a:ext>
            </a:extLst>
          </p:cNvPr>
          <p:cNvSpPr txBox="1">
            <a:spLocks/>
          </p:cNvSpPr>
          <p:nvPr/>
        </p:nvSpPr>
        <p:spPr>
          <a:xfrm>
            <a:off x="7149397" y="744577"/>
            <a:ext cx="544141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2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7" name="부제목 4">
            <a:extLst>
              <a:ext uri="{FF2B5EF4-FFF2-40B4-BE49-F238E27FC236}">
                <a16:creationId xmlns:a16="http://schemas.microsoft.com/office/drawing/2014/main" id="{D948EE46-5A2F-42E2-977E-7DE3B875354D}"/>
              </a:ext>
            </a:extLst>
          </p:cNvPr>
          <p:cNvSpPr txBox="1">
            <a:spLocks/>
          </p:cNvSpPr>
          <p:nvPr/>
        </p:nvSpPr>
        <p:spPr>
          <a:xfrm>
            <a:off x="7693538" y="328482"/>
            <a:ext cx="544141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2" name="부제목 4">
            <a:extLst>
              <a:ext uri="{FF2B5EF4-FFF2-40B4-BE49-F238E27FC236}">
                <a16:creationId xmlns:a16="http://schemas.microsoft.com/office/drawing/2014/main" id="{E8910238-9705-44B8-8F71-0BBB67001951}"/>
              </a:ext>
            </a:extLst>
          </p:cNvPr>
          <p:cNvSpPr txBox="1">
            <a:spLocks/>
          </p:cNvSpPr>
          <p:nvPr/>
        </p:nvSpPr>
        <p:spPr>
          <a:xfrm>
            <a:off x="6328757" y="3564914"/>
            <a:ext cx="5979207" cy="372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시작점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저장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시작하는 방법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가지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3" name="오른쪽 중괄호 32">
            <a:extLst>
              <a:ext uri="{FF2B5EF4-FFF2-40B4-BE49-F238E27FC236}">
                <a16:creationId xmlns:a16="http://schemas.microsoft.com/office/drawing/2014/main" id="{86836E79-B800-4D06-9795-8599CF1CE142}"/>
              </a:ext>
            </a:extLst>
          </p:cNvPr>
          <p:cNvSpPr/>
          <p:nvPr/>
        </p:nvSpPr>
        <p:spPr>
          <a:xfrm>
            <a:off x="6126034" y="3612690"/>
            <a:ext cx="125519" cy="236082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E9FF30D8-76CB-4301-B4A1-557ED21EFABE}"/>
              </a:ext>
            </a:extLst>
          </p:cNvPr>
          <p:cNvSpPr/>
          <p:nvPr/>
        </p:nvSpPr>
        <p:spPr>
          <a:xfrm>
            <a:off x="7667575" y="712734"/>
            <a:ext cx="338828" cy="390036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부제목 4">
            <a:extLst>
              <a:ext uri="{FF2B5EF4-FFF2-40B4-BE49-F238E27FC236}">
                <a16:creationId xmlns:a16="http://schemas.microsoft.com/office/drawing/2014/main" id="{9B51D28E-7BD9-4DE7-BF2A-BD0F0DADE45B}"/>
              </a:ext>
            </a:extLst>
          </p:cNvPr>
          <p:cNvSpPr txBox="1">
            <a:spLocks/>
          </p:cNvSpPr>
          <p:nvPr/>
        </p:nvSpPr>
        <p:spPr>
          <a:xfrm>
            <a:off x="8224981" y="328482"/>
            <a:ext cx="544141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5" name="부제목 4">
            <a:extLst>
              <a:ext uri="{FF2B5EF4-FFF2-40B4-BE49-F238E27FC236}">
                <a16:creationId xmlns:a16="http://schemas.microsoft.com/office/drawing/2014/main" id="{FA4A492B-20D2-4857-8B25-442347DFA4FC}"/>
              </a:ext>
            </a:extLst>
          </p:cNvPr>
          <p:cNvSpPr txBox="1">
            <a:spLocks/>
          </p:cNvSpPr>
          <p:nvPr/>
        </p:nvSpPr>
        <p:spPr>
          <a:xfrm>
            <a:off x="8224981" y="753214"/>
            <a:ext cx="544141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6" name="부제목 4">
            <a:extLst>
              <a:ext uri="{FF2B5EF4-FFF2-40B4-BE49-F238E27FC236}">
                <a16:creationId xmlns:a16="http://schemas.microsoft.com/office/drawing/2014/main" id="{4E8D9CE9-04E8-4CD5-B375-FAA97365A1E2}"/>
              </a:ext>
            </a:extLst>
          </p:cNvPr>
          <p:cNvSpPr txBox="1">
            <a:spLocks/>
          </p:cNvSpPr>
          <p:nvPr/>
        </p:nvSpPr>
        <p:spPr>
          <a:xfrm>
            <a:off x="6639540" y="1170947"/>
            <a:ext cx="544141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7" name="부제목 4">
            <a:extLst>
              <a:ext uri="{FF2B5EF4-FFF2-40B4-BE49-F238E27FC236}">
                <a16:creationId xmlns:a16="http://schemas.microsoft.com/office/drawing/2014/main" id="{A4016DE4-B6A7-40B7-BE89-B22A0551CC93}"/>
              </a:ext>
            </a:extLst>
          </p:cNvPr>
          <p:cNvSpPr txBox="1">
            <a:spLocks/>
          </p:cNvSpPr>
          <p:nvPr/>
        </p:nvSpPr>
        <p:spPr>
          <a:xfrm>
            <a:off x="6648324" y="1619600"/>
            <a:ext cx="544141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8" name="부제목 4">
            <a:extLst>
              <a:ext uri="{FF2B5EF4-FFF2-40B4-BE49-F238E27FC236}">
                <a16:creationId xmlns:a16="http://schemas.microsoft.com/office/drawing/2014/main" id="{6B1AF2B5-5D8B-40E1-B354-DB1180F1F200}"/>
              </a:ext>
            </a:extLst>
          </p:cNvPr>
          <p:cNvSpPr txBox="1">
            <a:spLocks/>
          </p:cNvSpPr>
          <p:nvPr/>
        </p:nvSpPr>
        <p:spPr>
          <a:xfrm>
            <a:off x="7182329" y="1170947"/>
            <a:ext cx="544141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3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9" name="부제목 4">
            <a:extLst>
              <a:ext uri="{FF2B5EF4-FFF2-40B4-BE49-F238E27FC236}">
                <a16:creationId xmlns:a16="http://schemas.microsoft.com/office/drawing/2014/main" id="{C08C51FC-7222-4329-95E9-30C6A0846826}"/>
              </a:ext>
            </a:extLst>
          </p:cNvPr>
          <p:cNvSpPr txBox="1">
            <a:spLocks/>
          </p:cNvSpPr>
          <p:nvPr/>
        </p:nvSpPr>
        <p:spPr>
          <a:xfrm>
            <a:off x="7191113" y="1619600"/>
            <a:ext cx="544141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4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40" name="부제목 4">
            <a:extLst>
              <a:ext uri="{FF2B5EF4-FFF2-40B4-BE49-F238E27FC236}">
                <a16:creationId xmlns:a16="http://schemas.microsoft.com/office/drawing/2014/main" id="{CF950CBB-4056-4246-AE3C-61294519E519}"/>
              </a:ext>
            </a:extLst>
          </p:cNvPr>
          <p:cNvSpPr txBox="1">
            <a:spLocks/>
          </p:cNvSpPr>
          <p:nvPr/>
        </p:nvSpPr>
        <p:spPr>
          <a:xfrm>
            <a:off x="7691913" y="1170947"/>
            <a:ext cx="544141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3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41" name="부제목 4">
            <a:extLst>
              <a:ext uri="{FF2B5EF4-FFF2-40B4-BE49-F238E27FC236}">
                <a16:creationId xmlns:a16="http://schemas.microsoft.com/office/drawing/2014/main" id="{C0FF1273-5398-4362-A188-D0997C543214}"/>
              </a:ext>
            </a:extLst>
          </p:cNvPr>
          <p:cNvSpPr txBox="1">
            <a:spLocks/>
          </p:cNvSpPr>
          <p:nvPr/>
        </p:nvSpPr>
        <p:spPr>
          <a:xfrm>
            <a:off x="7700697" y="1619600"/>
            <a:ext cx="544141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7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42" name="부제목 4">
            <a:extLst>
              <a:ext uri="{FF2B5EF4-FFF2-40B4-BE49-F238E27FC236}">
                <a16:creationId xmlns:a16="http://schemas.microsoft.com/office/drawing/2014/main" id="{805BB6A2-28C1-49A9-8E3D-E130AAD6C225}"/>
              </a:ext>
            </a:extLst>
          </p:cNvPr>
          <p:cNvSpPr txBox="1">
            <a:spLocks/>
          </p:cNvSpPr>
          <p:nvPr/>
        </p:nvSpPr>
        <p:spPr>
          <a:xfrm>
            <a:off x="8216197" y="1170947"/>
            <a:ext cx="544141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4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43" name="부제목 4">
            <a:extLst>
              <a:ext uri="{FF2B5EF4-FFF2-40B4-BE49-F238E27FC236}">
                <a16:creationId xmlns:a16="http://schemas.microsoft.com/office/drawing/2014/main" id="{4C522D6D-5204-492A-8E73-7686E6167E86}"/>
              </a:ext>
            </a:extLst>
          </p:cNvPr>
          <p:cNvSpPr txBox="1">
            <a:spLocks/>
          </p:cNvSpPr>
          <p:nvPr/>
        </p:nvSpPr>
        <p:spPr>
          <a:xfrm>
            <a:off x="8224981" y="1619600"/>
            <a:ext cx="544141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11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44" name="부제목 4">
            <a:extLst>
              <a:ext uri="{FF2B5EF4-FFF2-40B4-BE49-F238E27FC236}">
                <a16:creationId xmlns:a16="http://schemas.microsoft.com/office/drawing/2014/main" id="{01DFC207-D3DF-4A17-9A58-15A59431C98A}"/>
              </a:ext>
            </a:extLst>
          </p:cNvPr>
          <p:cNvSpPr txBox="1">
            <a:spLocks/>
          </p:cNvSpPr>
          <p:nvPr/>
        </p:nvSpPr>
        <p:spPr>
          <a:xfrm>
            <a:off x="8730379" y="328482"/>
            <a:ext cx="544141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45" name="부제목 4">
            <a:extLst>
              <a:ext uri="{FF2B5EF4-FFF2-40B4-BE49-F238E27FC236}">
                <a16:creationId xmlns:a16="http://schemas.microsoft.com/office/drawing/2014/main" id="{04ED9651-0D34-4263-A10F-23CA076CB9D3}"/>
              </a:ext>
            </a:extLst>
          </p:cNvPr>
          <p:cNvSpPr txBox="1">
            <a:spLocks/>
          </p:cNvSpPr>
          <p:nvPr/>
        </p:nvSpPr>
        <p:spPr>
          <a:xfrm>
            <a:off x="8736733" y="753214"/>
            <a:ext cx="544141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2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46" name="부제목 4">
            <a:extLst>
              <a:ext uri="{FF2B5EF4-FFF2-40B4-BE49-F238E27FC236}">
                <a16:creationId xmlns:a16="http://schemas.microsoft.com/office/drawing/2014/main" id="{CBD2BCB8-2E92-47AA-929D-8573FF8E5302}"/>
              </a:ext>
            </a:extLst>
          </p:cNvPr>
          <p:cNvSpPr txBox="1">
            <a:spLocks/>
          </p:cNvSpPr>
          <p:nvPr/>
        </p:nvSpPr>
        <p:spPr>
          <a:xfrm>
            <a:off x="8730379" y="1177946"/>
            <a:ext cx="544141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6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47" name="부제목 4">
            <a:extLst>
              <a:ext uri="{FF2B5EF4-FFF2-40B4-BE49-F238E27FC236}">
                <a16:creationId xmlns:a16="http://schemas.microsoft.com/office/drawing/2014/main" id="{4DC8A685-D7B4-4A62-AFFD-16FB53C870B0}"/>
              </a:ext>
            </a:extLst>
          </p:cNvPr>
          <p:cNvSpPr txBox="1">
            <a:spLocks/>
          </p:cNvSpPr>
          <p:nvPr/>
        </p:nvSpPr>
        <p:spPr>
          <a:xfrm>
            <a:off x="8971558" y="1598008"/>
            <a:ext cx="544141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17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88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19" grpId="0"/>
      <p:bldP spid="22" grpId="0" animBg="1"/>
      <p:bldP spid="23" grpId="0" animBg="1"/>
      <p:bldP spid="24" grpId="0"/>
      <p:bldP spid="7" grpId="0" animBg="1"/>
      <p:bldP spid="10" grpId="0" animBg="1"/>
      <p:bldP spid="20" grpId="0"/>
      <p:bldP spid="25" grpId="0"/>
      <p:bldP spid="26" grpId="0"/>
      <p:bldP spid="27" grpId="0"/>
      <p:bldP spid="32" grpId="0"/>
      <p:bldP spid="33" grpId="0" animBg="1"/>
      <p:bldP spid="11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83B089471E19D499A794BD6281B8337" ma:contentTypeVersion="2" ma:contentTypeDescription="새 문서를 만듭니다." ma:contentTypeScope="" ma:versionID="b6a9b00f96d9581263930572465e4cca">
  <xsd:schema xmlns:xsd="http://www.w3.org/2001/XMLSchema" xmlns:xs="http://www.w3.org/2001/XMLSchema" xmlns:p="http://schemas.microsoft.com/office/2006/metadata/properties" xmlns:ns3="72237e5d-b00b-4582-bffc-c4905ae74025" targetNamespace="http://schemas.microsoft.com/office/2006/metadata/properties" ma:root="true" ma:fieldsID="c961ed26f7be2a665dc9bd45855c86cb" ns3:_="">
    <xsd:import namespace="72237e5d-b00b-4582-bffc-c4905ae740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37e5d-b00b-4582-bffc-c4905ae74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AEC1F0-4D5F-4524-8221-E88FBE880D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237e5d-b00b-4582-bffc-c4905ae740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139A32-F1EC-4D0C-A125-6D6294855C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1DFEA9-437C-472F-84B5-7554FFCB9B9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2237e5d-b00b-4582-bffc-c4905ae7402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105</Words>
  <Application>Microsoft Office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10X10</vt:lpstr>
      <vt:lpstr>맑은 고딕</vt:lpstr>
      <vt:lpstr>Arial</vt:lpstr>
      <vt:lpstr>Office 테마</vt:lpstr>
      <vt:lpstr>동적계획법 문제풀이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완전탐색 문제풀이</dc:title>
  <dc:creator>유의진</dc:creator>
  <cp:lastModifiedBy>유의진</cp:lastModifiedBy>
  <cp:revision>49</cp:revision>
  <dcterms:created xsi:type="dcterms:W3CDTF">2021-05-12T12:52:09Z</dcterms:created>
  <dcterms:modified xsi:type="dcterms:W3CDTF">2021-06-02T13:26:44Z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0x010100783B089471E19D499A794BD6281B8337</vt:lpwstr>
  </property>
</Properties>
</file>