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7" r:id="rId16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506" y="1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851480" y="2481935"/>
            <a:ext cx="4869969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</a:t>
            </a:r>
            <a:r>
              <a:rPr lang="en-US" altLang="ko-KR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400" spc="-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r>
              <a:rPr lang="en-US" altLang="ko-KR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400" spc="-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머지</a:t>
            </a:r>
            <a:endParaRPr lang="ko-KR" altLang="en-US" sz="34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합병정렬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121F41-A3B1-42E1-B4A8-06A02318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27" y="1700808"/>
            <a:ext cx="7153275" cy="3352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63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합병정렬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2346F5-24D2-443C-84EA-41555FE3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39" y="1237097"/>
            <a:ext cx="6238875" cy="4067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58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합병정렬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BB8B78-7F3E-4034-9AA3-2EF24869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21" y="913756"/>
            <a:ext cx="5301779" cy="5279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C99637-030D-4FED-A4F3-0F42B6BE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816" y="527240"/>
            <a:ext cx="6532826" cy="1701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84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합병정렬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7AE96A-25C1-4100-BE77-786913107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"/>
          <a:stretch/>
        </p:blipFill>
        <p:spPr>
          <a:xfrm>
            <a:off x="4664968" y="2318033"/>
            <a:ext cx="5148988" cy="2221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17CA6-E05B-4E75-ACB8-B18AB5AD4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2" y="1090645"/>
            <a:ext cx="3836160" cy="49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합병정렬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2B951-A126-477D-A26D-6D362727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8" y="982971"/>
            <a:ext cx="6552728" cy="1888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0CA887-4E11-401C-99C2-A9D5074A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48" y="3068960"/>
            <a:ext cx="5766246" cy="3038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9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DD148-3C2B-4201-BACE-855724C7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891151"/>
            <a:ext cx="8729591" cy="20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FBD902-7692-4045-B208-0C31AD76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" y="895127"/>
            <a:ext cx="3085704" cy="2925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4321E5-9C20-4BFF-9061-6F8417597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840" y="3460733"/>
            <a:ext cx="6252229" cy="2500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68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8F984E-5B13-404F-B39A-861139946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8" y="1232909"/>
            <a:ext cx="3844603" cy="448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955852-0587-45C9-8283-A9B3A688E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866" y="1223456"/>
            <a:ext cx="3756004" cy="44744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91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AD453A-15FD-4DDF-9CB9-999321F9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19" y="1760027"/>
            <a:ext cx="4563359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7D17F-3C8F-4618-8350-D01613BCE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80" y="985919"/>
            <a:ext cx="3257550" cy="4972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5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15877-5FFC-481B-B6F1-C5D3C324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007633"/>
            <a:ext cx="4541630" cy="5140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73642A-945D-4C36-AB1F-77BDBA44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941" y="2196647"/>
            <a:ext cx="5199836" cy="28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69B75A-9A25-47E7-9333-850931C9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1844824"/>
            <a:ext cx="6972300" cy="2562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83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4756F8-866E-412D-B6C0-042842725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06" y="1356314"/>
            <a:ext cx="8541467" cy="3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87F3E0-2EDE-4483-8128-A6BEF139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892151"/>
            <a:ext cx="5660302" cy="5255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20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96</Words>
  <Application>Microsoft Office PowerPoint</Application>
  <PresentationFormat>A4 용지(210x297mm)</PresentationFormat>
  <Paragraphs>47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이희광</cp:lastModifiedBy>
  <cp:revision>79</cp:revision>
  <dcterms:created xsi:type="dcterms:W3CDTF">2014-08-30T22:01:36Z</dcterms:created>
  <dcterms:modified xsi:type="dcterms:W3CDTF">2021-04-07T08:55:53Z</dcterms:modified>
</cp:coreProperties>
</file>