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C0300-BE31-4DDE-9E4D-4F60CAD5C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6D7B72-202F-409B-A6F2-2EC49F91F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3F459-E718-4773-8631-AF1DBE81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EB2B8-D25B-48DE-9C1B-F71F263C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0BB75-4358-44F7-9CB7-B2CABEEA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96666-35C4-48B4-ACDD-E32A90CB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95A46-E41A-4451-BBB8-C58D9592F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D7642-338C-47B5-83E6-6C74D683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94E4F-278F-410E-B5B8-51F1CB07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7BF61-8CD1-49CD-8592-DC2DFD46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0BAFC0-12B9-4BAA-B0C0-FBABE2F92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9F052-5742-4177-B57A-3AA1C4EC5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70AA9-120B-4118-AC39-9AA2C900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32455-EB2C-49A2-BA85-D610BE7C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2A672-DA82-47BB-BC11-A11BAB4A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2B6C-F52F-4A87-9FC6-E2B3115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A9455-D9FE-4772-B660-49E6D2A7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4F042-9019-4FA6-8952-CAB9CDB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13F22-4F48-454C-96D9-78F6DA27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8804D-B85E-44B6-B08D-F35E9E18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6D97-D0C4-4D6D-ACC2-B1DE3BB6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2436D8-F1D6-4418-B510-41C9B431C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0CAD0-B7D5-4CA6-BAFC-ABEA8A32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B7470-4CD0-48A0-B57F-5E5B1E8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FFCFA-277B-401B-9D95-DA3DB728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6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07E5F-7C7C-4107-BA04-B3F76548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E214D-DDA9-4478-AB11-057C72926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13D0C4-EFE2-4954-A747-FE3F5806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C2AFB-1C48-4A5D-A4E0-B04B6616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09A1F-ABC2-4F80-A8C6-1CF4C4A0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2F7D3-575B-47DF-8DF0-2E76EA22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9E14-0D37-4461-82EA-3D67B3EC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79733-D3F1-4A3C-ACF8-DA3D3837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7FA64-496E-4CF4-B9F2-7568706C4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E2E0D1-3838-4249-8F41-18B77FA8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B9961-8A21-4C3D-BA5B-33762AC2B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49701C-66A7-422A-8A11-0ED8632B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02BD7D-2B7D-4538-975C-00CA2B92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CFBC32-4664-41EC-A82D-2090A206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E8D1-996C-481A-AA4A-B2EA0C34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9E72D-CE99-4F84-9DE1-8B037CC0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E3D892-7C1A-41F1-88BB-B241033E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4FB56-C53B-47B1-AA54-C98A8E05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9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E8CA96-C557-4BBE-92AC-22063893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927411-9608-49A8-B623-D3B1D619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2FCC8-9EA3-45B3-B102-E4D738BB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C721-405C-41F1-8147-9C816E11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C3A06-0AE5-4FC9-888D-4DF6A34F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91E81-1982-4A78-B796-D2410BF4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0D2CC-AD29-4DE8-B43D-90EE172D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6E027-56C9-4F5F-8D38-E9CFFA57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5B75C-A455-438E-82DD-C81A0541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FF53E-758F-454E-B0AE-89A13D9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EA916-DAA3-4239-9156-A131D269A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2828D-B67A-4784-A743-6DE83BD24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AA61D-C2DA-4F34-92BA-BDC07D62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CAB94-CCEE-46CE-A341-89D8184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76DBB-51C5-47CB-93D1-6A390E5C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8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4C0288-0144-4A5B-8757-0D7C623A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844B3-E700-4E56-85ED-7005FCE9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C49B0-E2AD-42E4-84FE-3EB58B32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2CC2-4B99-4890-95AC-A4A2DCD30BC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FA319-2159-4C8A-BD3F-732D9AA54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96F42-CE8F-4FF1-8410-9DE0CD44F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3FC-0FFF-4416-9CEA-A8C92E5C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45EC88-F3DC-4F2E-8260-1E84B669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8" y="65314"/>
            <a:ext cx="110869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6C9E0-9075-44F6-93B0-A5B599CC6E0D}"/>
              </a:ext>
            </a:extLst>
          </p:cNvPr>
          <p:cNvSpPr txBox="1"/>
          <p:nvPr/>
        </p:nvSpPr>
        <p:spPr>
          <a:xfrm>
            <a:off x="9826282" y="65314"/>
            <a:ext cx="23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다리를 지나는 트럭</a:t>
            </a:r>
          </a:p>
        </p:txBody>
      </p:sp>
    </p:spTree>
    <p:extLst>
      <p:ext uri="{BB962C8B-B14F-4D97-AF65-F5344CB8AC3E}">
        <p14:creationId xmlns:p14="http://schemas.microsoft.com/office/powerpoint/2010/main" val="322140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26C9E0-9075-44F6-93B0-A5B599CC6E0D}"/>
              </a:ext>
            </a:extLst>
          </p:cNvPr>
          <p:cNvSpPr txBox="1"/>
          <p:nvPr/>
        </p:nvSpPr>
        <p:spPr>
          <a:xfrm>
            <a:off x="9826282" y="65314"/>
            <a:ext cx="23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주식가격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B2B365-0CA4-490D-920A-846CC3C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590550"/>
            <a:ext cx="106965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26C9E0-9075-44F6-93B0-A5B599CC6E0D}"/>
              </a:ext>
            </a:extLst>
          </p:cNvPr>
          <p:cNvSpPr txBox="1"/>
          <p:nvPr/>
        </p:nvSpPr>
        <p:spPr>
          <a:xfrm>
            <a:off x="9826282" y="65314"/>
            <a:ext cx="23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기능개발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CCEC85-562B-4FF7-97E9-A8B7A2D6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6" y="0"/>
            <a:ext cx="8987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6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26C9E0-9075-44F6-93B0-A5B599CC6E0D}"/>
              </a:ext>
            </a:extLst>
          </p:cNvPr>
          <p:cNvSpPr txBox="1"/>
          <p:nvPr/>
        </p:nvSpPr>
        <p:spPr>
          <a:xfrm>
            <a:off x="9826282" y="65314"/>
            <a:ext cx="23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프린터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C4BA1F-4A29-4021-82F9-D88E5ACA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3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9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JOOHYUN</dc:creator>
  <cp:lastModifiedBy>LEE JOOHYUN</cp:lastModifiedBy>
  <cp:revision>5</cp:revision>
  <dcterms:created xsi:type="dcterms:W3CDTF">2021-03-31T05:21:26Z</dcterms:created>
  <dcterms:modified xsi:type="dcterms:W3CDTF">2021-03-31T06:39:14Z</dcterms:modified>
</cp:coreProperties>
</file>