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67" r:id="rId22"/>
  </p:sldIdLst>
  <p:sldSz cx="9906000" cy="6858000" type="A4"/>
  <p:notesSz cx="6858000" cy="9144000"/>
  <p:defaultTextStyle>
    <a:defPPr>
      <a:defRPr lang="ko-KR"/>
    </a:defPPr>
    <a:lvl1pPr marL="0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백동훈" initials="백" lastIdx="2" clrIdx="0">
    <p:extLst>
      <p:ext uri="{19B8F6BF-5375-455C-9EA6-DF929625EA0E}">
        <p15:presenceInfo xmlns:p15="http://schemas.microsoft.com/office/powerpoint/2012/main" userId="S::hero589@konkuk.ac.kr::4a6cf89c-0a5e-4925-b9ef-2360d2474e3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CFBF"/>
    <a:srgbClr val="F62291"/>
    <a:srgbClr val="D8268C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66" y="9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-498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75B8C-DF90-4444-88E4-F1D95D87E965}" type="datetimeFigureOut">
              <a:rPr lang="ko-KR" altLang="en-US" smtClean="0"/>
              <a:pPr/>
              <a:t>2021-03-31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05DAE-064F-4E16-A6EA-40DBFA52F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808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592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49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36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9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45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82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1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5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9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5016-0CE9-49F3-B8D2-461B0C3D6C17}" type="datetime1">
              <a:rPr lang="ko-KR" altLang="en-US" smtClean="0"/>
              <a:pPr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0DB6-95EC-49A7-BD4C-E70999BD6845}" type="datetime1">
              <a:rPr lang="ko-KR" altLang="en-US" smtClean="0"/>
              <a:pPr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A2795-EB37-4315-A2CE-135DB3937956}" type="datetime1">
              <a:rPr lang="ko-KR" altLang="en-US" smtClean="0"/>
              <a:pPr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136240" y="151896"/>
            <a:ext cx="9633520" cy="651746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8000">
                <a:schemeClr val="bg1"/>
              </a:gs>
            </a:gsLst>
            <a:lin ang="16200000" scaled="1"/>
          </a:gradFill>
          <a:ln>
            <a:noFill/>
          </a:ln>
          <a:effectLst>
            <a:outerShdw blurRad="50800" dist="508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 userDrawn="1"/>
        </p:nvSpPr>
        <p:spPr>
          <a:xfrm>
            <a:off x="210477" y="207318"/>
            <a:ext cx="106070" cy="10607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innerShdw blurRad="25400" dist="38100" dir="162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9918-E6BB-432D-A8F8-AC60DB3964CC}" type="datetime1">
              <a:rPr lang="ko-KR" altLang="en-US" smtClean="0"/>
              <a:pPr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7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3643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728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09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457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821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2185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755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914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02E3-8D33-4F3D-B7C7-251592AF8EBF}" type="datetime1">
              <a:rPr lang="ko-KR" altLang="en-US" smtClean="0"/>
              <a:pPr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DEAE-93DF-4C5D-B8B3-A56BFDA35506}" type="datetime1">
              <a:rPr lang="ko-KR" altLang="en-US" smtClean="0"/>
              <a:pPr/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F306-9F63-4D26-9200-67D01FD9E31C}" type="datetime1">
              <a:rPr lang="ko-KR" altLang="en-US" smtClean="0"/>
              <a:pPr/>
              <a:t>2021-03-31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D711-DAEC-41E7-BCCE-97D973D9FCF4}" type="datetime1">
              <a:rPr lang="ko-KR" altLang="en-US" smtClean="0"/>
              <a:pPr/>
              <a:t>2021-03-31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AACD-CB12-4A48-A0F0-7880F7B8F2E4}" type="datetime1">
              <a:rPr lang="ko-KR" altLang="en-US" smtClean="0"/>
              <a:pPr/>
              <a:t>2021-03-31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2" y="273049"/>
            <a:ext cx="3259006" cy="1162051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2"/>
            <a:ext cx="5537729" cy="5853113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2" y="1435102"/>
            <a:ext cx="3259006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1914-6B2B-4507-8C3B-681EC42BF714}" type="datetime1">
              <a:rPr lang="ko-KR" altLang="en-US" smtClean="0"/>
              <a:pPr/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9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800"/>
            </a:lvl1pPr>
            <a:lvl2pPr marL="536433" indent="0">
              <a:buNone/>
              <a:defRPr sz="3300"/>
            </a:lvl2pPr>
            <a:lvl3pPr marL="1072866" indent="0">
              <a:buNone/>
              <a:defRPr sz="2800"/>
            </a:lvl3pPr>
            <a:lvl4pPr marL="1609298" indent="0">
              <a:buNone/>
              <a:defRPr sz="2300"/>
            </a:lvl4pPr>
            <a:lvl5pPr marL="2145731" indent="0">
              <a:buNone/>
              <a:defRPr sz="2300"/>
            </a:lvl5pPr>
            <a:lvl6pPr marL="2682164" indent="0">
              <a:buNone/>
              <a:defRPr sz="2300"/>
            </a:lvl6pPr>
            <a:lvl7pPr marL="3218597" indent="0">
              <a:buNone/>
              <a:defRPr sz="2300"/>
            </a:lvl7pPr>
            <a:lvl8pPr marL="3755029" indent="0">
              <a:buNone/>
              <a:defRPr sz="2300"/>
            </a:lvl8pPr>
            <a:lvl9pPr marL="4291462" indent="0">
              <a:buNone/>
              <a:defRPr sz="23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CE56-2D8E-4D66-9002-E3AC405EFE2C}" type="datetime1">
              <a:rPr lang="ko-KR" altLang="en-US" smtClean="0"/>
              <a:pPr/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107287" tIns="53643" rIns="107287" bIns="53643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47C2A942-B78E-48FC-8EFB-B55B217D18F5}" type="datetime1">
              <a:rPr lang="ko-KR" altLang="en-US" smtClean="0"/>
              <a:pPr/>
              <a:t>2021-03-31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362567" y="-28997"/>
            <a:ext cx="254254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r">
              <a:defRPr sz="1400">
                <a:solidFill>
                  <a:schemeClr val="bg1">
                    <a:lumMod val="8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1072866" rtl="0" eaLnBrk="1" latinLnBrk="1" hangingPunct="1">
        <a:spcBef>
          <a:spcPct val="0"/>
        </a:spcBef>
        <a:buNone/>
        <a:defRPr sz="5200" kern="1200" spc="-176">
          <a:solidFill>
            <a:schemeClr val="tx1"/>
          </a:solidFill>
          <a:latin typeface="Noto Sans Korean Bold" pitchFamily="34" charset="-127"/>
          <a:ea typeface="Noto Sans Korean Bold" pitchFamily="34" charset="-127"/>
          <a:cs typeface="+mj-cs"/>
        </a:defRPr>
      </a:lvl1pPr>
    </p:titleStyle>
    <p:bodyStyle>
      <a:lvl1pPr marL="402325" indent="-402325" algn="l" defTabSz="1072866" rtl="0" eaLnBrk="1" latinLnBrk="1" hangingPunct="1">
        <a:spcBef>
          <a:spcPct val="20000"/>
        </a:spcBef>
        <a:buFont typeface="Arial" pitchFamily="34" charset="0"/>
        <a:buChar char="•"/>
        <a:defRPr sz="38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1pPr>
      <a:lvl2pPr marL="871703" indent="-335270" algn="l" defTabSz="1072866" rtl="0" eaLnBrk="1" latinLnBrk="1" hangingPunct="1">
        <a:spcBef>
          <a:spcPct val="20000"/>
        </a:spcBef>
        <a:buFont typeface="Arial" pitchFamily="34" charset="0"/>
        <a:buChar char="–"/>
        <a:defRPr sz="3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2pPr>
      <a:lvl3pPr marL="1341082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8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3pPr>
      <a:lvl4pPr marL="1877515" indent="-268216" algn="l" defTabSz="1072866" rtl="0" eaLnBrk="1" latinLnBrk="1" hangingPunct="1">
        <a:spcBef>
          <a:spcPct val="20000"/>
        </a:spcBef>
        <a:buFont typeface="Arial" pitchFamily="34" charset="0"/>
        <a:buChar char="–"/>
        <a:defRPr sz="2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4pPr>
      <a:lvl5pPr marL="2413947" indent="-268216" algn="l" defTabSz="1072866" rtl="0" eaLnBrk="1" latinLnBrk="1" hangingPunct="1">
        <a:spcBef>
          <a:spcPct val="20000"/>
        </a:spcBef>
        <a:buFont typeface="Arial" pitchFamily="34" charset="0"/>
        <a:buChar char="»"/>
        <a:defRPr sz="2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5pPr>
      <a:lvl6pPr marL="2950380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 rot="-60000">
            <a:off x="-223" y="1787477"/>
            <a:ext cx="9945777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-223" y="1931493"/>
            <a:ext cx="9945777" cy="22322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제목 5"/>
          <p:cNvSpPr txBox="1">
            <a:spLocks/>
          </p:cNvSpPr>
          <p:nvPr/>
        </p:nvSpPr>
        <p:spPr>
          <a:xfrm>
            <a:off x="2851480" y="2481935"/>
            <a:ext cx="4869969" cy="756085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ko-KR" altLang="en-US" sz="3400" spc="-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 리뷰 </a:t>
            </a:r>
            <a:r>
              <a:rPr lang="en-US" altLang="ko-KR" sz="3400" spc="-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3400" spc="-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</a:t>
            </a:r>
          </a:p>
        </p:txBody>
      </p:sp>
      <p:sp>
        <p:nvSpPr>
          <p:cNvPr id="27" name="제목 5"/>
          <p:cNvSpPr txBox="1">
            <a:spLocks/>
          </p:cNvSpPr>
          <p:nvPr/>
        </p:nvSpPr>
        <p:spPr>
          <a:xfrm>
            <a:off x="7653702" y="63555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b="1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b="1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8041724" y="3564064"/>
            <a:ext cx="1800200" cy="432047"/>
            <a:chOff x="8041724" y="3284985"/>
            <a:chExt cx="1800200" cy="432047"/>
          </a:xfrm>
        </p:grpSpPr>
        <p:sp>
          <p:nvSpPr>
            <p:cNvPr id="18" name="제목 5"/>
            <p:cNvSpPr txBox="1">
              <a:spLocks/>
            </p:cNvSpPr>
            <p:nvPr/>
          </p:nvSpPr>
          <p:spPr>
            <a:xfrm>
              <a:off x="8041724" y="3284985"/>
              <a:ext cx="1800200" cy="432047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l">
                <a:spcBef>
                  <a:spcPts val="500"/>
                </a:spcBef>
              </a:pPr>
              <a:r>
                <a:rPr lang="en-US" altLang="ko-KR" sz="14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By. </a:t>
              </a:r>
              <a:r>
                <a:rPr lang="ko-KR" altLang="en-US" sz="14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이희광</a:t>
              </a:r>
              <a:endParaRPr lang="ko-KR" altLang="en-US" sz="1800" spc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8041724" y="3392996"/>
              <a:ext cx="45719" cy="21602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액자 2"/>
          <p:cNvSpPr/>
          <p:nvPr/>
        </p:nvSpPr>
        <p:spPr>
          <a:xfrm>
            <a:off x="2851480" y="2579565"/>
            <a:ext cx="3312368" cy="732470"/>
          </a:xfrm>
          <a:prstGeom prst="frame">
            <a:avLst>
              <a:gd name="adj1" fmla="val 104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654868-3B2E-4AE5-BA5A-7660BEA14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28" y="6260392"/>
            <a:ext cx="391662" cy="455989"/>
          </a:xfrm>
          <a:prstGeom prst="rect">
            <a:avLst/>
          </a:prstGeom>
        </p:spPr>
      </p:pic>
      <p:sp>
        <p:nvSpPr>
          <p:cNvPr id="16" name="제목 5">
            <a:extLst>
              <a:ext uri="{FF2B5EF4-FFF2-40B4-BE49-F238E27FC236}">
                <a16:creationId xmlns:a16="http://schemas.microsoft.com/office/drawing/2014/main" id="{7611E645-CC12-4629-B716-7EF18E91DBBD}"/>
              </a:ext>
            </a:extLst>
          </p:cNvPr>
          <p:cNvSpPr txBox="1">
            <a:spLocks/>
          </p:cNvSpPr>
          <p:nvPr/>
        </p:nvSpPr>
        <p:spPr>
          <a:xfrm>
            <a:off x="557325" y="6267695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12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64694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  </a:t>
            </a:r>
            <a:r>
              <a:rPr lang="ko-KR" altLang="en-US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다리를 지나는 트럭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0C1BBF-52EA-4CCF-A3F7-64109FAE6DB7}"/>
              </a:ext>
            </a:extLst>
          </p:cNvPr>
          <p:cNvSpPr txBox="1"/>
          <p:nvPr/>
        </p:nvSpPr>
        <p:spPr>
          <a:xfrm>
            <a:off x="534046" y="4604079"/>
            <a:ext cx="11521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트럭 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6C398A-862F-41E3-8B18-F2B10367574A}"/>
              </a:ext>
            </a:extLst>
          </p:cNvPr>
          <p:cNvSpPr txBox="1"/>
          <p:nvPr/>
        </p:nvSpPr>
        <p:spPr>
          <a:xfrm>
            <a:off x="534046" y="2764851"/>
            <a:ext cx="11521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1C5FFC-7D0F-4623-8426-8FC2B825891D}"/>
              </a:ext>
            </a:extLst>
          </p:cNvPr>
          <p:cNvSpPr txBox="1"/>
          <p:nvPr/>
        </p:nvSpPr>
        <p:spPr>
          <a:xfrm>
            <a:off x="534046" y="1995291"/>
            <a:ext cx="305080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다리 위 무게 합 </a:t>
            </a:r>
            <a:r>
              <a:rPr lang="en-US" altLang="ko-KR" dirty="0"/>
              <a:t>: 6 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CF2783-F630-4551-AA12-09729B6314D9}"/>
              </a:ext>
            </a:extLst>
          </p:cNvPr>
          <p:cNvSpPr txBox="1"/>
          <p:nvPr/>
        </p:nvSpPr>
        <p:spPr>
          <a:xfrm>
            <a:off x="534046" y="1312357"/>
            <a:ext cx="28347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도착한 무게 합</a:t>
            </a:r>
            <a:r>
              <a:rPr lang="en-US" altLang="ko-KR" dirty="0"/>
              <a:t> :  16</a:t>
            </a:r>
            <a:endParaRPr lang="ko-KR" altLang="en-US" dirty="0"/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B98B646A-F118-4268-9662-ED8C6BE09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3108"/>
              </p:ext>
            </p:extLst>
          </p:nvPr>
        </p:nvGraphicFramePr>
        <p:xfrm>
          <a:off x="3277987" y="3246698"/>
          <a:ext cx="3349578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789">
                  <a:extLst>
                    <a:ext uri="{9D8B030D-6E8A-4147-A177-3AD203B41FA5}">
                      <a16:colId xmlns:a16="http://schemas.microsoft.com/office/drawing/2014/main" val="1661009059"/>
                    </a:ext>
                  </a:extLst>
                </a:gridCol>
                <a:gridCol w="1674789">
                  <a:extLst>
                    <a:ext uri="{9D8B030D-6E8A-4147-A177-3AD203B41FA5}">
                      <a16:colId xmlns:a16="http://schemas.microsoft.com/office/drawing/2014/main" val="39150670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064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77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64694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  </a:t>
            </a:r>
            <a:r>
              <a:rPr lang="ko-KR" altLang="en-US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다리를 지나는 트럭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0C1BBF-52EA-4CCF-A3F7-64109FAE6DB7}"/>
              </a:ext>
            </a:extLst>
          </p:cNvPr>
          <p:cNvSpPr txBox="1"/>
          <p:nvPr/>
        </p:nvSpPr>
        <p:spPr>
          <a:xfrm>
            <a:off x="534046" y="4604079"/>
            <a:ext cx="11521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트럭 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6C398A-862F-41E3-8B18-F2B10367574A}"/>
              </a:ext>
            </a:extLst>
          </p:cNvPr>
          <p:cNvSpPr txBox="1"/>
          <p:nvPr/>
        </p:nvSpPr>
        <p:spPr>
          <a:xfrm>
            <a:off x="534046" y="2764851"/>
            <a:ext cx="11521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1C5FFC-7D0F-4623-8426-8FC2B825891D}"/>
              </a:ext>
            </a:extLst>
          </p:cNvPr>
          <p:cNvSpPr txBox="1"/>
          <p:nvPr/>
        </p:nvSpPr>
        <p:spPr>
          <a:xfrm>
            <a:off x="534046" y="1995291"/>
            <a:ext cx="305080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다리 위 무게 합 </a:t>
            </a:r>
            <a:r>
              <a:rPr lang="en-US" altLang="ko-KR" dirty="0"/>
              <a:t>: 6 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CF2783-F630-4551-AA12-09729B6314D9}"/>
              </a:ext>
            </a:extLst>
          </p:cNvPr>
          <p:cNvSpPr txBox="1"/>
          <p:nvPr/>
        </p:nvSpPr>
        <p:spPr>
          <a:xfrm>
            <a:off x="534046" y="1312357"/>
            <a:ext cx="28347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도착한 무게 합</a:t>
            </a:r>
            <a:r>
              <a:rPr lang="en-US" altLang="ko-KR" dirty="0"/>
              <a:t> :  16</a:t>
            </a:r>
            <a:endParaRPr lang="ko-KR" altLang="en-US" dirty="0"/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B98B646A-F118-4268-9662-ED8C6BE09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738914"/>
              </p:ext>
            </p:extLst>
          </p:nvPr>
        </p:nvGraphicFramePr>
        <p:xfrm>
          <a:off x="3277987" y="3246698"/>
          <a:ext cx="3349578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789">
                  <a:extLst>
                    <a:ext uri="{9D8B030D-6E8A-4147-A177-3AD203B41FA5}">
                      <a16:colId xmlns:a16="http://schemas.microsoft.com/office/drawing/2014/main" val="1661009059"/>
                    </a:ext>
                  </a:extLst>
                </a:gridCol>
                <a:gridCol w="1674789">
                  <a:extLst>
                    <a:ext uri="{9D8B030D-6E8A-4147-A177-3AD203B41FA5}">
                      <a16:colId xmlns:a16="http://schemas.microsoft.com/office/drawing/2014/main" val="39150670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064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048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64694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  </a:t>
            </a:r>
            <a:r>
              <a:rPr lang="ko-KR" altLang="en-US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다리를 지나는 트럭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0C1BBF-52EA-4CCF-A3F7-64109FAE6DB7}"/>
              </a:ext>
            </a:extLst>
          </p:cNvPr>
          <p:cNvSpPr txBox="1"/>
          <p:nvPr/>
        </p:nvSpPr>
        <p:spPr>
          <a:xfrm>
            <a:off x="534046" y="4604079"/>
            <a:ext cx="11521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트럭 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6C398A-862F-41E3-8B18-F2B10367574A}"/>
              </a:ext>
            </a:extLst>
          </p:cNvPr>
          <p:cNvSpPr txBox="1"/>
          <p:nvPr/>
        </p:nvSpPr>
        <p:spPr>
          <a:xfrm>
            <a:off x="534046" y="2764851"/>
            <a:ext cx="11521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1C5FFC-7D0F-4623-8426-8FC2B825891D}"/>
              </a:ext>
            </a:extLst>
          </p:cNvPr>
          <p:cNvSpPr txBox="1"/>
          <p:nvPr/>
        </p:nvSpPr>
        <p:spPr>
          <a:xfrm>
            <a:off x="534046" y="1995291"/>
            <a:ext cx="305080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다리 위 무게 합 </a:t>
            </a:r>
            <a:r>
              <a:rPr lang="en-US" altLang="ko-KR" dirty="0"/>
              <a:t>: 6 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CF2783-F630-4551-AA12-09729B6314D9}"/>
              </a:ext>
            </a:extLst>
          </p:cNvPr>
          <p:cNvSpPr txBox="1"/>
          <p:nvPr/>
        </p:nvSpPr>
        <p:spPr>
          <a:xfrm>
            <a:off x="534046" y="1312357"/>
            <a:ext cx="28347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도착한 무게 합</a:t>
            </a:r>
            <a:r>
              <a:rPr lang="en-US" altLang="ko-KR" dirty="0"/>
              <a:t> :  22</a:t>
            </a:r>
            <a:endParaRPr lang="ko-KR" altLang="en-US" dirty="0"/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B98B646A-F118-4268-9662-ED8C6BE09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900056"/>
              </p:ext>
            </p:extLst>
          </p:nvPr>
        </p:nvGraphicFramePr>
        <p:xfrm>
          <a:off x="3277987" y="3246698"/>
          <a:ext cx="3349578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789">
                  <a:extLst>
                    <a:ext uri="{9D8B030D-6E8A-4147-A177-3AD203B41FA5}">
                      <a16:colId xmlns:a16="http://schemas.microsoft.com/office/drawing/2014/main" val="1661009059"/>
                    </a:ext>
                  </a:extLst>
                </a:gridCol>
                <a:gridCol w="1674789">
                  <a:extLst>
                    <a:ext uri="{9D8B030D-6E8A-4147-A177-3AD203B41FA5}">
                      <a16:colId xmlns:a16="http://schemas.microsoft.com/office/drawing/2014/main" val="39150670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064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680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64694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  </a:t>
            </a:r>
            <a:r>
              <a:rPr lang="ko-KR" altLang="en-US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주식가격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667027-610F-4DC1-901F-DF627FB53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113" y="911834"/>
            <a:ext cx="7975312" cy="524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25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64694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  </a:t>
            </a:r>
            <a:r>
              <a:rPr lang="ko-KR" altLang="en-US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주식가격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97875A-84CA-4043-83BC-3F01006BC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669" y="910272"/>
            <a:ext cx="5317992" cy="503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7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64694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  </a:t>
            </a:r>
            <a:r>
              <a:rPr lang="ko-KR" altLang="en-US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기능개발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B5464E-0DAB-4151-8E44-79DBE269B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807" y="946431"/>
            <a:ext cx="8265939" cy="521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09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64694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  </a:t>
            </a:r>
            <a:r>
              <a:rPr lang="ko-KR" altLang="en-US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기능개발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C80276-1232-452E-85B0-85275DD08BFD}"/>
              </a:ext>
            </a:extLst>
          </p:cNvPr>
          <p:cNvSpPr txBox="1"/>
          <p:nvPr/>
        </p:nvSpPr>
        <p:spPr>
          <a:xfrm>
            <a:off x="920552" y="1393206"/>
            <a:ext cx="20638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[0, 1, 2]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D260D9-97E3-4874-9451-E914E359A413}"/>
              </a:ext>
            </a:extLst>
          </p:cNvPr>
          <p:cNvSpPr txBox="1"/>
          <p:nvPr/>
        </p:nvSpPr>
        <p:spPr>
          <a:xfrm>
            <a:off x="512868" y="1105914"/>
            <a:ext cx="5654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E9915F-7F11-4C5C-95BE-20971FB744BD}"/>
              </a:ext>
            </a:extLst>
          </p:cNvPr>
          <p:cNvSpPr txBox="1"/>
          <p:nvPr/>
        </p:nvSpPr>
        <p:spPr>
          <a:xfrm>
            <a:off x="3992532" y="1376036"/>
            <a:ext cx="20638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[93, 30, 55]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F149A1-2B94-4BD6-B7C7-ECDED90EB2FC}"/>
              </a:ext>
            </a:extLst>
          </p:cNvPr>
          <p:cNvSpPr txBox="1"/>
          <p:nvPr/>
        </p:nvSpPr>
        <p:spPr>
          <a:xfrm>
            <a:off x="3584848" y="975816"/>
            <a:ext cx="18478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progresses</a:t>
            </a:r>
            <a:endParaRPr lang="ko-KR" altLang="en-US" dirty="0"/>
          </a:p>
        </p:txBody>
      </p:sp>
      <p:sp>
        <p:nvSpPr>
          <p:cNvPr id="5" name="화살표: 위쪽 4">
            <a:extLst>
              <a:ext uri="{FF2B5EF4-FFF2-40B4-BE49-F238E27FC236}">
                <a16:creationId xmlns:a16="http://schemas.microsoft.com/office/drawing/2014/main" id="{92AFE04D-3E3D-4FB4-95DD-CE3994BFE553}"/>
              </a:ext>
            </a:extLst>
          </p:cNvPr>
          <p:cNvSpPr/>
          <p:nvPr/>
        </p:nvSpPr>
        <p:spPr>
          <a:xfrm>
            <a:off x="950789" y="1920125"/>
            <a:ext cx="418284" cy="411905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049B5A-80A4-475D-AB95-0A283F0BE3EB}"/>
              </a:ext>
            </a:extLst>
          </p:cNvPr>
          <p:cNvSpPr txBox="1"/>
          <p:nvPr/>
        </p:nvSpPr>
        <p:spPr>
          <a:xfrm>
            <a:off x="128464" y="2636912"/>
            <a:ext cx="403244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Progresses[0]</a:t>
            </a:r>
            <a:r>
              <a:rPr lang="ko-KR" altLang="en-US" dirty="0"/>
              <a:t>이 </a:t>
            </a:r>
            <a:r>
              <a:rPr lang="en-US" altLang="ko-KR" dirty="0"/>
              <a:t>100</a:t>
            </a:r>
            <a:r>
              <a:rPr lang="ko-KR" altLang="en-US" dirty="0"/>
              <a:t>이 넘는가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넘으면 그 </a:t>
            </a:r>
            <a:r>
              <a:rPr lang="ko-KR" altLang="en-US" dirty="0" err="1"/>
              <a:t>다음꺼도</a:t>
            </a:r>
            <a:r>
              <a:rPr lang="ko-KR" altLang="en-US" dirty="0"/>
              <a:t> 넘는지 쭉 확인 하고 큐에서 </a:t>
            </a:r>
            <a:r>
              <a:rPr lang="en-US" altLang="ko-KR" dirty="0"/>
              <a:t>pop</a:t>
            </a:r>
            <a:r>
              <a:rPr lang="ko-KR" altLang="en-US" dirty="0"/>
              <a:t>하면서 개수 </a:t>
            </a:r>
            <a:r>
              <a:rPr lang="en-US" altLang="ko-KR" dirty="0" err="1"/>
              <a:t>answe</a:t>
            </a:r>
            <a:r>
              <a:rPr lang="ko-KR" altLang="en-US" dirty="0"/>
              <a:t>에 </a:t>
            </a:r>
            <a:r>
              <a:rPr lang="en-US" altLang="ko-KR" dirty="0"/>
              <a:t>append</a:t>
            </a:r>
          </a:p>
          <a:p>
            <a:endParaRPr lang="en-US" altLang="ko-KR" dirty="0"/>
          </a:p>
          <a:p>
            <a:r>
              <a:rPr lang="ko-KR" altLang="en-US" dirty="0"/>
              <a:t>그렇지 않다면</a:t>
            </a:r>
            <a:endParaRPr lang="en-US" altLang="ko-KR" dirty="0"/>
          </a:p>
          <a:p>
            <a:r>
              <a:rPr lang="ko-KR" altLang="en-US" dirty="0"/>
              <a:t>큐에 남아있는 모든 인덱스에 해당하는 값에 </a:t>
            </a:r>
            <a:r>
              <a:rPr lang="en-US" altLang="ko-KR" dirty="0"/>
              <a:t>speeds[</a:t>
            </a:r>
            <a:r>
              <a:rPr lang="en-US" altLang="ko-KR" dirty="0" err="1"/>
              <a:t>i</a:t>
            </a:r>
            <a:r>
              <a:rPr lang="en-US" altLang="ko-KR" dirty="0"/>
              <a:t>] </a:t>
            </a:r>
            <a:r>
              <a:rPr lang="ko-KR" altLang="en-US" dirty="0"/>
              <a:t>값을 추가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DF7F6D-B9FF-485A-8B3B-E9AA3C0F8242}"/>
              </a:ext>
            </a:extLst>
          </p:cNvPr>
          <p:cNvSpPr txBox="1"/>
          <p:nvPr/>
        </p:nvSpPr>
        <p:spPr>
          <a:xfrm>
            <a:off x="7144736" y="1376036"/>
            <a:ext cx="20638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[1, 30, 5]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7CD021-20FD-46CF-A229-36F4BD6B63F2}"/>
              </a:ext>
            </a:extLst>
          </p:cNvPr>
          <p:cNvSpPr txBox="1"/>
          <p:nvPr/>
        </p:nvSpPr>
        <p:spPr>
          <a:xfrm>
            <a:off x="6737052" y="975816"/>
            <a:ext cx="18478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speeds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987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64694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  </a:t>
            </a:r>
            <a:r>
              <a:rPr lang="ko-KR" altLang="en-US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기능개발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C80276-1232-452E-85B0-85275DD08BFD}"/>
              </a:ext>
            </a:extLst>
          </p:cNvPr>
          <p:cNvSpPr txBox="1"/>
          <p:nvPr/>
        </p:nvSpPr>
        <p:spPr>
          <a:xfrm>
            <a:off x="920552" y="1393206"/>
            <a:ext cx="20638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[0, 1, 2]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D260D9-97E3-4874-9451-E914E359A413}"/>
              </a:ext>
            </a:extLst>
          </p:cNvPr>
          <p:cNvSpPr txBox="1"/>
          <p:nvPr/>
        </p:nvSpPr>
        <p:spPr>
          <a:xfrm>
            <a:off x="512868" y="1105914"/>
            <a:ext cx="5654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E9915F-7F11-4C5C-95BE-20971FB744BD}"/>
              </a:ext>
            </a:extLst>
          </p:cNvPr>
          <p:cNvSpPr txBox="1"/>
          <p:nvPr/>
        </p:nvSpPr>
        <p:spPr>
          <a:xfrm>
            <a:off x="3992532" y="1376036"/>
            <a:ext cx="20638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[93, 30, 55]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F149A1-2B94-4BD6-B7C7-ECDED90EB2FC}"/>
              </a:ext>
            </a:extLst>
          </p:cNvPr>
          <p:cNvSpPr txBox="1"/>
          <p:nvPr/>
        </p:nvSpPr>
        <p:spPr>
          <a:xfrm>
            <a:off x="3584848" y="975816"/>
            <a:ext cx="18478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progresses</a:t>
            </a:r>
            <a:endParaRPr lang="ko-KR" altLang="en-US" dirty="0"/>
          </a:p>
        </p:txBody>
      </p:sp>
      <p:sp>
        <p:nvSpPr>
          <p:cNvPr id="5" name="화살표: 위쪽 4">
            <a:extLst>
              <a:ext uri="{FF2B5EF4-FFF2-40B4-BE49-F238E27FC236}">
                <a16:creationId xmlns:a16="http://schemas.microsoft.com/office/drawing/2014/main" id="{92AFE04D-3E3D-4FB4-95DD-CE3994BFE553}"/>
              </a:ext>
            </a:extLst>
          </p:cNvPr>
          <p:cNvSpPr/>
          <p:nvPr/>
        </p:nvSpPr>
        <p:spPr>
          <a:xfrm>
            <a:off x="950789" y="1920125"/>
            <a:ext cx="418284" cy="411905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7FC1F8-F5C1-4DAD-BD1C-D5894E22605E}"/>
              </a:ext>
            </a:extLst>
          </p:cNvPr>
          <p:cNvSpPr txBox="1"/>
          <p:nvPr/>
        </p:nvSpPr>
        <p:spPr>
          <a:xfrm>
            <a:off x="7144736" y="1376036"/>
            <a:ext cx="20638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[1, 30, 5]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6FE5ED-DBCC-4BFB-96B9-CDC71F8BAF33}"/>
              </a:ext>
            </a:extLst>
          </p:cNvPr>
          <p:cNvSpPr txBox="1"/>
          <p:nvPr/>
        </p:nvSpPr>
        <p:spPr>
          <a:xfrm>
            <a:off x="6737052" y="975816"/>
            <a:ext cx="18478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speeds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4F520F-8DD7-442A-9E04-1B8998CF68F3}"/>
              </a:ext>
            </a:extLst>
          </p:cNvPr>
          <p:cNvSpPr txBox="1"/>
          <p:nvPr/>
        </p:nvSpPr>
        <p:spPr>
          <a:xfrm>
            <a:off x="3992532" y="4603065"/>
            <a:ext cx="20638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[100, 120, 90]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837403-A349-4755-B9C7-5ADA40CDF9CE}"/>
              </a:ext>
            </a:extLst>
          </p:cNvPr>
          <p:cNvSpPr txBox="1"/>
          <p:nvPr/>
        </p:nvSpPr>
        <p:spPr>
          <a:xfrm>
            <a:off x="3584848" y="4202845"/>
            <a:ext cx="18478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progresses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DD22CD8-22A6-4221-A06F-E2BF57588E44}"/>
              </a:ext>
            </a:extLst>
          </p:cNvPr>
          <p:cNvCxnSpPr/>
          <p:nvPr/>
        </p:nvCxnSpPr>
        <p:spPr>
          <a:xfrm>
            <a:off x="4736976" y="2204864"/>
            <a:ext cx="0" cy="151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75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64694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  </a:t>
            </a:r>
            <a:r>
              <a:rPr lang="ko-KR" altLang="en-US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기능개발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C80276-1232-452E-85B0-85275DD08BFD}"/>
              </a:ext>
            </a:extLst>
          </p:cNvPr>
          <p:cNvSpPr txBox="1"/>
          <p:nvPr/>
        </p:nvSpPr>
        <p:spPr>
          <a:xfrm>
            <a:off x="920552" y="1393206"/>
            <a:ext cx="20638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[0, 1, 2]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D260D9-97E3-4874-9451-E914E359A413}"/>
              </a:ext>
            </a:extLst>
          </p:cNvPr>
          <p:cNvSpPr txBox="1"/>
          <p:nvPr/>
        </p:nvSpPr>
        <p:spPr>
          <a:xfrm>
            <a:off x="512868" y="1105914"/>
            <a:ext cx="5654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큐</a:t>
            </a:r>
          </a:p>
        </p:txBody>
      </p:sp>
      <p:sp>
        <p:nvSpPr>
          <p:cNvPr id="5" name="화살표: 위쪽 4">
            <a:extLst>
              <a:ext uri="{FF2B5EF4-FFF2-40B4-BE49-F238E27FC236}">
                <a16:creationId xmlns:a16="http://schemas.microsoft.com/office/drawing/2014/main" id="{92AFE04D-3E3D-4FB4-95DD-CE3994BFE553}"/>
              </a:ext>
            </a:extLst>
          </p:cNvPr>
          <p:cNvSpPr/>
          <p:nvPr/>
        </p:nvSpPr>
        <p:spPr>
          <a:xfrm>
            <a:off x="950789" y="1920125"/>
            <a:ext cx="418284" cy="411905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7FC1F8-F5C1-4DAD-BD1C-D5894E22605E}"/>
              </a:ext>
            </a:extLst>
          </p:cNvPr>
          <p:cNvSpPr txBox="1"/>
          <p:nvPr/>
        </p:nvSpPr>
        <p:spPr>
          <a:xfrm>
            <a:off x="7144736" y="1376036"/>
            <a:ext cx="20638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[1, 30, 5]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6FE5ED-DBCC-4BFB-96B9-CDC71F8BAF33}"/>
              </a:ext>
            </a:extLst>
          </p:cNvPr>
          <p:cNvSpPr txBox="1"/>
          <p:nvPr/>
        </p:nvSpPr>
        <p:spPr>
          <a:xfrm>
            <a:off x="6737052" y="975816"/>
            <a:ext cx="18478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speeds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4F520F-8DD7-442A-9E04-1B8998CF68F3}"/>
              </a:ext>
            </a:extLst>
          </p:cNvPr>
          <p:cNvSpPr txBox="1"/>
          <p:nvPr/>
        </p:nvSpPr>
        <p:spPr>
          <a:xfrm>
            <a:off x="3828802" y="1360758"/>
            <a:ext cx="20638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[100, 120, 90]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837403-A349-4755-B9C7-5ADA40CDF9CE}"/>
              </a:ext>
            </a:extLst>
          </p:cNvPr>
          <p:cNvSpPr txBox="1"/>
          <p:nvPr/>
        </p:nvSpPr>
        <p:spPr>
          <a:xfrm>
            <a:off x="3421118" y="960538"/>
            <a:ext cx="18478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progresses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6A1E89-173E-41DD-8277-8E09B34C5CEC}"/>
              </a:ext>
            </a:extLst>
          </p:cNvPr>
          <p:cNvSpPr txBox="1"/>
          <p:nvPr/>
        </p:nvSpPr>
        <p:spPr>
          <a:xfrm>
            <a:off x="920552" y="3137120"/>
            <a:ext cx="20638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[1, 2]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B37EDA-825C-44AF-B339-5D1829CF4D7E}"/>
              </a:ext>
            </a:extLst>
          </p:cNvPr>
          <p:cNvSpPr txBox="1"/>
          <p:nvPr/>
        </p:nvSpPr>
        <p:spPr>
          <a:xfrm>
            <a:off x="512868" y="2849828"/>
            <a:ext cx="5654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큐</a:t>
            </a:r>
          </a:p>
        </p:txBody>
      </p:sp>
      <p:sp>
        <p:nvSpPr>
          <p:cNvPr id="28" name="화살표: 위쪽 27">
            <a:extLst>
              <a:ext uri="{FF2B5EF4-FFF2-40B4-BE49-F238E27FC236}">
                <a16:creationId xmlns:a16="http://schemas.microsoft.com/office/drawing/2014/main" id="{EAD709C3-E8CA-4242-8B63-2EB00B354736}"/>
              </a:ext>
            </a:extLst>
          </p:cNvPr>
          <p:cNvSpPr/>
          <p:nvPr/>
        </p:nvSpPr>
        <p:spPr>
          <a:xfrm>
            <a:off x="950789" y="3664039"/>
            <a:ext cx="418284" cy="411905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E503097-DF2F-4915-AB3E-9483FE56FCDF}"/>
              </a:ext>
            </a:extLst>
          </p:cNvPr>
          <p:cNvSpPr txBox="1"/>
          <p:nvPr/>
        </p:nvSpPr>
        <p:spPr>
          <a:xfrm>
            <a:off x="916443" y="4626400"/>
            <a:ext cx="20638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[2]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38E6B8-5C20-4FDF-880E-E2E2AEFAF55C}"/>
              </a:ext>
            </a:extLst>
          </p:cNvPr>
          <p:cNvSpPr txBox="1"/>
          <p:nvPr/>
        </p:nvSpPr>
        <p:spPr>
          <a:xfrm>
            <a:off x="508759" y="4339108"/>
            <a:ext cx="5654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큐</a:t>
            </a:r>
          </a:p>
        </p:txBody>
      </p:sp>
      <p:sp>
        <p:nvSpPr>
          <p:cNvPr id="39" name="화살표: 위쪽 38">
            <a:extLst>
              <a:ext uri="{FF2B5EF4-FFF2-40B4-BE49-F238E27FC236}">
                <a16:creationId xmlns:a16="http://schemas.microsoft.com/office/drawing/2014/main" id="{5CA00E93-D23D-4246-B5DE-B4BF0691D571}"/>
              </a:ext>
            </a:extLst>
          </p:cNvPr>
          <p:cNvSpPr/>
          <p:nvPr/>
        </p:nvSpPr>
        <p:spPr>
          <a:xfrm>
            <a:off x="946680" y="5153319"/>
            <a:ext cx="418284" cy="411905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5CF801C-70B6-47F4-955F-4B4424E241E5}"/>
              </a:ext>
            </a:extLst>
          </p:cNvPr>
          <p:cNvSpPr txBox="1"/>
          <p:nvPr/>
        </p:nvSpPr>
        <p:spPr>
          <a:xfrm>
            <a:off x="2883071" y="5021787"/>
            <a:ext cx="35984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Answer.appendleft</a:t>
            </a:r>
            <a:r>
              <a:rPr lang="en-US" altLang="ko-KR" dirty="0"/>
              <a:t>(count)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336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64694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  </a:t>
            </a:r>
            <a:r>
              <a:rPr lang="ko-KR" altLang="en-US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프린터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581A3C-7D0A-4DF7-8C6A-926E1029B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61" y="1204220"/>
            <a:ext cx="8318991" cy="475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8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64694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  </a:t>
            </a:r>
            <a:r>
              <a:rPr lang="ko-KR" altLang="en-US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다리를 지나는 트럭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685418-0BF2-48B7-BDAC-A61E73C78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34" y="905302"/>
            <a:ext cx="8680220" cy="508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9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64694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  </a:t>
            </a:r>
            <a:r>
              <a:rPr lang="ko-KR" altLang="en-US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프린터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6DDDB3-6C5A-445A-82AA-7D6AD0D1904E}"/>
              </a:ext>
            </a:extLst>
          </p:cNvPr>
          <p:cNvSpPr txBox="1"/>
          <p:nvPr/>
        </p:nvSpPr>
        <p:spPr>
          <a:xfrm>
            <a:off x="1123354" y="1521412"/>
            <a:ext cx="33975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(0,2), (1,1), (2,3), (3,2) 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C7B586-5A6F-4FBC-85E6-E485FD9A4910}"/>
              </a:ext>
            </a:extLst>
          </p:cNvPr>
          <p:cNvSpPr txBox="1"/>
          <p:nvPr/>
        </p:nvSpPr>
        <p:spPr>
          <a:xfrm>
            <a:off x="512868" y="1105914"/>
            <a:ext cx="53042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큐 </a:t>
            </a:r>
            <a:r>
              <a:rPr lang="en-US" altLang="ko-KR" dirty="0"/>
              <a:t>– </a:t>
            </a:r>
            <a:r>
              <a:rPr lang="ko-KR" altLang="en-US" dirty="0"/>
              <a:t>우선순위 인덱스</a:t>
            </a:r>
            <a:r>
              <a:rPr lang="en-US" altLang="ko-KR" dirty="0"/>
              <a:t>, </a:t>
            </a:r>
            <a:r>
              <a:rPr lang="ko-KR" altLang="en-US" dirty="0"/>
              <a:t>우선순위 값</a:t>
            </a:r>
          </a:p>
        </p:txBody>
      </p:sp>
      <p:sp>
        <p:nvSpPr>
          <p:cNvPr id="2" name="화살표: 위쪽 1">
            <a:extLst>
              <a:ext uri="{FF2B5EF4-FFF2-40B4-BE49-F238E27FC236}">
                <a16:creationId xmlns:a16="http://schemas.microsoft.com/office/drawing/2014/main" id="{55E79963-CDAC-4529-87AC-DD488A8765F0}"/>
              </a:ext>
            </a:extLst>
          </p:cNvPr>
          <p:cNvSpPr/>
          <p:nvPr/>
        </p:nvSpPr>
        <p:spPr>
          <a:xfrm>
            <a:off x="1255188" y="2060848"/>
            <a:ext cx="457452" cy="415498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97E705-ED22-4E2F-BDA2-93139DAED521}"/>
              </a:ext>
            </a:extLst>
          </p:cNvPr>
          <p:cNvSpPr txBox="1"/>
          <p:nvPr/>
        </p:nvSpPr>
        <p:spPr>
          <a:xfrm>
            <a:off x="1123354" y="2780928"/>
            <a:ext cx="53042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큰 </a:t>
            </a:r>
            <a:r>
              <a:rPr lang="ko-KR" altLang="en-US" dirty="0" err="1"/>
              <a:t>우선순위값이</a:t>
            </a:r>
            <a:r>
              <a:rPr lang="ko-KR" altLang="en-US" dirty="0"/>
              <a:t> 존재하면 </a:t>
            </a:r>
            <a:r>
              <a:rPr lang="ko-KR" altLang="en-US" dirty="0" err="1"/>
              <a:t>맨뒤로</a:t>
            </a:r>
            <a:r>
              <a:rPr lang="ko-KR" altLang="en-US" dirty="0"/>
              <a:t> 이동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BAFB54-6C2D-4A4A-A1D4-09FAB06426E9}"/>
              </a:ext>
            </a:extLst>
          </p:cNvPr>
          <p:cNvSpPr txBox="1"/>
          <p:nvPr/>
        </p:nvSpPr>
        <p:spPr>
          <a:xfrm>
            <a:off x="1158768" y="3535872"/>
            <a:ext cx="33975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(1,1), (2,3), (3,2), (0,2) 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08D70A-3215-4E56-AEBD-084621F70952}"/>
              </a:ext>
            </a:extLst>
          </p:cNvPr>
          <p:cNvSpPr txBox="1"/>
          <p:nvPr/>
        </p:nvSpPr>
        <p:spPr>
          <a:xfrm>
            <a:off x="1175767" y="4366868"/>
            <a:ext cx="33975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(2,3), (3,2), (0,2), (1,1) </a:t>
            </a:r>
            <a:endParaRPr lang="ko-KR" altLang="en-US" dirty="0"/>
          </a:p>
        </p:txBody>
      </p:sp>
      <p:sp>
        <p:nvSpPr>
          <p:cNvPr id="20" name="화살표: 위쪽 19">
            <a:extLst>
              <a:ext uri="{FF2B5EF4-FFF2-40B4-BE49-F238E27FC236}">
                <a16:creationId xmlns:a16="http://schemas.microsoft.com/office/drawing/2014/main" id="{1A342EE9-4A63-4A7E-8949-E9D46E3FD581}"/>
              </a:ext>
            </a:extLst>
          </p:cNvPr>
          <p:cNvSpPr/>
          <p:nvPr/>
        </p:nvSpPr>
        <p:spPr>
          <a:xfrm rot="9756070">
            <a:off x="1483914" y="4990115"/>
            <a:ext cx="457452" cy="415498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5AE951-AE4C-41D7-8A41-6667BA133D97}"/>
              </a:ext>
            </a:extLst>
          </p:cNvPr>
          <p:cNvSpPr txBox="1"/>
          <p:nvPr/>
        </p:nvSpPr>
        <p:spPr>
          <a:xfrm>
            <a:off x="1675194" y="5534877"/>
            <a:ext cx="59857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인덱스값이</a:t>
            </a:r>
            <a:r>
              <a:rPr lang="ko-KR" altLang="en-US" dirty="0"/>
              <a:t> </a:t>
            </a:r>
            <a:r>
              <a:rPr lang="en-US" altLang="ko-KR" dirty="0"/>
              <a:t>location</a:t>
            </a:r>
            <a:r>
              <a:rPr lang="ko-KR" altLang="en-US" dirty="0"/>
              <a:t>과 같으면 </a:t>
            </a:r>
            <a:r>
              <a:rPr lang="en-US" altLang="ko-KR" dirty="0"/>
              <a:t>pop </a:t>
            </a:r>
            <a:r>
              <a:rPr lang="ko-KR" altLang="en-US" dirty="0"/>
              <a:t>개수 리턴</a:t>
            </a:r>
          </a:p>
        </p:txBody>
      </p:sp>
    </p:spTree>
    <p:extLst>
      <p:ext uri="{BB962C8B-B14F-4D97-AF65-F5344CB8AC3E}">
        <p14:creationId xmlns:p14="http://schemas.microsoft.com/office/powerpoint/2010/main" val="20801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6" grpId="0"/>
      <p:bldP spid="17" grpId="0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01457" y="2780928"/>
            <a:ext cx="19030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spcBef>
                <a:spcPts val="500"/>
              </a:spcBef>
            </a:pPr>
            <a:r>
              <a:rPr lang="ko-KR" altLang="en-US" sz="3200" spc="-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lang="en-US" altLang="ko-KR" sz="3200" spc="-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4448944" y="6237312"/>
            <a:ext cx="1800200" cy="432047"/>
            <a:chOff x="8041724" y="3284985"/>
            <a:chExt cx="1800200" cy="432047"/>
          </a:xfrm>
        </p:grpSpPr>
        <p:sp>
          <p:nvSpPr>
            <p:cNvPr id="5" name="제목 5"/>
            <p:cNvSpPr txBox="1">
              <a:spLocks/>
            </p:cNvSpPr>
            <p:nvPr/>
          </p:nvSpPr>
          <p:spPr>
            <a:xfrm>
              <a:off x="8041724" y="3284985"/>
              <a:ext cx="1800200" cy="432047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l">
                <a:spcBef>
                  <a:spcPts val="500"/>
                </a:spcBef>
              </a:pPr>
              <a:r>
                <a:rPr lang="en-US" altLang="ko-KR" sz="14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By. </a:t>
              </a:r>
              <a:r>
                <a:rPr lang="ko-KR" altLang="en-US" sz="14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백동훈</a:t>
              </a:r>
              <a:endParaRPr lang="ko-KR" altLang="en-US" sz="1800" spc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041724" y="3392996"/>
              <a:ext cx="45719" cy="21602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9381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64694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  </a:t>
            </a:r>
            <a:r>
              <a:rPr lang="ko-KR" altLang="en-US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다리를 지나는 트럭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342A64-30AD-4976-A664-60777A119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728" y="1461122"/>
            <a:ext cx="55245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18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64694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  </a:t>
            </a:r>
            <a:r>
              <a:rPr lang="ko-KR" altLang="en-US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다리를 지나는 트럭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0C1BBF-52EA-4CCF-A3F7-64109FAE6DB7}"/>
              </a:ext>
            </a:extLst>
          </p:cNvPr>
          <p:cNvSpPr txBox="1"/>
          <p:nvPr/>
        </p:nvSpPr>
        <p:spPr>
          <a:xfrm>
            <a:off x="534046" y="4604079"/>
            <a:ext cx="11521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트럭 큐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CFD7A18-3147-4D69-8844-00DFC00E4D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292321"/>
              </p:ext>
            </p:extLst>
          </p:nvPr>
        </p:nvGraphicFramePr>
        <p:xfrm>
          <a:off x="1550978" y="5261723"/>
          <a:ext cx="6604000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000">
                  <a:extLst>
                    <a:ext uri="{9D8B030D-6E8A-4147-A177-3AD203B41FA5}">
                      <a16:colId xmlns:a16="http://schemas.microsoft.com/office/drawing/2014/main" val="1773213003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1341793006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3485961733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024013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65711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76C398A-862F-41E3-8B18-F2B10367574A}"/>
              </a:ext>
            </a:extLst>
          </p:cNvPr>
          <p:cNvSpPr txBox="1"/>
          <p:nvPr/>
        </p:nvSpPr>
        <p:spPr>
          <a:xfrm>
            <a:off x="534046" y="2764851"/>
            <a:ext cx="11521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1C5FFC-7D0F-4623-8426-8FC2B825891D}"/>
              </a:ext>
            </a:extLst>
          </p:cNvPr>
          <p:cNvSpPr txBox="1"/>
          <p:nvPr/>
        </p:nvSpPr>
        <p:spPr>
          <a:xfrm>
            <a:off x="534046" y="1995291"/>
            <a:ext cx="305080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다리 위 무게 합 </a:t>
            </a:r>
            <a:r>
              <a:rPr lang="en-US" altLang="ko-KR" dirty="0"/>
              <a:t>: 0 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CF2783-F630-4551-AA12-09729B6314D9}"/>
              </a:ext>
            </a:extLst>
          </p:cNvPr>
          <p:cNvSpPr txBox="1"/>
          <p:nvPr/>
        </p:nvSpPr>
        <p:spPr>
          <a:xfrm>
            <a:off x="534046" y="1312357"/>
            <a:ext cx="23307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도착한 </a:t>
            </a:r>
            <a:r>
              <a:rPr lang="ko-KR" altLang="en-US" dirty="0" err="1"/>
              <a:t>무게합</a:t>
            </a:r>
            <a:r>
              <a:rPr lang="en-US" altLang="ko-KR" dirty="0"/>
              <a:t> : 0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254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64694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  </a:t>
            </a:r>
            <a:r>
              <a:rPr lang="ko-KR" altLang="en-US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다리를 지나는 트럭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0C1BBF-52EA-4CCF-A3F7-64109FAE6DB7}"/>
              </a:ext>
            </a:extLst>
          </p:cNvPr>
          <p:cNvSpPr txBox="1"/>
          <p:nvPr/>
        </p:nvSpPr>
        <p:spPr>
          <a:xfrm>
            <a:off x="534046" y="4604079"/>
            <a:ext cx="11521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트럭 큐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CFD7A18-3147-4D69-8844-00DFC00E4D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483383"/>
              </p:ext>
            </p:extLst>
          </p:nvPr>
        </p:nvGraphicFramePr>
        <p:xfrm>
          <a:off x="2476276" y="5151524"/>
          <a:ext cx="4953000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000">
                  <a:extLst>
                    <a:ext uri="{9D8B030D-6E8A-4147-A177-3AD203B41FA5}">
                      <a16:colId xmlns:a16="http://schemas.microsoft.com/office/drawing/2014/main" val="1341793006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3485961733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024013345"/>
                    </a:ext>
                  </a:extLst>
                </a:gridCol>
              </a:tblGrid>
              <a:tr h="259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65711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76C398A-862F-41E3-8B18-F2B10367574A}"/>
              </a:ext>
            </a:extLst>
          </p:cNvPr>
          <p:cNvSpPr txBox="1"/>
          <p:nvPr/>
        </p:nvSpPr>
        <p:spPr>
          <a:xfrm>
            <a:off x="534046" y="2764851"/>
            <a:ext cx="11521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1C5FFC-7D0F-4623-8426-8FC2B825891D}"/>
              </a:ext>
            </a:extLst>
          </p:cNvPr>
          <p:cNvSpPr txBox="1"/>
          <p:nvPr/>
        </p:nvSpPr>
        <p:spPr>
          <a:xfrm>
            <a:off x="534046" y="1995291"/>
            <a:ext cx="305080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다리 위 무게 합 </a:t>
            </a:r>
            <a:r>
              <a:rPr lang="en-US" altLang="ko-KR" dirty="0"/>
              <a:t>: 7 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CF2783-F630-4551-AA12-09729B6314D9}"/>
              </a:ext>
            </a:extLst>
          </p:cNvPr>
          <p:cNvSpPr txBox="1"/>
          <p:nvPr/>
        </p:nvSpPr>
        <p:spPr>
          <a:xfrm>
            <a:off x="534046" y="1312357"/>
            <a:ext cx="28347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도착한 무게 합</a:t>
            </a:r>
            <a:r>
              <a:rPr lang="en-US" altLang="ko-KR" dirty="0"/>
              <a:t> : 0 </a:t>
            </a:r>
            <a:endParaRPr lang="ko-KR" altLang="en-US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E9D790E-DAE6-4B99-8C3C-878A37634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676983"/>
              </p:ext>
            </p:extLst>
          </p:nvPr>
        </p:nvGraphicFramePr>
        <p:xfrm>
          <a:off x="4190076" y="3229113"/>
          <a:ext cx="1525401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401">
                  <a:extLst>
                    <a:ext uri="{9D8B030D-6E8A-4147-A177-3AD203B41FA5}">
                      <a16:colId xmlns:a16="http://schemas.microsoft.com/office/drawing/2014/main" val="556505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414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19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64694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  </a:t>
            </a:r>
            <a:r>
              <a:rPr lang="ko-KR" altLang="en-US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다리를 지나는 트럭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0C1BBF-52EA-4CCF-A3F7-64109FAE6DB7}"/>
              </a:ext>
            </a:extLst>
          </p:cNvPr>
          <p:cNvSpPr txBox="1"/>
          <p:nvPr/>
        </p:nvSpPr>
        <p:spPr>
          <a:xfrm>
            <a:off x="534046" y="4604079"/>
            <a:ext cx="11521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트럭 큐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CFD7A18-3147-4D69-8844-00DFC00E4DF3}"/>
              </a:ext>
            </a:extLst>
          </p:cNvPr>
          <p:cNvGraphicFramePr>
            <a:graphicFrameLocks noGrp="1"/>
          </p:cNvGraphicFramePr>
          <p:nvPr/>
        </p:nvGraphicFramePr>
        <p:xfrm>
          <a:off x="2476276" y="5151524"/>
          <a:ext cx="4953000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000">
                  <a:extLst>
                    <a:ext uri="{9D8B030D-6E8A-4147-A177-3AD203B41FA5}">
                      <a16:colId xmlns:a16="http://schemas.microsoft.com/office/drawing/2014/main" val="1341793006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3485961733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024013345"/>
                    </a:ext>
                  </a:extLst>
                </a:gridCol>
              </a:tblGrid>
              <a:tr h="259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65711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76C398A-862F-41E3-8B18-F2B10367574A}"/>
              </a:ext>
            </a:extLst>
          </p:cNvPr>
          <p:cNvSpPr txBox="1"/>
          <p:nvPr/>
        </p:nvSpPr>
        <p:spPr>
          <a:xfrm>
            <a:off x="534046" y="2764851"/>
            <a:ext cx="11521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1C5FFC-7D0F-4623-8426-8FC2B825891D}"/>
              </a:ext>
            </a:extLst>
          </p:cNvPr>
          <p:cNvSpPr txBox="1"/>
          <p:nvPr/>
        </p:nvSpPr>
        <p:spPr>
          <a:xfrm>
            <a:off x="534046" y="1995291"/>
            <a:ext cx="305080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다리 위 무게 합 </a:t>
            </a:r>
            <a:r>
              <a:rPr lang="en-US" altLang="ko-KR" dirty="0"/>
              <a:t>: 7 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CF2783-F630-4551-AA12-09729B6314D9}"/>
              </a:ext>
            </a:extLst>
          </p:cNvPr>
          <p:cNvSpPr txBox="1"/>
          <p:nvPr/>
        </p:nvSpPr>
        <p:spPr>
          <a:xfrm>
            <a:off x="534046" y="1312357"/>
            <a:ext cx="28347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도착한 무게 합</a:t>
            </a:r>
            <a:r>
              <a:rPr lang="en-US" altLang="ko-KR" dirty="0"/>
              <a:t> : 0 </a:t>
            </a:r>
            <a:endParaRPr lang="ko-KR" altLang="en-US" dirty="0"/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B98B646A-F118-4268-9662-ED8C6BE09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192858"/>
              </p:ext>
            </p:extLst>
          </p:nvPr>
        </p:nvGraphicFramePr>
        <p:xfrm>
          <a:off x="3277987" y="3246698"/>
          <a:ext cx="3349578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789">
                  <a:extLst>
                    <a:ext uri="{9D8B030D-6E8A-4147-A177-3AD203B41FA5}">
                      <a16:colId xmlns:a16="http://schemas.microsoft.com/office/drawing/2014/main" val="1661009059"/>
                    </a:ext>
                  </a:extLst>
                </a:gridCol>
                <a:gridCol w="1674789">
                  <a:extLst>
                    <a:ext uri="{9D8B030D-6E8A-4147-A177-3AD203B41FA5}">
                      <a16:colId xmlns:a16="http://schemas.microsoft.com/office/drawing/2014/main" val="39150670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064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966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64694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  </a:t>
            </a:r>
            <a:r>
              <a:rPr lang="ko-KR" altLang="en-US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다리를 지나는 트럭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0C1BBF-52EA-4CCF-A3F7-64109FAE6DB7}"/>
              </a:ext>
            </a:extLst>
          </p:cNvPr>
          <p:cNvSpPr txBox="1"/>
          <p:nvPr/>
        </p:nvSpPr>
        <p:spPr>
          <a:xfrm>
            <a:off x="534046" y="4604079"/>
            <a:ext cx="11521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트럭 큐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CFD7A18-3147-4D69-8844-00DFC00E4D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093505"/>
              </p:ext>
            </p:extLst>
          </p:nvPr>
        </p:nvGraphicFramePr>
        <p:xfrm>
          <a:off x="3325565" y="4981236"/>
          <a:ext cx="3302000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000">
                  <a:extLst>
                    <a:ext uri="{9D8B030D-6E8A-4147-A177-3AD203B41FA5}">
                      <a16:colId xmlns:a16="http://schemas.microsoft.com/office/drawing/2014/main" val="3485961733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024013345"/>
                    </a:ext>
                  </a:extLst>
                </a:gridCol>
              </a:tblGrid>
              <a:tr h="259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65711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76C398A-862F-41E3-8B18-F2B10367574A}"/>
              </a:ext>
            </a:extLst>
          </p:cNvPr>
          <p:cNvSpPr txBox="1"/>
          <p:nvPr/>
        </p:nvSpPr>
        <p:spPr>
          <a:xfrm>
            <a:off x="534046" y="2764851"/>
            <a:ext cx="11521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1C5FFC-7D0F-4623-8426-8FC2B825891D}"/>
              </a:ext>
            </a:extLst>
          </p:cNvPr>
          <p:cNvSpPr txBox="1"/>
          <p:nvPr/>
        </p:nvSpPr>
        <p:spPr>
          <a:xfrm>
            <a:off x="534046" y="1995291"/>
            <a:ext cx="305080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다리 위 무게 합 </a:t>
            </a:r>
            <a:r>
              <a:rPr lang="en-US" altLang="ko-KR" dirty="0"/>
              <a:t>: 4 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CF2783-F630-4551-AA12-09729B6314D9}"/>
              </a:ext>
            </a:extLst>
          </p:cNvPr>
          <p:cNvSpPr txBox="1"/>
          <p:nvPr/>
        </p:nvSpPr>
        <p:spPr>
          <a:xfrm>
            <a:off x="534046" y="1312357"/>
            <a:ext cx="28347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도착한 무게 합</a:t>
            </a:r>
            <a:r>
              <a:rPr lang="en-US" altLang="ko-KR" dirty="0"/>
              <a:t> : 7 </a:t>
            </a:r>
            <a:endParaRPr lang="ko-KR" altLang="en-US" dirty="0"/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B98B646A-F118-4268-9662-ED8C6BE09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299471"/>
              </p:ext>
            </p:extLst>
          </p:nvPr>
        </p:nvGraphicFramePr>
        <p:xfrm>
          <a:off x="3277987" y="3246698"/>
          <a:ext cx="3349578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789">
                  <a:extLst>
                    <a:ext uri="{9D8B030D-6E8A-4147-A177-3AD203B41FA5}">
                      <a16:colId xmlns:a16="http://schemas.microsoft.com/office/drawing/2014/main" val="1661009059"/>
                    </a:ext>
                  </a:extLst>
                </a:gridCol>
                <a:gridCol w="1674789">
                  <a:extLst>
                    <a:ext uri="{9D8B030D-6E8A-4147-A177-3AD203B41FA5}">
                      <a16:colId xmlns:a16="http://schemas.microsoft.com/office/drawing/2014/main" val="39150670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064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661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64694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  </a:t>
            </a:r>
            <a:r>
              <a:rPr lang="ko-KR" altLang="en-US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다리를 지나는 트럭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0C1BBF-52EA-4CCF-A3F7-64109FAE6DB7}"/>
              </a:ext>
            </a:extLst>
          </p:cNvPr>
          <p:cNvSpPr txBox="1"/>
          <p:nvPr/>
        </p:nvSpPr>
        <p:spPr>
          <a:xfrm>
            <a:off x="534046" y="4604079"/>
            <a:ext cx="11521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트럭 큐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CFD7A18-3147-4D69-8844-00DFC00E4D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724799"/>
              </p:ext>
            </p:extLst>
          </p:nvPr>
        </p:nvGraphicFramePr>
        <p:xfrm>
          <a:off x="4027478" y="4971150"/>
          <a:ext cx="1651000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000">
                  <a:extLst>
                    <a:ext uri="{9D8B030D-6E8A-4147-A177-3AD203B41FA5}">
                      <a16:colId xmlns:a16="http://schemas.microsoft.com/office/drawing/2014/main" val="2024013345"/>
                    </a:ext>
                  </a:extLst>
                </a:gridCol>
              </a:tblGrid>
              <a:tr h="259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65711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76C398A-862F-41E3-8B18-F2B10367574A}"/>
              </a:ext>
            </a:extLst>
          </p:cNvPr>
          <p:cNvSpPr txBox="1"/>
          <p:nvPr/>
        </p:nvSpPr>
        <p:spPr>
          <a:xfrm>
            <a:off x="534046" y="2764851"/>
            <a:ext cx="11521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1C5FFC-7D0F-4623-8426-8FC2B825891D}"/>
              </a:ext>
            </a:extLst>
          </p:cNvPr>
          <p:cNvSpPr txBox="1"/>
          <p:nvPr/>
        </p:nvSpPr>
        <p:spPr>
          <a:xfrm>
            <a:off x="534046" y="1995291"/>
            <a:ext cx="305080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다리 위 무게 합 </a:t>
            </a:r>
            <a:r>
              <a:rPr lang="en-US" altLang="ko-KR" dirty="0"/>
              <a:t>: 9 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CF2783-F630-4551-AA12-09729B6314D9}"/>
              </a:ext>
            </a:extLst>
          </p:cNvPr>
          <p:cNvSpPr txBox="1"/>
          <p:nvPr/>
        </p:nvSpPr>
        <p:spPr>
          <a:xfrm>
            <a:off x="534046" y="1312357"/>
            <a:ext cx="28347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도착한 무게 합</a:t>
            </a:r>
            <a:r>
              <a:rPr lang="en-US" altLang="ko-KR" dirty="0"/>
              <a:t> : 7 </a:t>
            </a:r>
            <a:endParaRPr lang="ko-KR" altLang="en-US" dirty="0"/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B98B646A-F118-4268-9662-ED8C6BE09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276487"/>
              </p:ext>
            </p:extLst>
          </p:nvPr>
        </p:nvGraphicFramePr>
        <p:xfrm>
          <a:off x="3277987" y="3246698"/>
          <a:ext cx="3349578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789">
                  <a:extLst>
                    <a:ext uri="{9D8B030D-6E8A-4147-A177-3AD203B41FA5}">
                      <a16:colId xmlns:a16="http://schemas.microsoft.com/office/drawing/2014/main" val="1661009059"/>
                    </a:ext>
                  </a:extLst>
                </a:gridCol>
                <a:gridCol w="1674789">
                  <a:extLst>
                    <a:ext uri="{9D8B030D-6E8A-4147-A177-3AD203B41FA5}">
                      <a16:colId xmlns:a16="http://schemas.microsoft.com/office/drawing/2014/main" val="39150670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064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03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-27384"/>
            <a:ext cx="4689399" cy="64694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  </a:t>
            </a:r>
            <a:r>
              <a:rPr lang="ko-KR" altLang="en-US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다리를 지나는 트럭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0C1BBF-52EA-4CCF-A3F7-64109FAE6DB7}"/>
              </a:ext>
            </a:extLst>
          </p:cNvPr>
          <p:cNvSpPr txBox="1"/>
          <p:nvPr/>
        </p:nvSpPr>
        <p:spPr>
          <a:xfrm>
            <a:off x="534046" y="4604079"/>
            <a:ext cx="11521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트럭 큐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CFD7A18-3147-4D69-8844-00DFC00E4DF3}"/>
              </a:ext>
            </a:extLst>
          </p:cNvPr>
          <p:cNvGraphicFramePr>
            <a:graphicFrameLocks noGrp="1"/>
          </p:cNvGraphicFramePr>
          <p:nvPr/>
        </p:nvGraphicFramePr>
        <p:xfrm>
          <a:off x="4027478" y="4971150"/>
          <a:ext cx="1651000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000">
                  <a:extLst>
                    <a:ext uri="{9D8B030D-6E8A-4147-A177-3AD203B41FA5}">
                      <a16:colId xmlns:a16="http://schemas.microsoft.com/office/drawing/2014/main" val="2024013345"/>
                    </a:ext>
                  </a:extLst>
                </a:gridCol>
              </a:tblGrid>
              <a:tr h="259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65711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76C398A-862F-41E3-8B18-F2B10367574A}"/>
              </a:ext>
            </a:extLst>
          </p:cNvPr>
          <p:cNvSpPr txBox="1"/>
          <p:nvPr/>
        </p:nvSpPr>
        <p:spPr>
          <a:xfrm>
            <a:off x="534046" y="2764851"/>
            <a:ext cx="11521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1C5FFC-7D0F-4623-8426-8FC2B825891D}"/>
              </a:ext>
            </a:extLst>
          </p:cNvPr>
          <p:cNvSpPr txBox="1"/>
          <p:nvPr/>
        </p:nvSpPr>
        <p:spPr>
          <a:xfrm>
            <a:off x="534046" y="1995291"/>
            <a:ext cx="305080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다리 위 무게 합 </a:t>
            </a:r>
            <a:r>
              <a:rPr lang="en-US" altLang="ko-KR" dirty="0"/>
              <a:t>: 5 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CF2783-F630-4551-AA12-09729B6314D9}"/>
              </a:ext>
            </a:extLst>
          </p:cNvPr>
          <p:cNvSpPr txBox="1"/>
          <p:nvPr/>
        </p:nvSpPr>
        <p:spPr>
          <a:xfrm>
            <a:off x="534046" y="1312357"/>
            <a:ext cx="28347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도착한 무게 합</a:t>
            </a:r>
            <a:r>
              <a:rPr lang="en-US" altLang="ko-KR" dirty="0"/>
              <a:t> : 11 </a:t>
            </a:r>
            <a:endParaRPr lang="ko-KR" altLang="en-US" dirty="0"/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B98B646A-F118-4268-9662-ED8C6BE09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1723"/>
              </p:ext>
            </p:extLst>
          </p:nvPr>
        </p:nvGraphicFramePr>
        <p:xfrm>
          <a:off x="3277987" y="3246698"/>
          <a:ext cx="3349578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789">
                  <a:extLst>
                    <a:ext uri="{9D8B030D-6E8A-4147-A177-3AD203B41FA5}">
                      <a16:colId xmlns:a16="http://schemas.microsoft.com/office/drawing/2014/main" val="1661009059"/>
                    </a:ext>
                  </a:extLst>
                </a:gridCol>
                <a:gridCol w="1674789">
                  <a:extLst>
                    <a:ext uri="{9D8B030D-6E8A-4147-A177-3AD203B41FA5}">
                      <a16:colId xmlns:a16="http://schemas.microsoft.com/office/drawing/2014/main" val="39150670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064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062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파형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496</Words>
  <Application>Microsoft Office PowerPoint</Application>
  <PresentationFormat>A4 용지(210x297mm)</PresentationFormat>
  <Paragraphs>167</Paragraphs>
  <Slides>21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Noto Sans Korean Bold</vt:lpstr>
      <vt:lpstr>Noto Sans Korean Medium</vt:lpstr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Angry MOMO Presentation</dc:title>
  <dc:creator>madeit-top1</dc:creator>
  <cp:lastModifiedBy>이희광</cp:lastModifiedBy>
  <cp:revision>79</cp:revision>
  <dcterms:created xsi:type="dcterms:W3CDTF">2014-08-30T22:01:36Z</dcterms:created>
  <dcterms:modified xsi:type="dcterms:W3CDTF">2021-03-31T10:35:45Z</dcterms:modified>
</cp:coreProperties>
</file>