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DA594-161B-4A2B-9F24-754D0C33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6F33A6-D662-4623-9578-514557A7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45BA2-60A8-42D0-B48C-5D3F0767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E6C18-0747-4494-9399-F5BF998A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520-5794-4F94-B392-D0E53CE3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E53D-DCEC-4E58-AAFE-D246D20A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E29FF-1B8F-4919-8811-FEDE5C4E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C12B0-48E3-442B-B076-A4E979F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E832F-CC91-43E0-A554-E4A6ACFF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2202F-295C-440F-A31A-DC4732B9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B39051-6159-4ED7-B0A9-29D62F487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9E93D4-A16A-4A6D-B20E-CA703E3B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3C39C-48D0-4BAE-AC2C-2EA1F2C2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5D422-8E3C-4495-8F27-615BC301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B8249-6477-41CE-8A1A-BA8542E3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5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33799-11EC-4B8A-93AB-C2D90E0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165BB-A3A4-4FC7-A1E3-C1532718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AA9F1-91C8-4A0D-BD9F-4E6082D5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5E240-5D25-465D-99B8-B6CAB849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15EFB-0C19-4FA6-A47E-B41A7CB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1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84E9F-D2F3-4BAF-A3EB-2D46CBA2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1E229-ADF0-4005-A4FD-61C98924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C9298-07BE-4F1E-9019-6190A204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DC4C-2107-41AE-A2CE-83C89D9B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CA7AF-DD2A-4D6F-A744-52588F55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5C91-E8D3-4D14-B053-9652EC93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92E1E-80E4-41D2-B420-9AC701247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F9C3B-3383-413A-88FB-257A9D9E1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A2263-4F88-441A-B374-D66003D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DFA9A-975C-4DAD-AB10-63C72469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842F2-CDDA-44BA-A018-1F7A35A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05716-2750-47A3-88AC-F55526EF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C5709-C6AC-4582-9D06-1375D61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BBB95-4AD5-4CC2-BBA8-D1712515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8BE45D-9CCA-4296-9FDA-785AF0EE0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0EDAC-52B0-410F-BEE1-D3E5B9BEA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99DEB-619D-405A-925F-EB27A84B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81B855-467C-4DC4-BC1E-2F1DA358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F59DA-AF8A-423D-824E-E4B6401E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5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F8C3-CB8B-45CB-81AA-E47467CF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894DD-FAA6-4E7E-8EE7-9AD0A0CA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25666C-A6D4-460D-ABFD-573AAC6B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96A5D-629E-4025-B2EF-623532F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0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DA0F1E-78E9-4608-8A72-B0481B3C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46260-B7AB-4A63-AE7D-E97E015E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5F543-A026-4CCF-9EDD-DC7C653A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5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66DC2-A84A-45FE-AE84-691B6CA0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16BD8-139B-4D0F-A58D-6DB35594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825BB-346B-4B7F-97E3-75DE4C49B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812E1-E34B-436F-BF3E-3892BE20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DFC2E-C9CE-4E09-A257-0B49C9FC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E29D8-5FBC-41DE-8E49-25C8F93E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4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47B5D-FB88-45EB-96B3-F82D137F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74E6E9-8BD8-417D-8596-ED6291E66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1A6EE-8D80-4CA3-9517-67A902B05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28B7E-E126-4473-81CD-BECE4B19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755D8-2F0A-4213-90D6-55457B64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1275F-9C11-4147-B23E-D0160AC1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9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588265-ADDF-45C1-8A55-A2F14124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0C59B-D841-458B-B51A-BF1A1CF5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C6D6A-C859-47B8-BD30-31EBF11AB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4842-F39C-4F45-B9BD-D83C7CF66CC2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A469F-AAB9-4E11-9C9E-922A49D3A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47F0E-6DE2-4C59-8949-57ABF50C3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D904-CC2E-442E-AFC6-C8252881E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4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CB3496-89B4-42CB-B11B-8A757448B7C2}"/>
              </a:ext>
            </a:extLst>
          </p:cNvPr>
          <p:cNvSpPr/>
          <p:nvPr/>
        </p:nvSpPr>
        <p:spPr>
          <a:xfrm>
            <a:off x="106018" y="391317"/>
            <a:ext cx="11994542" cy="634612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775D0-4EBA-47D4-83CE-05A657869174}"/>
              </a:ext>
            </a:extLst>
          </p:cNvPr>
          <p:cNvSpPr txBox="1"/>
          <p:nvPr/>
        </p:nvSpPr>
        <p:spPr>
          <a:xfrm>
            <a:off x="211016" y="452804"/>
            <a:ext cx="540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더 맵게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792D6-048D-46F3-B9F0-F43A05B2B7B7}"/>
              </a:ext>
            </a:extLst>
          </p:cNvPr>
          <p:cNvSpPr txBox="1"/>
          <p:nvPr/>
        </p:nvSpPr>
        <p:spPr>
          <a:xfrm>
            <a:off x="0" y="0"/>
            <a:ext cx="909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algorithmStudyWeek#3/</a:t>
            </a:r>
            <a:r>
              <a:rPr lang="en-US" altLang="ko-KR" sz="2000" b="1" dirty="0" err="1"/>
              <a:t>heapAlgorithm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55E17-9E27-4F12-A65D-78EA6C29D154}"/>
              </a:ext>
            </a:extLst>
          </p:cNvPr>
          <p:cNvSpPr txBox="1"/>
          <p:nvPr/>
        </p:nvSpPr>
        <p:spPr>
          <a:xfrm>
            <a:off x="5971287" y="914399"/>
            <a:ext cx="5569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scoville</a:t>
            </a:r>
            <a:r>
              <a:rPr lang="ko-KR" altLang="en-US" b="1" dirty="0"/>
              <a:t> 배열을 </a:t>
            </a:r>
            <a:r>
              <a:rPr lang="en-US" altLang="ko-KR" b="1" dirty="0"/>
              <a:t>heap </a:t>
            </a:r>
            <a:r>
              <a:rPr lang="ko-KR" altLang="en-US" b="1" dirty="0"/>
              <a:t>배열로 변경</a:t>
            </a:r>
            <a:endParaRPr lang="en-US" altLang="ko-KR" b="1" dirty="0"/>
          </a:p>
          <a:p>
            <a:r>
              <a:rPr lang="en-US" altLang="ko-KR" b="1" dirty="0"/>
              <a:t>2. heap</a:t>
            </a:r>
            <a:r>
              <a:rPr lang="ko-KR" altLang="en-US" b="1" dirty="0"/>
              <a:t>의 가장 작은 값이 </a:t>
            </a:r>
            <a:r>
              <a:rPr lang="en-US" altLang="ko-KR" b="1" dirty="0"/>
              <a:t>k </a:t>
            </a:r>
            <a:r>
              <a:rPr lang="ko-KR" altLang="en-US" b="1" dirty="0"/>
              <a:t>보다 작을 경우 </a:t>
            </a:r>
            <a:r>
              <a:rPr lang="en-US" altLang="ko-KR" b="1" dirty="0"/>
              <a:t>while</a:t>
            </a:r>
            <a:r>
              <a:rPr lang="ko-KR" altLang="en-US" b="1" dirty="0"/>
              <a:t>문을 돈다</a:t>
            </a: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문제 조건에 따라 </a:t>
            </a:r>
            <a:r>
              <a:rPr lang="en-US" altLang="ko-KR" b="1" dirty="0"/>
              <a:t>heap </a:t>
            </a:r>
            <a:r>
              <a:rPr lang="ko-KR" altLang="en-US" b="1" dirty="0"/>
              <a:t>배열의 길이가 </a:t>
            </a:r>
            <a:r>
              <a:rPr lang="en-US" altLang="ko-KR" b="1" dirty="0"/>
              <a:t>1</a:t>
            </a:r>
            <a:r>
              <a:rPr lang="ko-KR" altLang="en-US" b="1" dirty="0"/>
              <a:t>이고</a:t>
            </a:r>
            <a:r>
              <a:rPr lang="en-US" altLang="ko-KR" b="1" dirty="0"/>
              <a:t>, heap </a:t>
            </a:r>
            <a:r>
              <a:rPr lang="ko-KR" altLang="en-US" b="1" dirty="0"/>
              <a:t>요소가 </a:t>
            </a:r>
            <a:r>
              <a:rPr lang="en-US" altLang="ko-KR" b="1" dirty="0"/>
              <a:t>k </a:t>
            </a:r>
            <a:r>
              <a:rPr lang="ko-KR" altLang="en-US" b="1" dirty="0"/>
              <a:t>보다 작으면 </a:t>
            </a:r>
            <a:r>
              <a:rPr lang="en-US" altLang="ko-KR" b="1" dirty="0"/>
              <a:t>-1 return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배열의 길이가 </a:t>
            </a:r>
            <a:r>
              <a:rPr lang="en-US" altLang="ko-KR" b="1" dirty="0"/>
              <a:t>1</a:t>
            </a:r>
            <a:r>
              <a:rPr lang="ko-KR" altLang="en-US" b="1" dirty="0"/>
              <a:t>보다 크면 문제에서 요구한 계산 수행</a:t>
            </a:r>
            <a:endParaRPr lang="en-US" altLang="ko-KR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C50A6A1-6D08-42EB-B6B2-3EF180BA3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" y="905607"/>
            <a:ext cx="5569123" cy="56172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6877D9-61E4-48BA-8B2F-99776A595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87" y="2391144"/>
            <a:ext cx="4699507" cy="5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CB3496-89B4-42CB-B11B-8A757448B7C2}"/>
              </a:ext>
            </a:extLst>
          </p:cNvPr>
          <p:cNvSpPr/>
          <p:nvPr/>
        </p:nvSpPr>
        <p:spPr>
          <a:xfrm>
            <a:off x="106018" y="400110"/>
            <a:ext cx="11994542" cy="634612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775D0-4EBA-47D4-83CE-05A657869174}"/>
              </a:ext>
            </a:extLst>
          </p:cNvPr>
          <p:cNvSpPr txBox="1"/>
          <p:nvPr/>
        </p:nvSpPr>
        <p:spPr>
          <a:xfrm>
            <a:off x="211016" y="452804"/>
            <a:ext cx="540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이중우선순위큐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792D6-048D-46F3-B9F0-F43A05B2B7B7}"/>
              </a:ext>
            </a:extLst>
          </p:cNvPr>
          <p:cNvSpPr txBox="1"/>
          <p:nvPr/>
        </p:nvSpPr>
        <p:spPr>
          <a:xfrm>
            <a:off x="0" y="0"/>
            <a:ext cx="909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algorithmStudyWeek#3/</a:t>
            </a:r>
            <a:r>
              <a:rPr lang="en-US" altLang="ko-KR" sz="2000" b="1" dirty="0" err="1"/>
              <a:t>heapAlgorithm</a:t>
            </a:r>
            <a:endParaRPr lang="ko-KR" altLang="en-US" sz="20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652814E-EA00-4F1F-94ED-D6818C7AA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r="1885"/>
          <a:stretch/>
        </p:blipFill>
        <p:spPr>
          <a:xfrm>
            <a:off x="211016" y="905608"/>
            <a:ext cx="6365630" cy="56493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D637C4-E359-4B63-9893-6A8D0AF9E22E}"/>
              </a:ext>
            </a:extLst>
          </p:cNvPr>
          <p:cNvSpPr/>
          <p:nvPr/>
        </p:nvSpPr>
        <p:spPr>
          <a:xfrm>
            <a:off x="6666328" y="2122968"/>
            <a:ext cx="5344550" cy="4431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55E17-9E27-4F12-A65D-78EA6C29D154}"/>
              </a:ext>
            </a:extLst>
          </p:cNvPr>
          <p:cNvSpPr txBox="1"/>
          <p:nvPr/>
        </p:nvSpPr>
        <p:spPr>
          <a:xfrm>
            <a:off x="6681644" y="2218612"/>
            <a:ext cx="51152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&lt;Heap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str</a:t>
            </a:r>
            <a:r>
              <a:rPr lang="ko-KR" altLang="en-US" sz="1600" b="1" dirty="0"/>
              <a:t>로 저장 시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&gt;&gt;&gt; heap = [</a:t>
            </a:r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"1","623","2","9","0","-23","-384"</a:t>
            </a:r>
            <a:r>
              <a:rPr lang="en-US" altLang="ko-KR" sz="1600" b="1" dirty="0"/>
              <a:t>]</a:t>
            </a:r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heapq.heapify</a:t>
            </a:r>
            <a:r>
              <a:rPr lang="en-US" altLang="ko-KR" sz="1600" b="1" dirty="0"/>
              <a:t>(heap)</a:t>
            </a:r>
          </a:p>
          <a:p>
            <a:r>
              <a:rPr lang="en-US" altLang="ko-KR" sz="1600" b="1" dirty="0"/>
              <a:t>&gt;&gt;&gt; heap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['-23', '0', '-384', '9', '623', '2', '1']</a:t>
            </a:r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heapq.heappush</a:t>
            </a:r>
            <a:r>
              <a:rPr lang="en-US" altLang="ko-KR" sz="1600" b="1" dirty="0"/>
              <a:t>(heap</a:t>
            </a:r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,"-429883"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&gt;&gt;&gt; heap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['-23', '-429883', '-384', '0', '623', '2', '1', '9’]</a:t>
            </a:r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/>
              <a:t>&lt;Heap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int </a:t>
            </a:r>
            <a:r>
              <a:rPr lang="ko-KR" altLang="en-US" sz="1600" b="1" dirty="0"/>
              <a:t>로 저장 시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&gt;&gt;&gt; heap = [1,623,2,9,0,-23,-384]</a:t>
            </a:r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heapq.heapify</a:t>
            </a:r>
            <a:r>
              <a:rPr lang="en-US" altLang="ko-KR" sz="1600" b="1" dirty="0"/>
              <a:t>(heap)</a:t>
            </a:r>
          </a:p>
          <a:p>
            <a:r>
              <a:rPr lang="en-US" altLang="ko-KR" sz="1600" b="1" dirty="0"/>
              <a:t>&gt;&gt;&gt; heap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[-384, 0, -23, 9, 623, 1, 2]</a:t>
            </a:r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heapq.heappush</a:t>
            </a:r>
            <a:r>
              <a:rPr lang="en-US" altLang="ko-KR" sz="1600" b="1" dirty="0"/>
              <a:t>(heap, -429883)</a:t>
            </a:r>
          </a:p>
          <a:p>
            <a:r>
              <a:rPr lang="en-US" altLang="ko-KR" sz="1600" b="1" dirty="0"/>
              <a:t>&gt;&gt;&gt; heap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[-429883, -384, -23, 0, 623, 1, 2, 9]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10B26-94F6-438D-8C6C-B95970287190}"/>
              </a:ext>
            </a:extLst>
          </p:cNvPr>
          <p:cNvSpPr txBox="1"/>
          <p:nvPr/>
        </p:nvSpPr>
        <p:spPr>
          <a:xfrm>
            <a:off x="6576277" y="905608"/>
            <a:ext cx="55691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/>
              <a:t>1. operations </a:t>
            </a:r>
            <a:r>
              <a:rPr lang="ko-KR" altLang="en-US" sz="1900" b="1" dirty="0"/>
              <a:t>배열에 있는 명령어를 하나씩 수행</a:t>
            </a:r>
            <a:endParaRPr lang="en-US" altLang="ko-KR" sz="1900" b="1" dirty="0"/>
          </a:p>
          <a:p>
            <a:r>
              <a:rPr lang="en-US" altLang="ko-KR" sz="1900" b="1" dirty="0"/>
              <a:t>2. “I 39”</a:t>
            </a:r>
            <a:r>
              <a:rPr lang="ko-KR" altLang="en-US" sz="1900" b="1" dirty="0"/>
              <a:t>의 명령어를 수행할 때 </a:t>
            </a:r>
            <a:r>
              <a:rPr lang="en-US" altLang="ko-KR" sz="1900" b="1" dirty="0"/>
              <a:t>heap </a:t>
            </a:r>
            <a:r>
              <a:rPr lang="ko-KR" altLang="en-US" sz="1900" b="1" dirty="0"/>
              <a:t>배열에 </a:t>
            </a:r>
            <a:r>
              <a:rPr lang="en-US" altLang="ko-KR" sz="1900" b="1" dirty="0"/>
              <a:t>int </a:t>
            </a:r>
            <a:r>
              <a:rPr lang="ko-KR" altLang="en-US" sz="1900" b="1" dirty="0"/>
              <a:t>형으로 </a:t>
            </a:r>
            <a:r>
              <a:rPr lang="en-US" altLang="ko-KR" sz="1900" b="1" dirty="0"/>
              <a:t>push </a:t>
            </a:r>
            <a:r>
              <a:rPr lang="ko-KR" altLang="en-US" sz="1900" b="1" dirty="0"/>
              <a:t>해주어야 함을 주의</a:t>
            </a:r>
            <a:endParaRPr lang="en-US" altLang="ko-KR" sz="1900" b="1" dirty="0"/>
          </a:p>
        </p:txBody>
      </p:sp>
    </p:spTree>
    <p:extLst>
      <p:ext uri="{BB962C8B-B14F-4D97-AF65-F5344CB8AC3E}">
        <p14:creationId xmlns:p14="http://schemas.microsoft.com/office/powerpoint/2010/main" val="166060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245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이성민</dc:creator>
  <cp:lastModifiedBy>이성민</cp:lastModifiedBy>
  <cp:revision>10</cp:revision>
  <dcterms:created xsi:type="dcterms:W3CDTF">2021-04-07T09:20:28Z</dcterms:created>
  <dcterms:modified xsi:type="dcterms:W3CDTF">2021-04-07T11:20:59Z</dcterms:modified>
</cp:coreProperties>
</file>