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69" r:id="rId4"/>
    <p:sldId id="270" r:id="rId5"/>
    <p:sldId id="271" r:id="rId6"/>
    <p:sldId id="267" r:id="rId7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동훈" initials="백" lastIdx="2" clrIdx="0">
    <p:extLst>
      <p:ext uri="{19B8F6BF-5375-455C-9EA6-DF929625EA0E}">
        <p15:presenceInfo xmlns:p15="http://schemas.microsoft.com/office/powerpoint/2012/main" userId="S::hero589@konkuk.ac.kr::4a6cf89c-0a5e-4925-b9ef-2360d2474e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354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9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3" y="1931493"/>
            <a:ext cx="9945777" cy="22322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2851480" y="2481935"/>
            <a:ext cx="4869969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ko-KR" altLang="en-US" sz="34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리뷰 </a:t>
            </a:r>
            <a:r>
              <a:rPr lang="en-US" altLang="ko-KR" sz="34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34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7653702" y="63555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b="1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041724" y="3564064"/>
            <a:ext cx="1800200" cy="432047"/>
            <a:chOff x="8041724" y="3284985"/>
            <a:chExt cx="1800200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이희광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액자 2"/>
          <p:cNvSpPr/>
          <p:nvPr/>
        </p:nvSpPr>
        <p:spPr>
          <a:xfrm>
            <a:off x="2851480" y="2579565"/>
            <a:ext cx="3312368" cy="732470"/>
          </a:xfrm>
          <a:prstGeom prst="frame">
            <a:avLst>
              <a:gd name="adj1" fmla="val 10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54868-3B2E-4AE5-BA5A-7660BEA1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8" y="6260392"/>
            <a:ext cx="391662" cy="455989"/>
          </a:xfrm>
          <a:prstGeom prst="rect">
            <a:avLst/>
          </a:prstGeom>
        </p:spPr>
      </p:pic>
      <p:sp>
        <p:nvSpPr>
          <p:cNvPr id="16" name="제목 5">
            <a:extLst>
              <a:ext uri="{FF2B5EF4-FFF2-40B4-BE49-F238E27FC236}">
                <a16:creationId xmlns:a16="http://schemas.microsoft.com/office/drawing/2014/main" id="{7611E645-CC12-4629-B716-7EF18E91DBBD}"/>
              </a:ext>
            </a:extLst>
          </p:cNvPr>
          <p:cNvSpPr txBox="1">
            <a:spLocks/>
          </p:cNvSpPr>
          <p:nvPr/>
        </p:nvSpPr>
        <p:spPr>
          <a:xfrm>
            <a:off x="557325" y="6267695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12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맵게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630787-6845-4BA8-B6BC-357DE49B9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228" y="785045"/>
            <a:ext cx="3907098" cy="543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9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디스크 컨트롤러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EBA0C6-77CA-4035-AE45-168AA52A1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288" y="869911"/>
            <a:ext cx="4929676" cy="528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7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디스크 컨트롤러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CF61A4-B20E-49B2-B801-F23B72BE5A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8" b="50684"/>
          <a:stretch/>
        </p:blipFill>
        <p:spPr>
          <a:xfrm>
            <a:off x="188772" y="1449563"/>
            <a:ext cx="4567883" cy="33848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678268-6FE8-4B9A-B799-B6962597AF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7" t="47332"/>
          <a:stretch/>
        </p:blipFill>
        <p:spPr>
          <a:xfrm>
            <a:off x="4902435" y="1448298"/>
            <a:ext cx="4814793" cy="389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 </a:t>
            </a:r>
            <a:r>
              <a:rPr lang="ko-KR" altLang="en-US" sz="20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이중우선순위큐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C80551-ED3F-4C7E-88E6-169A051CFC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91" b="59418"/>
          <a:stretch/>
        </p:blipFill>
        <p:spPr>
          <a:xfrm>
            <a:off x="244964" y="1095769"/>
            <a:ext cx="4486899" cy="32209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53ECC67-395A-4A7F-B099-E4F4D64FE6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6" t="40772"/>
          <a:stretch/>
        </p:blipFill>
        <p:spPr>
          <a:xfrm>
            <a:off x="4982960" y="1095288"/>
            <a:ext cx="4486899" cy="485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1457" y="2780928"/>
            <a:ext cx="1903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448944" y="6237312"/>
            <a:ext cx="1800200" cy="432047"/>
            <a:chOff x="8041724" y="3284985"/>
            <a:chExt cx="1800200" cy="432047"/>
          </a:xfrm>
        </p:grpSpPr>
        <p:sp>
          <p:nvSpPr>
            <p:cNvPr id="5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이희광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38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44</Words>
  <Application>Microsoft Office PowerPoint</Application>
  <PresentationFormat>A4 용지(210x297mm)</PresentationFormat>
  <Paragraphs>20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Korean Bold</vt:lpstr>
      <vt:lpstr>Noto Sans Korean Medium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이희광</cp:lastModifiedBy>
  <cp:revision>81</cp:revision>
  <dcterms:created xsi:type="dcterms:W3CDTF">2014-08-30T22:01:36Z</dcterms:created>
  <dcterms:modified xsi:type="dcterms:W3CDTF">2021-04-07T11:42:19Z</dcterms:modified>
</cp:coreProperties>
</file>