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18F-7BD2-4831-A5B5-A2FF6139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50D0B-418F-47EF-8874-2A6ABCD4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FE64-E272-467A-90BB-381C456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4183C-5542-4F57-B3E1-B57CDABC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1E1A7-EE9C-45CB-B827-E3998B7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CDBA-1B68-4F3C-8B7A-F34A2D7A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D2614-3DAE-4C94-B5CE-9A4A3BEB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90621-F52A-4ADD-B53C-F5346094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72BD3-D6FD-40CF-96DD-343A8D18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B4B6F-E8A4-44F2-A21F-87A3764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B7B82-2B28-4F61-B620-AE79C1AF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C4AB0-CF2B-4D17-9A6A-0521FC19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34523-E3E9-4045-B8FA-91AAA16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8E98B-DAEE-4F6E-B96D-9843FA7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44DC-5B0C-42D2-A99A-C4B421C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D7EA-0445-4767-A645-D40546BB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9E5D-9CA3-4410-8C30-6DC0921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37885-589D-44C1-B40A-4C4FE95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21B8-9BC9-401C-AB68-F060942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4FB3-7EB1-489F-B8BD-550CFCD7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2FF0F-0BB4-4820-AA87-8F755BA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B31FF-2253-4D1F-BC5E-0A6563AB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4D4D5-D426-4F95-AF3B-4978C11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CA07-8EC1-4F6A-A689-595039E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853D6-1B71-42A0-A8C2-E0C1035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3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6D8D-F4BE-4EF2-B5E9-4F58AF2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806C-D89C-4A9F-AD2A-FFA1AD46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A9303-C254-4EF6-B3C2-42CEF52C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B9A12-DF5C-4853-9092-D91AAFB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6106-E556-42F8-82D5-0D6B5EAE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1D64F-A636-46D6-8AE4-94FD70F1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E18A-3B11-47F4-9042-3D3C069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AFA89-A4E1-4686-80BE-C598999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E92BD-27EB-4696-92BD-B7DD0E78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B3096-7084-46FB-A223-2E3EDFF10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BD937-A7B5-47CD-82CF-F679C0B4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4AED7-B6AD-4B8F-993F-874CFDA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3187B-57AF-4364-B8F2-646B78C2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17B3B-62A3-43A9-93D4-2F88577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86B6-5582-41F4-8624-B649AD1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F762C-EBAA-4D0B-9093-C714FEE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D3467-D33F-41B6-88E5-26CECC4A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1BBD3C-C60E-45F4-A144-DB784B81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FDA0CB-BC23-4F5A-B7F7-45F8E712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E3920-F970-43E2-B7D4-DBF9CC9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AC4ED-92E0-4B9E-A28B-987B4B6E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B486-3DBA-4C83-83FB-DD9E0CA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01EDE-9F4E-4EA9-89F6-E77CAF6D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447D3-A438-41A5-B961-CBCD28E5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FACA8-7EC2-459C-8518-4FA6D54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9795D-C422-493A-B078-FA54D134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F2DC8-99D1-455C-8F0C-DDA4D2B3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7A3E9-DF4D-412D-9353-25D462E6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FB2B8-E1B6-4035-9927-BE25A0F8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690DC-6B05-45B7-A550-0990FAD7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45E59-28A1-4EE9-ADA4-2F45DD33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C0983-689D-46AD-A2B2-49708056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06206-D164-4867-A797-3F74F6B8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90F85C-1078-4EDC-A6AA-EBAA1E76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639C0-A601-4BB1-9B7A-F5A6BB8E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CE218-19DB-47D0-BE9F-18982A36A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966A-95A0-4B03-A448-E530D049288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5F456-9126-45F8-A47B-ED69194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4614-5591-48F2-A87E-7773074B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8B94A0-52DF-42FC-BA4B-F5C04543C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탐욕법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문제풀이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18C9002-62EB-431E-BA73-DC359EC32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유의진</a:t>
            </a:r>
          </a:p>
        </p:txBody>
      </p:sp>
    </p:spTree>
    <p:extLst>
      <p:ext uri="{BB962C8B-B14F-4D97-AF65-F5344CB8AC3E}">
        <p14:creationId xmlns:p14="http://schemas.microsoft.com/office/powerpoint/2010/main" val="36849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체육복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9B28F-7055-4CA6-BD7D-EE3F2345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" y="591488"/>
            <a:ext cx="6057211" cy="6316679"/>
          </a:xfrm>
          <a:prstGeom prst="rect">
            <a:avLst/>
          </a:prstGeom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799100C3-79B6-4AFB-904D-E4E2B396CBD9}"/>
              </a:ext>
            </a:extLst>
          </p:cNvPr>
          <p:cNvSpPr txBox="1">
            <a:spLocks/>
          </p:cNvSpPr>
          <p:nvPr/>
        </p:nvSpPr>
        <p:spPr>
          <a:xfrm>
            <a:off x="6320948" y="1716701"/>
            <a:ext cx="5401627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배열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: -1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없음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1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여분 있음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573852E-432B-4A87-9F6D-D570C4DB52CB}"/>
              </a:ext>
            </a:extLst>
          </p:cNvPr>
          <p:cNvSpPr/>
          <p:nvPr/>
        </p:nvSpPr>
        <p:spPr>
          <a:xfrm>
            <a:off x="6118225" y="1809851"/>
            <a:ext cx="125519" cy="236082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AB483426-801B-4C93-B84B-54D8D2AA590B}"/>
              </a:ext>
            </a:extLst>
          </p:cNvPr>
          <p:cNvSpPr/>
          <p:nvPr/>
        </p:nvSpPr>
        <p:spPr>
          <a:xfrm>
            <a:off x="6118225" y="2344094"/>
            <a:ext cx="90909" cy="652778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B15872F0-BEFC-4D85-9A83-18A7F0099226}"/>
              </a:ext>
            </a:extLst>
          </p:cNvPr>
          <p:cNvSpPr txBox="1">
            <a:spLocks/>
          </p:cNvSpPr>
          <p:nvPr/>
        </p:nvSpPr>
        <p:spPr>
          <a:xfrm>
            <a:off x="6320948" y="2495147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잃어 버린 사람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check=-1</a:t>
            </a: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A698A7ED-DFBA-4F6E-BFE8-5462B25017A3}"/>
              </a:ext>
            </a:extLst>
          </p:cNvPr>
          <p:cNvSpPr/>
          <p:nvPr/>
        </p:nvSpPr>
        <p:spPr>
          <a:xfrm>
            <a:off x="6115339" y="4220929"/>
            <a:ext cx="86416" cy="2090060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6251553" y="4533390"/>
            <a:ext cx="6001405" cy="1634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① 여분 있는지 확인 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② 여분 있는 사람의 앞뒤 확인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③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check[</a:t>
            </a: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]=0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여분 사용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answer++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④ 앞사람이 없으면 앞사람에게 우선 지급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있으면 뒤에 지급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50E39228-092C-46EA-AAB7-82A11FF37FA0}"/>
              </a:ext>
            </a:extLst>
          </p:cNvPr>
          <p:cNvSpPr txBox="1">
            <a:spLocks/>
          </p:cNvSpPr>
          <p:nvPr/>
        </p:nvSpPr>
        <p:spPr>
          <a:xfrm>
            <a:off x="6320948" y="2045933"/>
            <a:ext cx="5979207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answer =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전체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잃어버린 사람의 수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있는 사람 수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F4F866C5-1CC0-49F0-A303-996B6956D803}"/>
              </a:ext>
            </a:extLst>
          </p:cNvPr>
          <p:cNvSpPr/>
          <p:nvPr/>
        </p:nvSpPr>
        <p:spPr>
          <a:xfrm>
            <a:off x="6118225" y="2093709"/>
            <a:ext cx="125519" cy="236082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F92F9ABD-B84C-44BB-9E8A-DA63EC653F8A}"/>
              </a:ext>
            </a:extLst>
          </p:cNvPr>
          <p:cNvSpPr/>
          <p:nvPr/>
        </p:nvSpPr>
        <p:spPr>
          <a:xfrm>
            <a:off x="6118225" y="2996872"/>
            <a:ext cx="86415" cy="1168073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4">
            <a:extLst>
              <a:ext uri="{FF2B5EF4-FFF2-40B4-BE49-F238E27FC236}">
                <a16:creationId xmlns:a16="http://schemas.microsoft.com/office/drawing/2014/main" id="{F707B615-E7E0-427D-9E67-61D18F88FBDD}"/>
              </a:ext>
            </a:extLst>
          </p:cNvPr>
          <p:cNvSpPr txBox="1">
            <a:spLocks/>
          </p:cNvSpPr>
          <p:nvPr/>
        </p:nvSpPr>
        <p:spPr>
          <a:xfrm>
            <a:off x="6320948" y="3242705"/>
            <a:ext cx="5932011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여분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있는 사람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check++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잃어버렸는데 여분이 있으면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0, answer++ </a:t>
            </a:r>
            <a:r>
              <a:rPr lang="en-US" altLang="ko-KR" sz="1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있는 사람 수에 추가</a:t>
            </a:r>
            <a:r>
              <a:rPr lang="en-US" altLang="ko-KR" sz="1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reserve[</a:t>
            </a:r>
            <a:r>
              <a:rPr lang="en-US" altLang="ko-KR" sz="18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]=0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으로 바꾸어 여분 없음을 표시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8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5" grpId="0"/>
      <p:bldP spid="18" grpId="0" animBg="1"/>
      <p:bldP spid="21" grpId="0"/>
      <p:bldP spid="19" grpId="0"/>
      <p:bldP spid="22" grpId="0" animBg="1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30E25D-D66E-4AF9-9D3D-1CEA85DB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8" y="421632"/>
            <a:ext cx="4973715" cy="6344936"/>
          </a:xfrm>
          <a:prstGeom prst="rect">
            <a:avLst/>
          </a:prstGeom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조이스틱</a:t>
            </a:r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799100C3-79B6-4AFB-904D-E4E2B396CBD9}"/>
              </a:ext>
            </a:extLst>
          </p:cNvPr>
          <p:cNvSpPr txBox="1">
            <a:spLocks/>
          </p:cNvSpPr>
          <p:nvPr/>
        </p:nvSpPr>
        <p:spPr>
          <a:xfrm>
            <a:off x="5095222" y="1760653"/>
            <a:ext cx="5401627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배열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설정 필요 여부 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573852E-432B-4A87-9F6D-D570C4DB52CB}"/>
              </a:ext>
            </a:extLst>
          </p:cNvPr>
          <p:cNvSpPr/>
          <p:nvPr/>
        </p:nvSpPr>
        <p:spPr>
          <a:xfrm>
            <a:off x="4973593" y="1810396"/>
            <a:ext cx="87361" cy="30129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AB483426-801B-4C93-B84B-54D8D2AA590B}"/>
              </a:ext>
            </a:extLst>
          </p:cNvPr>
          <p:cNvSpPr/>
          <p:nvPr/>
        </p:nvSpPr>
        <p:spPr>
          <a:xfrm>
            <a:off x="4991967" y="2560161"/>
            <a:ext cx="69341" cy="974700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B15872F0-BEFC-4D85-9A83-18A7F0099226}"/>
              </a:ext>
            </a:extLst>
          </p:cNvPr>
          <p:cNvSpPr txBox="1">
            <a:spLocks/>
          </p:cNvSpPr>
          <p:nvPr/>
        </p:nvSpPr>
        <p:spPr>
          <a:xfrm>
            <a:off x="5095977" y="2554069"/>
            <a:ext cx="5706428" cy="1047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위아래로 움직이는 횟수 더해주기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중간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지점인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을 기준으로 구분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움직이는 횟수 최소화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 아니면 설정 필요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는 기본값이므로 설정 불필요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t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에서 제외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7711C89F-43A6-4E77-90A8-538675756A48}"/>
              </a:ext>
            </a:extLst>
          </p:cNvPr>
          <p:cNvSpPr/>
          <p:nvPr/>
        </p:nvSpPr>
        <p:spPr>
          <a:xfrm>
            <a:off x="4991613" y="3594100"/>
            <a:ext cx="87361" cy="87761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4">
            <a:extLst>
              <a:ext uri="{FF2B5EF4-FFF2-40B4-BE49-F238E27FC236}">
                <a16:creationId xmlns:a16="http://schemas.microsoft.com/office/drawing/2014/main" id="{56885ADE-0E1C-457E-A809-8058041731E8}"/>
              </a:ext>
            </a:extLst>
          </p:cNvPr>
          <p:cNvSpPr txBox="1">
            <a:spLocks/>
          </p:cNvSpPr>
          <p:nvPr/>
        </p:nvSpPr>
        <p:spPr>
          <a:xfrm>
            <a:off x="5095222" y="3764340"/>
            <a:ext cx="5706428" cy="51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위치 확인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설정 필요 시 설정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1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로 초기화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바로 옆을 점검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A698A7ED-DFBA-4F6E-BFE8-5462B25017A3}"/>
              </a:ext>
            </a:extLst>
          </p:cNvPr>
          <p:cNvSpPr/>
          <p:nvPr/>
        </p:nvSpPr>
        <p:spPr>
          <a:xfrm>
            <a:off x="4993336" y="4520053"/>
            <a:ext cx="86415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5078974" y="4634363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오른쪽 점검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바꿔야 하면 현재 위치 이동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이동 횟수에 추가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68920D-EFB3-4CE1-87B8-8C33947EB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41718"/>
              </p:ext>
            </p:extLst>
          </p:nvPr>
        </p:nvGraphicFramePr>
        <p:xfrm>
          <a:off x="4466913" y="663500"/>
          <a:ext cx="3708072" cy="424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008">
                  <a:extLst>
                    <a:ext uri="{9D8B030D-6E8A-4147-A177-3AD203B41FA5}">
                      <a16:colId xmlns:a16="http://schemas.microsoft.com/office/drawing/2014/main" val="2927815083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279087491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655432152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785163283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090207593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944899300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792629213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433860862"/>
                    </a:ext>
                  </a:extLst>
                </a:gridCol>
                <a:gridCol w="412008">
                  <a:extLst>
                    <a:ext uri="{9D8B030D-6E8A-4147-A177-3AD203B41FA5}">
                      <a16:colId xmlns:a16="http://schemas.microsoft.com/office/drawing/2014/main" val="3185563046"/>
                    </a:ext>
                  </a:extLst>
                </a:gridCol>
              </a:tblGrid>
              <a:tr h="4248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458501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CB97A11-030B-4DEC-905F-F15F907902D5}"/>
              </a:ext>
            </a:extLst>
          </p:cNvPr>
          <p:cNvSpPr/>
          <p:nvPr/>
        </p:nvSpPr>
        <p:spPr>
          <a:xfrm>
            <a:off x="4962487" y="253500"/>
            <a:ext cx="265471" cy="336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D695F61-2044-4854-B55F-5F0DD9D39F63}"/>
              </a:ext>
            </a:extLst>
          </p:cNvPr>
          <p:cNvSpPr/>
          <p:nvPr/>
        </p:nvSpPr>
        <p:spPr>
          <a:xfrm>
            <a:off x="5775615" y="253500"/>
            <a:ext cx="265471" cy="336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5AAF3C-2FBE-4784-B92C-58043573F6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23" y="733428"/>
            <a:ext cx="284952" cy="284952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8549ED5-431B-4054-BD4C-0508C535463E}"/>
              </a:ext>
            </a:extLst>
          </p:cNvPr>
          <p:cNvSpPr/>
          <p:nvPr/>
        </p:nvSpPr>
        <p:spPr>
          <a:xfrm>
            <a:off x="4541096" y="253500"/>
            <a:ext cx="265471" cy="336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92124D4-A96D-463A-AAA1-20DB140C6F9D}"/>
              </a:ext>
            </a:extLst>
          </p:cNvPr>
          <p:cNvSpPr/>
          <p:nvPr/>
        </p:nvSpPr>
        <p:spPr>
          <a:xfrm>
            <a:off x="6197006" y="246220"/>
            <a:ext cx="265471" cy="336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D778203F-C906-417A-BEBE-18DC14BD9D00}"/>
              </a:ext>
            </a:extLst>
          </p:cNvPr>
          <p:cNvSpPr/>
          <p:nvPr/>
        </p:nvSpPr>
        <p:spPr>
          <a:xfrm>
            <a:off x="4993336" y="5301759"/>
            <a:ext cx="86415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부제목 4">
            <a:extLst>
              <a:ext uri="{FF2B5EF4-FFF2-40B4-BE49-F238E27FC236}">
                <a16:creationId xmlns:a16="http://schemas.microsoft.com/office/drawing/2014/main" id="{9AC7FA7E-7050-4A42-8404-2F4D522BA9C2}"/>
              </a:ext>
            </a:extLst>
          </p:cNvPr>
          <p:cNvSpPr txBox="1">
            <a:spLocks/>
          </p:cNvSpPr>
          <p:nvPr/>
        </p:nvSpPr>
        <p:spPr>
          <a:xfrm>
            <a:off x="5078974" y="5416069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왼쪽 점검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바꿔야 하면 현재 위치 이동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이동 횟수에 추가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CD2011-4C63-4540-903A-DF41C48280DD}"/>
              </a:ext>
            </a:extLst>
          </p:cNvPr>
          <p:cNvSpPr/>
          <p:nvPr/>
        </p:nvSpPr>
        <p:spPr>
          <a:xfrm>
            <a:off x="4993337" y="5905450"/>
            <a:ext cx="85638" cy="263518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부제목 4">
            <a:extLst>
              <a:ext uri="{FF2B5EF4-FFF2-40B4-BE49-F238E27FC236}">
                <a16:creationId xmlns:a16="http://schemas.microsoft.com/office/drawing/2014/main" id="{36FEC6F5-B98A-4123-A9BF-3BB45F42BCD1}"/>
              </a:ext>
            </a:extLst>
          </p:cNvPr>
          <p:cNvSpPr txBox="1">
            <a:spLocks/>
          </p:cNvSpPr>
          <p:nvPr/>
        </p:nvSpPr>
        <p:spPr>
          <a:xfrm>
            <a:off x="5087099" y="5850807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점검 거리 증가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5" grpId="0"/>
      <p:bldP spid="16" grpId="0" animBg="1"/>
      <p:bldP spid="17" grpId="0"/>
      <p:bldP spid="18" grpId="0" animBg="1"/>
      <p:bldP spid="21" grpId="0"/>
      <p:bldP spid="6" grpId="0" animBg="1"/>
      <p:bldP spid="6" grpId="1" animBg="1"/>
      <p:bldP spid="19" grpId="0" animBg="1"/>
      <p:bldP spid="19" grpId="1" animBg="1"/>
      <p:bldP spid="22" grpId="0" animBg="1"/>
      <p:bldP spid="23" grpId="0" animBg="1"/>
      <p:bldP spid="24" grpId="0" animBg="1"/>
      <p:bldP spid="25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470E3C-5BF0-4147-9AD5-7FB7C272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512"/>
            <a:ext cx="6391275" cy="5514975"/>
          </a:xfrm>
          <a:prstGeom prst="rect">
            <a:avLst/>
          </a:prstGeom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2270000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큰 수 만들기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799100C3-79B6-4AFB-904D-E4E2B396CBD9}"/>
              </a:ext>
            </a:extLst>
          </p:cNvPr>
          <p:cNvSpPr txBox="1">
            <a:spLocks/>
          </p:cNvSpPr>
          <p:nvPr/>
        </p:nvSpPr>
        <p:spPr>
          <a:xfrm>
            <a:off x="6298724" y="2101869"/>
            <a:ext cx="5401627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 =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제거한 개수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위치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573852E-432B-4A87-9F6D-D570C4DB52CB}"/>
              </a:ext>
            </a:extLst>
          </p:cNvPr>
          <p:cNvSpPr/>
          <p:nvPr/>
        </p:nvSpPr>
        <p:spPr>
          <a:xfrm>
            <a:off x="6096000" y="2101869"/>
            <a:ext cx="103609" cy="372803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AB483426-801B-4C93-B84B-54D8D2AA590B}"/>
              </a:ext>
            </a:extLst>
          </p:cNvPr>
          <p:cNvSpPr/>
          <p:nvPr/>
        </p:nvSpPr>
        <p:spPr>
          <a:xfrm>
            <a:off x="6103928" y="2848412"/>
            <a:ext cx="103609" cy="814480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B15872F0-BEFC-4D85-9A83-18A7F0099226}"/>
              </a:ext>
            </a:extLst>
          </p:cNvPr>
          <p:cNvSpPr txBox="1">
            <a:spLocks/>
          </p:cNvSpPr>
          <p:nvPr/>
        </p:nvSpPr>
        <p:spPr>
          <a:xfrm>
            <a:off x="6298724" y="2858898"/>
            <a:ext cx="5706428" cy="914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앞의 숫자가 뒤의 숫자보다 작을 경우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위치의 숫자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개 삭제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제거 개수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처음부터 다시 탐색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7711C89F-43A6-4E77-90A8-538675756A48}"/>
              </a:ext>
            </a:extLst>
          </p:cNvPr>
          <p:cNvSpPr/>
          <p:nvPr/>
        </p:nvSpPr>
        <p:spPr>
          <a:xfrm>
            <a:off x="6105526" y="3773818"/>
            <a:ext cx="86416" cy="146429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6298724" y="4250665"/>
            <a:ext cx="5706428" cy="618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위치 오른쪽으로 한 칸 이동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마지막에 도달한 경우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가장 뒤쪽 숫자 삭제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B0D0D833-3F27-426E-A3C6-48A6A4B85C55}"/>
              </a:ext>
            </a:extLst>
          </p:cNvPr>
          <p:cNvSpPr txBox="1">
            <a:spLocks/>
          </p:cNvSpPr>
          <p:nvPr/>
        </p:nvSpPr>
        <p:spPr>
          <a:xfrm>
            <a:off x="3042981" y="187783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앞자리가 클수록 큰 수</a:t>
            </a:r>
            <a:endParaRPr lang="en-US" altLang="ko-KR" sz="2000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뒤에 숫자보다 앞의 숫자가 작으면 앞의 숫자 삭제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5" grpId="0"/>
      <p:bldP spid="16" grpId="0" animBg="1"/>
      <p:bldP spid="21" grpId="0"/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3B089471E19D499A794BD6281B8337" ma:contentTypeVersion="2" ma:contentTypeDescription="새 문서를 만듭니다." ma:contentTypeScope="" ma:versionID="b6a9b00f96d9581263930572465e4cca">
  <xsd:schema xmlns:xsd="http://www.w3.org/2001/XMLSchema" xmlns:xs="http://www.w3.org/2001/XMLSchema" xmlns:p="http://schemas.microsoft.com/office/2006/metadata/properties" xmlns:ns3="72237e5d-b00b-4582-bffc-c4905ae74025" targetNamespace="http://schemas.microsoft.com/office/2006/metadata/properties" ma:root="true" ma:fieldsID="c961ed26f7be2a665dc9bd45855c86cb" ns3:_="">
    <xsd:import namespace="72237e5d-b00b-4582-bffc-c4905ae740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37e5d-b00b-4582-bffc-c4905ae74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AEC1F0-4D5F-4524-8221-E88FBE880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37e5d-b00b-4582-bffc-c4905ae74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39A32-F1EC-4D0C-A125-6D6294855C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1DFEA9-437C-472F-84B5-7554FFCB9B9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2237e5d-b00b-4582-bffc-c4905ae7402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230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10X10</vt:lpstr>
      <vt:lpstr>맑은 고딕</vt:lpstr>
      <vt:lpstr>Arial</vt:lpstr>
      <vt:lpstr>Office 테마</vt:lpstr>
      <vt:lpstr>탐욕법 문제풀이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완전탐색 문제풀이</dc:title>
  <dc:creator>유의진</dc:creator>
  <cp:lastModifiedBy>유의진</cp:lastModifiedBy>
  <cp:revision>32</cp:revision>
  <dcterms:created xsi:type="dcterms:W3CDTF">2021-05-12T12:52:09Z</dcterms:created>
  <dcterms:modified xsi:type="dcterms:W3CDTF">2021-05-26T05:28:50Z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0x010100783B089471E19D499A794BD6281B8337</vt:lpwstr>
  </property>
</Properties>
</file>