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76" r:id="rId4"/>
    <p:sldId id="268" r:id="rId5"/>
    <p:sldId id="277" r:id="rId6"/>
    <p:sldId id="303" r:id="rId7"/>
    <p:sldId id="302" r:id="rId8"/>
    <p:sldId id="269" r:id="rId9"/>
    <p:sldId id="304" r:id="rId10"/>
    <p:sldId id="308" r:id="rId11"/>
    <p:sldId id="267" r:id="rId12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3996964" y="2504056"/>
            <a:ext cx="1021400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  <a:endParaRPr lang="ko-KR" altLang="en-US" sz="34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백동훈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2851480" y="2579565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H-index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70838-3D76-4180-BB33-2C05F48FF61B}"/>
              </a:ext>
            </a:extLst>
          </p:cNvPr>
          <p:cNvSpPr txBox="1"/>
          <p:nvPr/>
        </p:nvSpPr>
        <p:spPr>
          <a:xfrm>
            <a:off x="1507216" y="930718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citations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C0F22-32D4-45FB-9E20-8CBF32670B72}"/>
              </a:ext>
            </a:extLst>
          </p:cNvPr>
          <p:cNvSpPr txBox="1"/>
          <p:nvPr/>
        </p:nvSpPr>
        <p:spPr>
          <a:xfrm>
            <a:off x="512868" y="1623484"/>
            <a:ext cx="3600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1, 3,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, 6]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조건 만족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5FF5EF-425E-48F4-B8A1-21DCC848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59" y="960561"/>
            <a:ext cx="5089003" cy="493575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2DEE9C6-EA7D-47E3-9071-045DE6E330C2}"/>
              </a:ext>
            </a:extLst>
          </p:cNvPr>
          <p:cNvCxnSpPr>
            <a:cxnSpLocks/>
          </p:cNvCxnSpPr>
          <p:nvPr/>
        </p:nvCxnSpPr>
        <p:spPr>
          <a:xfrm>
            <a:off x="2150823" y="2132856"/>
            <a:ext cx="0" cy="38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4C44EF-C48A-4C6D-B014-C433D7622D4C}"/>
              </a:ext>
            </a:extLst>
          </p:cNvPr>
          <p:cNvSpPr txBox="1"/>
          <p:nvPr/>
        </p:nvSpPr>
        <p:spPr>
          <a:xfrm>
            <a:off x="632526" y="2708920"/>
            <a:ext cx="3312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가능한 </a:t>
            </a:r>
            <a:r>
              <a:rPr lang="en-US" altLang="ko-KR" dirty="0"/>
              <a:t>h </a:t>
            </a:r>
            <a:r>
              <a:rPr lang="ko-KR" altLang="en-US" dirty="0"/>
              <a:t>최솟값 </a:t>
            </a:r>
            <a:r>
              <a:rPr lang="en-US" altLang="ko-KR" dirty="0"/>
              <a:t>: 3</a:t>
            </a:r>
          </a:p>
          <a:p>
            <a:r>
              <a:rPr lang="ko-KR" altLang="en-US" dirty="0"/>
              <a:t>가능한 </a:t>
            </a:r>
            <a:r>
              <a:rPr lang="en-US" altLang="ko-KR" dirty="0"/>
              <a:t>h </a:t>
            </a:r>
            <a:r>
              <a:rPr lang="ko-KR" altLang="en-US" dirty="0"/>
              <a:t>최댓값 </a:t>
            </a:r>
            <a:r>
              <a:rPr lang="en-US" altLang="ko-KR" dirty="0"/>
              <a:t>: 5-1 = 4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D9B16E7-8524-4373-B0BB-56E2DB06162E}"/>
              </a:ext>
            </a:extLst>
          </p:cNvPr>
          <p:cNvCxnSpPr>
            <a:cxnSpLocks/>
          </p:cNvCxnSpPr>
          <p:nvPr/>
        </p:nvCxnSpPr>
        <p:spPr>
          <a:xfrm>
            <a:off x="2148279" y="3501008"/>
            <a:ext cx="0" cy="38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A22C5F-D826-4E25-8C66-309CB562E747}"/>
              </a:ext>
            </a:extLst>
          </p:cNvPr>
          <p:cNvSpPr txBox="1"/>
          <p:nvPr/>
        </p:nvSpPr>
        <p:spPr>
          <a:xfrm>
            <a:off x="512868" y="4022692"/>
            <a:ext cx="3312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부터 </a:t>
            </a:r>
            <a:r>
              <a:rPr lang="en-US" altLang="ko-KR" dirty="0"/>
              <a:t>3</a:t>
            </a:r>
            <a:r>
              <a:rPr lang="ko-KR" altLang="en-US" dirty="0"/>
              <a:t>까지 </a:t>
            </a:r>
            <a:r>
              <a:rPr lang="en-US" altLang="ko-KR" dirty="0" err="1"/>
              <a:t>h_index</a:t>
            </a:r>
            <a:r>
              <a:rPr lang="ko-KR" altLang="en-US" dirty="0"/>
              <a:t>의 조건을 만족하는지 판단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만족하는 수가 있으면 그 수가 가능한 </a:t>
            </a:r>
            <a:r>
              <a:rPr lang="en-US" altLang="ko-KR" dirty="0">
                <a:sym typeface="Wingdings" panose="05000000000000000000" pitchFamily="2" charset="2"/>
              </a:rPr>
              <a:t>h</a:t>
            </a:r>
            <a:r>
              <a:rPr lang="ko-KR" altLang="en-US" dirty="0">
                <a:sym typeface="Wingdings" panose="05000000000000000000" pitchFamily="2" charset="2"/>
              </a:rPr>
              <a:t>값의 최댓값이므로 </a:t>
            </a:r>
            <a:r>
              <a:rPr lang="en-US" altLang="ko-KR" dirty="0" err="1">
                <a:sym typeface="Wingdings" panose="05000000000000000000" pitchFamily="2" charset="2"/>
              </a:rPr>
              <a:t>h_index</a:t>
            </a:r>
            <a:r>
              <a:rPr lang="ko-KR" altLang="en-US" dirty="0">
                <a:sym typeface="Wingdings" panose="05000000000000000000" pitchFamily="2" charset="2"/>
              </a:rPr>
              <a:t>값으로 </a:t>
            </a:r>
            <a:r>
              <a:rPr lang="en-US" altLang="ko-KR" dirty="0">
                <a:sym typeface="Wingdings" panose="05000000000000000000" pitchFamily="2" charset="2"/>
              </a:rPr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2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백동훈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0510" y="1563473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수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60512" y="2723892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H-index</a:t>
            </a:r>
            <a:endParaRPr lang="ko-KR" altLang="en-US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76421" y="1762624"/>
            <a:ext cx="4352712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8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8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수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6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수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3BAFE9-6B88-492E-ABF1-D2E84E96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39" y="2205037"/>
            <a:ext cx="5324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890425" y="1700808"/>
            <a:ext cx="4164479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8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H-index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10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H-index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70838-3D76-4180-BB33-2C05F48FF61B}"/>
              </a:ext>
            </a:extLst>
          </p:cNvPr>
          <p:cNvSpPr txBox="1"/>
          <p:nvPr/>
        </p:nvSpPr>
        <p:spPr>
          <a:xfrm>
            <a:off x="1507216" y="2504907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citations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DD7E6-F412-4314-85FA-16E086F6F2EA}"/>
              </a:ext>
            </a:extLst>
          </p:cNvPr>
          <p:cNvSpPr txBox="1"/>
          <p:nvPr/>
        </p:nvSpPr>
        <p:spPr>
          <a:xfrm>
            <a:off x="1291192" y="3300062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[3, 0, 6, 1, 5]</a:t>
            </a:r>
            <a:endParaRPr lang="ko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351092F-9792-4826-804D-37825A0F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44" y="1138467"/>
            <a:ext cx="5085252" cy="46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5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H-index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70838-3D76-4180-BB33-2C05F48FF61B}"/>
              </a:ext>
            </a:extLst>
          </p:cNvPr>
          <p:cNvSpPr txBox="1"/>
          <p:nvPr/>
        </p:nvSpPr>
        <p:spPr>
          <a:xfrm>
            <a:off x="1536328" y="2171651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citations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DD7E6-F412-4314-85FA-16E086F6F2EA}"/>
              </a:ext>
            </a:extLst>
          </p:cNvPr>
          <p:cNvSpPr txBox="1"/>
          <p:nvPr/>
        </p:nvSpPr>
        <p:spPr>
          <a:xfrm>
            <a:off x="1284300" y="2745691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[3, 0, 6, 1, 5]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8EECE32-29E3-475C-91D5-D70F40DDE7BB}"/>
              </a:ext>
            </a:extLst>
          </p:cNvPr>
          <p:cNvCxnSpPr>
            <a:cxnSpLocks/>
          </p:cNvCxnSpPr>
          <p:nvPr/>
        </p:nvCxnSpPr>
        <p:spPr>
          <a:xfrm>
            <a:off x="2155288" y="3301781"/>
            <a:ext cx="0" cy="38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4748DD-F171-4D0F-A568-F9C090319DD6}"/>
              </a:ext>
            </a:extLst>
          </p:cNvPr>
          <p:cNvSpPr txBox="1"/>
          <p:nvPr/>
        </p:nvSpPr>
        <p:spPr>
          <a:xfrm>
            <a:off x="1291192" y="3777258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1, 3, 5, 6]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A2A0AED-D5B2-44B0-8FB9-B3FA87C9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6" y="1087525"/>
            <a:ext cx="5233181" cy="46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H-index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70838-3D76-4180-BB33-2C05F48FF61B}"/>
              </a:ext>
            </a:extLst>
          </p:cNvPr>
          <p:cNvSpPr txBox="1"/>
          <p:nvPr/>
        </p:nvSpPr>
        <p:spPr>
          <a:xfrm>
            <a:off x="1536328" y="1273905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citations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DD7E6-F412-4314-85FA-16E086F6F2EA}"/>
              </a:ext>
            </a:extLst>
          </p:cNvPr>
          <p:cNvSpPr txBox="1"/>
          <p:nvPr/>
        </p:nvSpPr>
        <p:spPr>
          <a:xfrm>
            <a:off x="1284300" y="1847945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[3, 0, 6, 1, 5]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8EECE32-29E3-475C-91D5-D70F40DDE7BB}"/>
              </a:ext>
            </a:extLst>
          </p:cNvPr>
          <p:cNvCxnSpPr>
            <a:cxnSpLocks/>
          </p:cNvCxnSpPr>
          <p:nvPr/>
        </p:nvCxnSpPr>
        <p:spPr>
          <a:xfrm>
            <a:off x="2155288" y="2404035"/>
            <a:ext cx="0" cy="38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4748DD-F171-4D0F-A568-F9C090319DD6}"/>
              </a:ext>
            </a:extLst>
          </p:cNvPr>
          <p:cNvSpPr txBox="1"/>
          <p:nvPr/>
        </p:nvSpPr>
        <p:spPr>
          <a:xfrm>
            <a:off x="1291192" y="2879512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1, 3, 5, 6]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284B8E-2743-4321-8A47-EC90C6169A75}"/>
              </a:ext>
            </a:extLst>
          </p:cNvPr>
          <p:cNvSpPr txBox="1"/>
          <p:nvPr/>
        </p:nvSpPr>
        <p:spPr>
          <a:xfrm>
            <a:off x="1320304" y="3878577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1, 3, 5, 6]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F599D1-0058-41A9-A4CF-28D4DD2ECCC0}"/>
              </a:ext>
            </a:extLst>
          </p:cNvPr>
          <p:cNvCxnSpPr>
            <a:cxnSpLocks/>
          </p:cNvCxnSpPr>
          <p:nvPr/>
        </p:nvCxnSpPr>
        <p:spPr>
          <a:xfrm>
            <a:off x="2155288" y="3389149"/>
            <a:ext cx="0" cy="38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8EF6254-BEF2-40A1-9245-C78DA2EBC528}"/>
              </a:ext>
            </a:extLst>
          </p:cNvPr>
          <p:cNvSpPr txBox="1"/>
          <p:nvPr/>
        </p:nvSpPr>
        <p:spPr>
          <a:xfrm>
            <a:off x="1322516" y="4379167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 3, 5, 6]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79EFB-6BE1-4E26-BD0D-624D4EC318A2}"/>
              </a:ext>
            </a:extLst>
          </p:cNvPr>
          <p:cNvSpPr txBox="1"/>
          <p:nvPr/>
        </p:nvSpPr>
        <p:spPr>
          <a:xfrm>
            <a:off x="1320304" y="4953207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1,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, 5, 6]</a:t>
            </a:r>
            <a:endParaRPr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8711CF43-72CE-408D-838C-D5ED2ADE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66" y="1287470"/>
            <a:ext cx="5123951" cy="42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H-index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70838-3D76-4180-BB33-2C05F48FF61B}"/>
              </a:ext>
            </a:extLst>
          </p:cNvPr>
          <p:cNvSpPr txBox="1"/>
          <p:nvPr/>
        </p:nvSpPr>
        <p:spPr>
          <a:xfrm>
            <a:off x="1507216" y="930718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citations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DD7E6-F412-4314-85FA-16E086F6F2EA}"/>
              </a:ext>
            </a:extLst>
          </p:cNvPr>
          <p:cNvSpPr txBox="1"/>
          <p:nvPr/>
        </p:nvSpPr>
        <p:spPr>
          <a:xfrm>
            <a:off x="1255188" y="1504758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[3, 0, 6, 1, 5]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8EECE32-29E3-475C-91D5-D70F40DDE7BB}"/>
              </a:ext>
            </a:extLst>
          </p:cNvPr>
          <p:cNvCxnSpPr>
            <a:cxnSpLocks/>
          </p:cNvCxnSpPr>
          <p:nvPr/>
        </p:nvCxnSpPr>
        <p:spPr>
          <a:xfrm>
            <a:off x="2126176" y="2060848"/>
            <a:ext cx="0" cy="38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4748DD-F171-4D0F-A568-F9C090319DD6}"/>
              </a:ext>
            </a:extLst>
          </p:cNvPr>
          <p:cNvSpPr txBox="1"/>
          <p:nvPr/>
        </p:nvSpPr>
        <p:spPr>
          <a:xfrm>
            <a:off x="1262080" y="2536325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1, 3, 5, 6]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284B8E-2743-4321-8A47-EC90C6169A75}"/>
              </a:ext>
            </a:extLst>
          </p:cNvPr>
          <p:cNvSpPr txBox="1"/>
          <p:nvPr/>
        </p:nvSpPr>
        <p:spPr>
          <a:xfrm>
            <a:off x="1291192" y="353539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1, 3, 5, 6]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F599D1-0058-41A9-A4CF-28D4DD2ECCC0}"/>
              </a:ext>
            </a:extLst>
          </p:cNvPr>
          <p:cNvCxnSpPr>
            <a:cxnSpLocks/>
          </p:cNvCxnSpPr>
          <p:nvPr/>
        </p:nvCxnSpPr>
        <p:spPr>
          <a:xfrm>
            <a:off x="2126176" y="3045962"/>
            <a:ext cx="0" cy="38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8EF6254-BEF2-40A1-9245-C78DA2EBC528}"/>
              </a:ext>
            </a:extLst>
          </p:cNvPr>
          <p:cNvSpPr txBox="1"/>
          <p:nvPr/>
        </p:nvSpPr>
        <p:spPr>
          <a:xfrm>
            <a:off x="1293404" y="403598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 3, 5, 6]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79EFB-6BE1-4E26-BD0D-624D4EC318A2}"/>
              </a:ext>
            </a:extLst>
          </p:cNvPr>
          <p:cNvSpPr txBox="1"/>
          <p:nvPr/>
        </p:nvSpPr>
        <p:spPr>
          <a:xfrm>
            <a:off x="1291192" y="461002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1,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, 5, 6]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C0F22-32D4-45FB-9E20-8CBF32670B72}"/>
              </a:ext>
            </a:extLst>
          </p:cNvPr>
          <p:cNvSpPr txBox="1"/>
          <p:nvPr/>
        </p:nvSpPr>
        <p:spPr>
          <a:xfrm>
            <a:off x="585754" y="5190156"/>
            <a:ext cx="3046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[0, 1, 3,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, 6]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h_index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조건 만족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5FF5EF-425E-48F4-B8A1-21DCC848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07" y="960561"/>
            <a:ext cx="5437656" cy="49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293</Words>
  <Application>Microsoft Office PowerPoint</Application>
  <PresentationFormat>A4 용지(210x297mm)</PresentationFormat>
  <Paragraphs>63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Korean Bold</vt:lpstr>
      <vt:lpstr>Noto Sans Korean Medium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백동훈</cp:lastModifiedBy>
  <cp:revision>90</cp:revision>
  <dcterms:created xsi:type="dcterms:W3CDTF">2014-08-30T22:01:36Z</dcterms:created>
  <dcterms:modified xsi:type="dcterms:W3CDTF">2021-04-28T12:06:46Z</dcterms:modified>
</cp:coreProperties>
</file>