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2D65-87F3-400C-A034-B29CEC84B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9FCDA-73AD-464D-8600-1A8EEFF32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198DD-D41E-4A1F-B375-B537DECA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7D12A-22CA-4DEB-A457-F06D0B2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34593-386D-4DC1-913D-20BAD38F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4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118E-5F86-4DCE-8CC5-789C8456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E469D-7253-4A54-B81A-42D19C62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1841D-2349-4CDB-8EBB-4A7A366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03E9B-0C79-4183-9C9B-EC55D81B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A45C8-DDD3-4DAE-B829-08E33773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D9B9EC-5B36-496A-A2CE-1424E9E0F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AA4EF-787B-48FB-BCBB-77F438E2A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4A405-43E3-4F57-9867-2F9175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67E8-4897-412C-876F-3DE740DC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7AD5F-D801-4D98-A570-C713AD62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C263-E140-48B6-9892-3E17021F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AF3B7-875F-4504-BD33-5AF1E86A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39E59-AC95-4279-8757-96B65483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E4C1A-AE39-4021-B029-510F940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39AE-68E8-4AFD-BE73-72FF983E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2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9B8-27CE-4687-AEC6-8E672EF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0270F-A19A-4DFD-8FB4-F30636BC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DFA2-F1F9-4459-9B86-FB7F84A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7ACB6-C0C6-4C72-97F4-68032A4B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C02B-5942-4A63-97AA-27C588F4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F832-5972-447A-82A8-B85200A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9923F-E97F-4287-B8BA-2FF5675C6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F3577-6F76-4C05-91C4-9B1D162F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D742E-1480-4744-B85F-5E2D236C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80D3C-D35D-4E68-8466-4CED38A3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79F0A-5E74-4E2D-A084-E958503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0D85-8742-4B35-BC81-BF64325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02912-B342-4E28-83C0-BF9420A5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F824F-3932-446B-B2E7-2FFC028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B87B9-94DA-4092-A8C8-63B4EA220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D9A7B-0AAA-4E0C-910B-C6B0C9EE8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E5014C-4664-4B17-8E9F-8A11FC25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C441B-AED6-43A2-A6DD-2C9F53A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70716-FA29-4268-A09D-C76BBA18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2B2B-F564-4C9B-93D5-78EFEA10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E23DD2-C8FC-4263-AE5C-256F216D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006BE-79BD-4552-B6DA-AFC9E7F6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F62473-CED2-4396-BF2C-51284FE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4E69-3383-4D68-9361-ADCFF4DA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82B393-A94D-47D9-8CAA-9DA57330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6813EE-39D6-456D-AFA0-714BEA3C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0C207-26E3-4C46-AA50-84791E28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5F98-B4DB-443D-8C65-54021DBE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C6F63-46A9-4798-A601-35140791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F6D53-739A-4FD2-BD29-246FE004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AC25-B058-41EA-85F6-0A7248F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27D88-901A-48C1-BC5F-BE797BAD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3204A-DDB2-48DC-AFEA-1362E394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64F83-8EB7-4669-99A0-4C682786E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BB011-7539-48C5-98D6-1CFF9A06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85AC-2E9F-4015-A2E5-83ED4270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378DE-C10D-4B68-B7E4-E972AB8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DED76-3BCD-4883-AECC-CE08A96D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E1776-609F-4418-ADAE-CCB47A38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8A74-B6C6-4EEF-83CE-2B223273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BF4F6-5CB2-4BF0-B727-962F0445C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2F0A6-A975-4E68-98C8-FC3D66A29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C44A4-6CC5-4B25-A2A6-FA965CD1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3D6FD9-2546-41DF-9DFE-E48413E429A3}"/>
              </a:ext>
            </a:extLst>
          </p:cNvPr>
          <p:cNvSpPr txBox="1"/>
          <p:nvPr/>
        </p:nvSpPr>
        <p:spPr>
          <a:xfrm>
            <a:off x="2615609" y="2274838"/>
            <a:ext cx="6960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K</a:t>
            </a:r>
            <a:r>
              <a:rPr lang="ko-KR" altLang="en-US" sz="4400" b="1" dirty="0" err="1">
                <a:solidFill>
                  <a:schemeClr val="bg1"/>
                </a:solidFill>
                <a:latin typeface="+mj-lt"/>
              </a:rPr>
              <a:t>번째수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5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주차 코드리뷰 발표자료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8742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447CA-3851-43C9-AA1B-AF38F806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19"/>
            <a:ext cx="6479628" cy="479393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70EE30-17A3-4C3A-BED0-20AECEA40624}"/>
              </a:ext>
            </a:extLst>
          </p:cNvPr>
          <p:cNvGraphicFramePr>
            <a:graphicFrameLocks noGrp="1"/>
          </p:cNvGraphicFramePr>
          <p:nvPr/>
        </p:nvGraphicFramePr>
        <p:xfrm>
          <a:off x="6687466" y="25131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832ED-882B-45B4-BCA9-704B58722F87}"/>
              </a:ext>
            </a:extLst>
          </p:cNvPr>
          <p:cNvGraphicFramePr>
            <a:graphicFrameLocks noGrp="1"/>
          </p:cNvGraphicFramePr>
          <p:nvPr/>
        </p:nvGraphicFramePr>
        <p:xfrm>
          <a:off x="6687466" y="34275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3F3897-5706-401C-A6DD-867CE76C9007}"/>
              </a:ext>
            </a:extLst>
          </p:cNvPr>
          <p:cNvSpPr txBox="1"/>
          <p:nvPr/>
        </p:nvSpPr>
        <p:spPr>
          <a:xfrm>
            <a:off x="5608544" y="26386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array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F3F34-7BAB-41D9-9790-0255D91CD044}"/>
              </a:ext>
            </a:extLst>
          </p:cNvPr>
          <p:cNvSpPr txBox="1"/>
          <p:nvPr/>
        </p:nvSpPr>
        <p:spPr>
          <a:xfrm>
            <a:off x="5608544" y="35530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sub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447CA-3851-43C9-AA1B-AF38F806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19"/>
            <a:ext cx="6479628" cy="479393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70EE30-17A3-4C3A-BED0-20AECEA4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41322"/>
              </p:ext>
            </p:extLst>
          </p:nvPr>
        </p:nvGraphicFramePr>
        <p:xfrm>
          <a:off x="6687466" y="25131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832ED-882B-45B4-BCA9-704B5872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0510"/>
              </p:ext>
            </p:extLst>
          </p:nvPr>
        </p:nvGraphicFramePr>
        <p:xfrm>
          <a:off x="6687466" y="34275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3F3897-5706-401C-A6DD-867CE76C9007}"/>
              </a:ext>
            </a:extLst>
          </p:cNvPr>
          <p:cNvSpPr txBox="1"/>
          <p:nvPr/>
        </p:nvSpPr>
        <p:spPr>
          <a:xfrm>
            <a:off x="5608544" y="26386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array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F3F34-7BAB-41D9-9790-0255D91CD044}"/>
              </a:ext>
            </a:extLst>
          </p:cNvPr>
          <p:cNvSpPr txBox="1"/>
          <p:nvPr/>
        </p:nvSpPr>
        <p:spPr>
          <a:xfrm>
            <a:off x="5608544" y="35530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sub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65E68-CD7E-426C-ADE2-4963F00C4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74013"/>
              </p:ext>
            </p:extLst>
          </p:nvPr>
        </p:nvGraphicFramePr>
        <p:xfrm>
          <a:off x="8124879" y="1598744"/>
          <a:ext cx="2156121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33175209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4243531136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1627461315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454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9730E6-086E-4DBA-866E-FD1715F3B30D}"/>
              </a:ext>
            </a:extLst>
          </p:cNvPr>
          <p:cNvSpPr txBox="1"/>
          <p:nvPr/>
        </p:nvSpPr>
        <p:spPr>
          <a:xfrm>
            <a:off x="6479628" y="1724280"/>
            <a:ext cx="164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en-US" altLang="ko-KR" sz="1800" dirty="0">
                <a:solidFill>
                  <a:schemeClr val="bg1"/>
                </a:solidFill>
              </a:rPr>
              <a:t>ommands[0]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25680-30AC-4A32-9049-CBA35B38423E}"/>
              </a:ext>
            </a:extLst>
          </p:cNvPr>
          <p:cNvSpPr/>
          <p:nvPr/>
        </p:nvSpPr>
        <p:spPr>
          <a:xfrm>
            <a:off x="7406264" y="2513144"/>
            <a:ext cx="3575954" cy="620404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C54C8F-F2F5-4878-9061-DBA11B0B8B5A}"/>
              </a:ext>
            </a:extLst>
          </p:cNvPr>
          <p:cNvSpPr/>
          <p:nvPr/>
        </p:nvSpPr>
        <p:spPr>
          <a:xfrm>
            <a:off x="6791293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6926E-A211-4B9B-8C9E-39648685447A}"/>
              </a:ext>
            </a:extLst>
          </p:cNvPr>
          <p:cNvSpPr/>
          <p:nvPr/>
        </p:nvSpPr>
        <p:spPr>
          <a:xfrm>
            <a:off x="7531931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C8046B-F6A4-4BAA-A223-20011533F503}"/>
              </a:ext>
            </a:extLst>
          </p:cNvPr>
          <p:cNvSpPr/>
          <p:nvPr/>
        </p:nvSpPr>
        <p:spPr>
          <a:xfrm>
            <a:off x="8272569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610FA5-8258-403E-90B4-383BFBCC38E6}"/>
              </a:ext>
            </a:extLst>
          </p:cNvPr>
          <p:cNvSpPr/>
          <p:nvPr/>
        </p:nvSpPr>
        <p:spPr>
          <a:xfrm>
            <a:off x="8909380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2855D-AEF1-4651-99A9-A58B3E0FD249}"/>
              </a:ext>
            </a:extLst>
          </p:cNvPr>
          <p:cNvSpPr/>
          <p:nvPr/>
        </p:nvSpPr>
        <p:spPr>
          <a:xfrm>
            <a:off x="9636957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447CA-3851-43C9-AA1B-AF38F806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19"/>
            <a:ext cx="6479628" cy="479393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70EE30-17A3-4C3A-BED0-20AECEA40624}"/>
              </a:ext>
            </a:extLst>
          </p:cNvPr>
          <p:cNvGraphicFramePr>
            <a:graphicFrameLocks noGrp="1"/>
          </p:cNvGraphicFramePr>
          <p:nvPr/>
        </p:nvGraphicFramePr>
        <p:xfrm>
          <a:off x="6687466" y="25131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832ED-882B-45B4-BCA9-704B5872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11853"/>
              </p:ext>
            </p:extLst>
          </p:nvPr>
        </p:nvGraphicFramePr>
        <p:xfrm>
          <a:off x="6687466" y="34275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3F3897-5706-401C-A6DD-867CE76C9007}"/>
              </a:ext>
            </a:extLst>
          </p:cNvPr>
          <p:cNvSpPr txBox="1"/>
          <p:nvPr/>
        </p:nvSpPr>
        <p:spPr>
          <a:xfrm>
            <a:off x="5608544" y="26386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array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F3F34-7BAB-41D9-9790-0255D91CD044}"/>
              </a:ext>
            </a:extLst>
          </p:cNvPr>
          <p:cNvSpPr txBox="1"/>
          <p:nvPr/>
        </p:nvSpPr>
        <p:spPr>
          <a:xfrm>
            <a:off x="5608544" y="35530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sub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65E68-CD7E-426C-ADE2-4963F00C48C4}"/>
              </a:ext>
            </a:extLst>
          </p:cNvPr>
          <p:cNvGraphicFramePr>
            <a:graphicFrameLocks noGrp="1"/>
          </p:cNvGraphicFramePr>
          <p:nvPr/>
        </p:nvGraphicFramePr>
        <p:xfrm>
          <a:off x="8124879" y="1598744"/>
          <a:ext cx="2156121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33175209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4243531136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1627461315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454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9730E6-086E-4DBA-866E-FD1715F3B30D}"/>
              </a:ext>
            </a:extLst>
          </p:cNvPr>
          <p:cNvSpPr txBox="1"/>
          <p:nvPr/>
        </p:nvSpPr>
        <p:spPr>
          <a:xfrm>
            <a:off x="6479628" y="1724280"/>
            <a:ext cx="164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en-US" altLang="ko-KR" sz="1800" dirty="0">
                <a:solidFill>
                  <a:schemeClr val="bg1"/>
                </a:solidFill>
              </a:rPr>
              <a:t>ommands[0]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25680-30AC-4A32-9049-CBA35B38423E}"/>
              </a:ext>
            </a:extLst>
          </p:cNvPr>
          <p:cNvSpPr/>
          <p:nvPr/>
        </p:nvSpPr>
        <p:spPr>
          <a:xfrm>
            <a:off x="7406264" y="2513144"/>
            <a:ext cx="3575954" cy="620404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6C500F-DE74-4EFE-9A96-E5D05335D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5932"/>
              </p:ext>
            </p:extLst>
          </p:nvPr>
        </p:nvGraphicFramePr>
        <p:xfrm>
          <a:off x="6687466" y="428281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E50B08-DFE9-488A-9726-A53AFDEDD6AC}"/>
              </a:ext>
            </a:extLst>
          </p:cNvPr>
          <p:cNvSpPr txBox="1"/>
          <p:nvPr/>
        </p:nvSpPr>
        <p:spPr>
          <a:xfrm>
            <a:off x="5360276" y="4408350"/>
            <a:ext cx="122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sz="1800" dirty="0">
                <a:solidFill>
                  <a:schemeClr val="bg1"/>
                </a:solidFill>
              </a:rPr>
              <a:t>ort(sub)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91DFF5-6498-423F-9E79-7B5E67E2DF95}"/>
              </a:ext>
            </a:extLst>
          </p:cNvPr>
          <p:cNvSpPr/>
          <p:nvPr/>
        </p:nvSpPr>
        <p:spPr>
          <a:xfrm>
            <a:off x="8123652" y="4282814"/>
            <a:ext cx="720688" cy="620404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유의진</dc:creator>
  <cp:lastModifiedBy>유의진</cp:lastModifiedBy>
  <cp:revision>8</cp:revision>
  <dcterms:created xsi:type="dcterms:W3CDTF">2021-04-28T07:01:33Z</dcterms:created>
  <dcterms:modified xsi:type="dcterms:W3CDTF">2021-04-28T07:25:21Z</dcterms:modified>
</cp:coreProperties>
</file>