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6" r:id="rId6"/>
    <p:sldId id="284" r:id="rId7"/>
    <p:sldId id="285" r:id="rId8"/>
    <p:sldId id="283" r:id="rId9"/>
    <p:sldId id="281" r:id="rId10"/>
    <p:sldId id="279" r:id="rId11"/>
    <p:sldId id="280" r:id="rId12"/>
    <p:sldId id="282" r:id="rId13"/>
    <p:sldId id="260" r:id="rId14"/>
    <p:sldId id="261" r:id="rId15"/>
    <p:sldId id="262" r:id="rId16"/>
    <p:sldId id="268" r:id="rId17"/>
    <p:sldId id="264" r:id="rId18"/>
    <p:sldId id="265" r:id="rId19"/>
    <p:sldId id="266" r:id="rId20"/>
    <p:sldId id="267" r:id="rId21"/>
    <p:sldId id="277" r:id="rId22"/>
    <p:sldId id="278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3141663" cy="67405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43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8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FA9C-F6F0-487D-9B6E-5AEDC2B80941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444F-2BF9-475A-B44F-EF1668336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96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500W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R-500WBF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29559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600W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R-600WBF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16299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1000W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R-1000WBF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40256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R-600WBF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266700" y="47719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IP67</a:t>
            </a:r>
            <a:b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</a:br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COR: 6500K</a:t>
            </a:r>
          </a:p>
        </p:txBody>
      </p:sp>
    </p:spTree>
    <p:extLst>
      <p:ext uri="{BB962C8B-B14F-4D97-AF65-F5344CB8AC3E}">
        <p14:creationId xmlns:p14="http://schemas.microsoft.com/office/powerpoint/2010/main" val="123323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777" y="1579562"/>
            <a:ext cx="10206447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R-1000WBF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661396" y="200903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18812" y="5210039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-463463" y="47725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IP67</a:t>
            </a:r>
            <a:b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</a:br>
            <a:r>
              <a:rPr lang="pt-BR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COR: 6500K</a:t>
            </a:r>
          </a:p>
        </p:txBody>
      </p:sp>
    </p:spTree>
    <p:extLst>
      <p:ext uri="{BB962C8B-B14F-4D97-AF65-F5344CB8AC3E}">
        <p14:creationId xmlns:p14="http://schemas.microsoft.com/office/powerpoint/2010/main" val="60251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874" y="2507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R-600WBF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PREMIUM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874" y="2507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PREMIUM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9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24547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R-200WBF</a:t>
            </a:r>
            <a:br>
              <a:rPr lang="pt-BR" sz="13800" dirty="0" smtClean="0">
                <a:latin typeface="Arial Black" panose="020B0A04020102020204" pitchFamily="34" charset="0"/>
              </a:rPr>
            </a:br>
            <a:r>
              <a:rPr lang="pt-BR" sz="13800" dirty="0" smtClean="0">
                <a:latin typeface="Arial Black" panose="020B0A04020102020204" pitchFamily="34" charset="0"/>
              </a:rPr>
              <a:t>MINI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8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9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R-300WBF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5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R-400WBF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6910251" y="4813135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5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40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R-300WBF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18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anais de venda - Acrílico St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31424"/>
          <a:stretch/>
        </p:blipFill>
        <p:spPr bwMode="auto">
          <a:xfrm>
            <a:off x="834844" y="1776548"/>
            <a:ext cx="9981590" cy="35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2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5400000">
            <a:off x="-1650274" y="2298020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dirty="0" smtClean="0">
                <a:latin typeface="Arial Black" panose="020B0A04020102020204" pitchFamily="34" charset="0"/>
              </a:rPr>
              <a:t>FULL</a:t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r>
              <a:rPr lang="pt-BR" sz="8800" dirty="0" smtClean="0">
                <a:latin typeface="Arial Black" panose="020B0A04020102020204" pitchFamily="34" charset="0"/>
              </a:rPr>
              <a:t/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r>
              <a:rPr lang="pt-BR" sz="8800" dirty="0" smtClean="0">
                <a:latin typeface="Arial Black" panose="020B0A04020102020204" pitchFamily="34" charset="0"/>
              </a:rPr>
              <a:t/>
            </a:r>
            <a:br>
              <a:rPr lang="pt-BR" sz="8800" dirty="0" smtClean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/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 err="1" smtClean="0">
                <a:latin typeface="Arial Black" panose="020B0A04020102020204" pitchFamily="34" charset="0"/>
              </a:rPr>
              <a:t>FULL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gração EDI com a Mercado Livre | EDICOM 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8" y="1841545"/>
            <a:ext cx="4773577" cy="24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lefone Shopee: CONTATO, NÚMERO, SAC, WHATSAPP, 0800 - Entrar em Conta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 t="32177" r="21991" b="33157"/>
          <a:stretch/>
        </p:blipFill>
        <p:spPr bwMode="auto">
          <a:xfrm>
            <a:off x="7119257" y="2520273"/>
            <a:ext cx="3176642" cy="11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5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4320" y="2235200"/>
            <a:ext cx="1162594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 smtClean="0">
                <a:latin typeface="Arial Black" panose="020B0A04020102020204" pitchFamily="34" charset="0"/>
              </a:rPr>
              <a:t>MATERIA PRIMA</a:t>
            </a:r>
          </a:p>
          <a:p>
            <a:pPr algn="ctr"/>
            <a:r>
              <a:rPr lang="pt-BR" sz="4000" dirty="0" smtClean="0">
                <a:latin typeface="Arial Black" panose="020B0A04020102020204" pitchFamily="34" charset="0"/>
              </a:rPr>
              <a:t> 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4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0400" y="2235200"/>
            <a:ext cx="57912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400W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1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0400" y="2235200"/>
            <a:ext cx="57912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>
                <a:latin typeface="Arial Black" panose="020B0A04020102020204" pitchFamily="34" charset="0"/>
              </a:rPr>
              <a:t>2</a:t>
            </a:r>
            <a:r>
              <a:rPr lang="pt-BR" sz="13800" dirty="0" smtClean="0">
                <a:latin typeface="Arial Black" panose="020B0A04020102020204" pitchFamily="34" charset="0"/>
              </a:rPr>
              <a:t>00W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8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4669" y="2235200"/>
            <a:ext cx="824266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100W (HK)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0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4669" y="2235200"/>
            <a:ext cx="824266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 smtClean="0">
                <a:latin typeface="Arial Black" panose="020B0A04020102020204" pitchFamily="34" charset="0"/>
              </a:rPr>
              <a:t>100W (SD)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0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843746" y="2235200"/>
            <a:ext cx="450450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800" dirty="0">
                <a:latin typeface="Arial Black" panose="020B0A04020102020204" pitchFamily="34" charset="0"/>
              </a:rPr>
              <a:t>5</a:t>
            </a:r>
            <a:r>
              <a:rPr lang="pt-BR" sz="13800" dirty="0" smtClean="0">
                <a:latin typeface="Arial Black" panose="020B0A04020102020204" pitchFamily="34" charset="0"/>
              </a:rPr>
              <a:t>0W 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46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dirty="0" smtClean="0">
                <a:latin typeface="Arial Black" panose="020B0A04020102020204" pitchFamily="34" charset="0"/>
              </a:rPr>
              <a:t>R-400WBF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unicado de imprensa - Mercado Livre · Metabooks PT-B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21377" r="9273" b="26589"/>
          <a:stretch/>
        </p:blipFill>
        <p:spPr bwMode="auto">
          <a:xfrm>
            <a:off x="6844938" y="5209484"/>
            <a:ext cx="3122024" cy="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valight, Loja Online | Shopee Bras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35746"/>
          <a:stretch/>
        </p:blipFill>
        <p:spPr bwMode="auto">
          <a:xfrm>
            <a:off x="1524000" y="0"/>
            <a:ext cx="3846283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345" y="4771994"/>
            <a:ext cx="5320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IP67</a:t>
            </a:r>
            <a:b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COR: 6500K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39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100W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3033979"/>
            <a:ext cx="886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R-100WBF-MINI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4228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200W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3033979"/>
            <a:ext cx="886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R-200WBF-MINI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32009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200W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R-200WBF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1485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200W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VERDE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R-200WVE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18911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300W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R-300WBF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23724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2050" y="958320"/>
            <a:ext cx="9791700" cy="1756274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REFLETOR LED 400W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BRANCO FRIO IP67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85900" y="271459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REFERENCIA: R-400WBF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5900" y="427669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DE ALTA PROTEÇÃO</a:t>
            </a:r>
            <a:b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 IMPORTADO</a:t>
            </a:r>
          </a:p>
        </p:txBody>
      </p:sp>
    </p:spTree>
    <p:extLst>
      <p:ext uri="{BB962C8B-B14F-4D97-AF65-F5344CB8AC3E}">
        <p14:creationId xmlns:p14="http://schemas.microsoft.com/office/powerpoint/2010/main" val="23520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13572</TotalTime>
  <Words>120</Words>
  <Application>Microsoft Office PowerPoint</Application>
  <PresentationFormat>Widescreen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R-200WBF </vt:lpstr>
      <vt:lpstr>R-300WBF </vt:lpstr>
      <vt:lpstr>R-400WBF </vt:lpstr>
      <vt:lpstr>REFLETOR LED 100W  BRANCO FRIO IP67</vt:lpstr>
      <vt:lpstr>REFLETOR LED 200W  BRANCO FRIO IP67</vt:lpstr>
      <vt:lpstr>REFLETOR LED 200W  BRANCO FRIO IP67</vt:lpstr>
      <vt:lpstr>REFLETOR LED 200W  VERDE IP67</vt:lpstr>
      <vt:lpstr>REFLETOR LED 300W  BRANCO FRIO IP67</vt:lpstr>
      <vt:lpstr>REFLETOR LED 400W  BRANCO FRIO IP67</vt:lpstr>
      <vt:lpstr>REFLETOR LED 500W  BRANCO FRIO IP67</vt:lpstr>
      <vt:lpstr>REFLETOR LED 600W  BRANCO FRIO IP67</vt:lpstr>
      <vt:lpstr>REFLETOR LED 1000W  BRANCO FRIO IP67</vt:lpstr>
      <vt:lpstr>R-600WBF </vt:lpstr>
      <vt:lpstr>R-1000WBF </vt:lpstr>
      <vt:lpstr>R-600WBF PREMIUM </vt:lpstr>
      <vt:lpstr>R-200WBF PREMIUM </vt:lpstr>
      <vt:lpstr>R-200WBF MINI </vt:lpstr>
      <vt:lpstr>R-300WBF </vt:lpstr>
      <vt:lpstr>R-400WBF </vt:lpstr>
      <vt:lpstr>Apresentação do PowerPoint</vt:lpstr>
      <vt:lpstr>FULL  FULL  FULL  FULL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R-200WBF</dc:title>
  <dc:creator>157-PC</dc:creator>
  <cp:lastModifiedBy>157-PC</cp:lastModifiedBy>
  <cp:revision>23</cp:revision>
  <cp:lastPrinted>2024-09-26T14:49:22Z</cp:lastPrinted>
  <dcterms:created xsi:type="dcterms:W3CDTF">2024-07-06T13:46:19Z</dcterms:created>
  <dcterms:modified xsi:type="dcterms:W3CDTF">2024-10-10T13:35:33Z</dcterms:modified>
</cp:coreProperties>
</file>