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4" r:id="rId10"/>
    <p:sldId id="265" r:id="rId11"/>
    <p:sldId id="266" r:id="rId12"/>
    <p:sldId id="267" r:id="rId13"/>
    <p:sldId id="277" r:id="rId14"/>
    <p:sldId id="278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25" d="100"/>
          <a:sy n="25" d="100"/>
        </p:scale>
        <p:origin x="2460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2FA9C-F6F0-487D-9B6E-5AEDC2B80941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444F-2BF9-475A-B44F-EF1668336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010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2FA9C-F6F0-487D-9B6E-5AEDC2B80941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444F-2BF9-475A-B44F-EF1668336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09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2FA9C-F6F0-487D-9B6E-5AEDC2B80941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444F-2BF9-475A-B44F-EF1668336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28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2FA9C-F6F0-487D-9B6E-5AEDC2B80941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444F-2BF9-475A-B44F-EF1668336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39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2FA9C-F6F0-487D-9B6E-5AEDC2B80941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444F-2BF9-475A-B44F-EF1668336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67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2FA9C-F6F0-487D-9B6E-5AEDC2B80941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444F-2BF9-475A-B44F-EF1668336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90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2FA9C-F6F0-487D-9B6E-5AEDC2B80941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444F-2BF9-475A-B44F-EF1668336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73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2FA9C-F6F0-487D-9B6E-5AEDC2B80941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444F-2BF9-475A-B44F-EF1668336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48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2FA9C-F6F0-487D-9B6E-5AEDC2B80941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444F-2BF9-475A-B44F-EF1668336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65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2FA9C-F6F0-487D-9B6E-5AEDC2B80941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444F-2BF9-475A-B44F-EF1668336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04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2FA9C-F6F0-487D-9B6E-5AEDC2B80941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444F-2BF9-475A-B44F-EF1668336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76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2FA9C-F6F0-487D-9B6E-5AEDC2B80941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A444F-2BF9-475A-B44F-EF1668336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187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54037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13800" dirty="0" smtClean="0">
                <a:latin typeface="Arial Black" panose="020B0A04020102020204" pitchFamily="34" charset="0"/>
              </a:rPr>
              <a:t>R-200WBF</a:t>
            </a:r>
            <a:r>
              <a:rPr lang="pt-BR" dirty="0" smtClean="0">
                <a:latin typeface="Arial Black" panose="020B0A04020102020204" pitchFamily="34" charset="0"/>
              </a:rPr>
              <a:t> </a:t>
            </a:r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1026" name="Picture 2" descr="inovalight, Loja Online | Shopee Brasi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55" b="35746"/>
          <a:stretch/>
        </p:blipFill>
        <p:spPr bwMode="auto">
          <a:xfrm>
            <a:off x="1524000" y="0"/>
            <a:ext cx="3846283" cy="13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unicado de imprensa - Mercado Livre · Metabooks PT-B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1" t="21377" r="9273" b="26589"/>
          <a:stretch/>
        </p:blipFill>
        <p:spPr bwMode="auto">
          <a:xfrm>
            <a:off x="6844938" y="5209484"/>
            <a:ext cx="3122024" cy="87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49345" y="4771994"/>
            <a:ext cx="532093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IP67</a:t>
            </a:r>
            <a:br>
              <a:rPr lang="pt-BR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pt-BR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COR: 6500K</a:t>
            </a:r>
            <a:endParaRPr lang="pt-BR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996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1524000" y="154037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13800" dirty="0" smtClean="0">
                <a:latin typeface="Arial Black" panose="020B0A04020102020204" pitchFamily="34" charset="0"/>
              </a:rPr>
              <a:t>R-300WBF</a:t>
            </a:r>
            <a:r>
              <a:rPr lang="pt-BR" dirty="0" smtClean="0">
                <a:latin typeface="Arial Black" panose="020B0A04020102020204" pitchFamily="34" charset="0"/>
              </a:rPr>
              <a:t> </a:t>
            </a:r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5" name="Picture 2" descr="Telefone Shopee: CONTATO, NÚMERO, SAC, WHATSAPP, 0800 - Entrar em Contat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8" t="32177" r="21991" b="33157"/>
          <a:stretch/>
        </p:blipFill>
        <p:spPr bwMode="auto">
          <a:xfrm>
            <a:off x="6910251" y="4813135"/>
            <a:ext cx="3176642" cy="112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novalight, Loja Online | Shopee Brasi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55" b="35746"/>
          <a:stretch/>
        </p:blipFill>
        <p:spPr bwMode="auto">
          <a:xfrm>
            <a:off x="1524000" y="0"/>
            <a:ext cx="3846283" cy="13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667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1524000" y="154037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13800" dirty="0" smtClean="0">
                <a:latin typeface="Arial Black" panose="020B0A04020102020204" pitchFamily="34" charset="0"/>
              </a:rPr>
              <a:t>R-400WBF</a:t>
            </a:r>
            <a:r>
              <a:rPr lang="pt-BR" dirty="0" smtClean="0">
                <a:latin typeface="Arial Black" panose="020B0A04020102020204" pitchFamily="34" charset="0"/>
              </a:rPr>
              <a:t> </a:t>
            </a:r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2050" name="Picture 2" descr="Telefone Shopee: CONTATO, NÚMERO, SAC, WHATSAPP, 0800 - Entrar em Contat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8" t="32177" r="21991" b="33157"/>
          <a:stretch/>
        </p:blipFill>
        <p:spPr bwMode="auto">
          <a:xfrm>
            <a:off x="6910251" y="4813135"/>
            <a:ext cx="3176642" cy="112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novalight, Loja Online | Shopee Brasi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55" b="35746"/>
          <a:stretch/>
        </p:blipFill>
        <p:spPr bwMode="auto">
          <a:xfrm>
            <a:off x="1524000" y="0"/>
            <a:ext cx="3846283" cy="13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450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anais de venda - Acrílico Sto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03" b="31424"/>
          <a:stretch/>
        </p:blipFill>
        <p:spPr bwMode="auto">
          <a:xfrm>
            <a:off x="834844" y="1776548"/>
            <a:ext cx="9981590" cy="350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428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rot="5400000">
            <a:off x="-1650274" y="2298020"/>
            <a:ext cx="9144000" cy="2387600"/>
          </a:xfrm>
        </p:spPr>
        <p:txBody>
          <a:bodyPr>
            <a:noAutofit/>
          </a:bodyPr>
          <a:lstStyle/>
          <a:p>
            <a:r>
              <a:rPr lang="pt-BR" sz="8800" dirty="0" smtClean="0">
                <a:latin typeface="Arial Black" panose="020B0A04020102020204" pitchFamily="34" charset="0"/>
              </a:rPr>
              <a:t>FULL</a:t>
            </a:r>
            <a:br>
              <a:rPr lang="pt-BR" sz="8800" dirty="0" smtClean="0">
                <a:latin typeface="Arial Black" panose="020B0A04020102020204" pitchFamily="34" charset="0"/>
              </a:rPr>
            </a:br>
            <a:r>
              <a:rPr lang="pt-BR" sz="8800" dirty="0">
                <a:latin typeface="Arial Black" panose="020B0A04020102020204" pitchFamily="34" charset="0"/>
              </a:rPr>
              <a:t/>
            </a:r>
            <a:br>
              <a:rPr lang="pt-BR" sz="8800" dirty="0">
                <a:latin typeface="Arial Black" panose="020B0A04020102020204" pitchFamily="34" charset="0"/>
              </a:rPr>
            </a:br>
            <a:r>
              <a:rPr lang="pt-BR" sz="8800" dirty="0" err="1" smtClean="0">
                <a:latin typeface="Arial Black" panose="020B0A04020102020204" pitchFamily="34" charset="0"/>
              </a:rPr>
              <a:t>FULL</a:t>
            </a:r>
            <a:r>
              <a:rPr lang="pt-BR" sz="8800" dirty="0" smtClean="0">
                <a:latin typeface="Arial Black" panose="020B0A04020102020204" pitchFamily="34" charset="0"/>
              </a:rPr>
              <a:t/>
            </a:r>
            <a:br>
              <a:rPr lang="pt-BR" sz="8800" dirty="0" smtClean="0">
                <a:latin typeface="Arial Black" panose="020B0A04020102020204" pitchFamily="34" charset="0"/>
              </a:rPr>
            </a:br>
            <a:r>
              <a:rPr lang="pt-BR" sz="8800" dirty="0">
                <a:latin typeface="Arial Black" panose="020B0A04020102020204" pitchFamily="34" charset="0"/>
              </a:rPr>
              <a:t/>
            </a:r>
            <a:br>
              <a:rPr lang="pt-BR" sz="8800" dirty="0">
                <a:latin typeface="Arial Black" panose="020B0A04020102020204" pitchFamily="34" charset="0"/>
              </a:rPr>
            </a:br>
            <a:r>
              <a:rPr lang="pt-BR" sz="8800" dirty="0" err="1" smtClean="0">
                <a:latin typeface="Arial Black" panose="020B0A04020102020204" pitchFamily="34" charset="0"/>
              </a:rPr>
              <a:t>FULL</a:t>
            </a:r>
            <a:r>
              <a:rPr lang="pt-BR" sz="8800" dirty="0" smtClean="0">
                <a:latin typeface="Arial Black" panose="020B0A04020102020204" pitchFamily="34" charset="0"/>
              </a:rPr>
              <a:t/>
            </a:r>
            <a:br>
              <a:rPr lang="pt-BR" sz="8800" dirty="0" smtClean="0">
                <a:latin typeface="Arial Black" panose="020B0A04020102020204" pitchFamily="34" charset="0"/>
              </a:rPr>
            </a:br>
            <a:r>
              <a:rPr lang="pt-BR" sz="8800" dirty="0">
                <a:latin typeface="Arial Black" panose="020B0A04020102020204" pitchFamily="34" charset="0"/>
              </a:rPr>
              <a:t/>
            </a:r>
            <a:br>
              <a:rPr lang="pt-BR" sz="8800" dirty="0">
                <a:latin typeface="Arial Black" panose="020B0A04020102020204" pitchFamily="34" charset="0"/>
              </a:rPr>
            </a:br>
            <a:r>
              <a:rPr lang="pt-BR" sz="8800" dirty="0" err="1" smtClean="0">
                <a:latin typeface="Arial Black" panose="020B0A04020102020204" pitchFamily="34" charset="0"/>
              </a:rPr>
              <a:t>FULL</a:t>
            </a:r>
            <a:endParaRPr lang="pt-BR" sz="8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970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egração EDI com a Mercado Livre | EDICOM B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68" y="1841545"/>
            <a:ext cx="4773577" cy="248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elefone Shopee: CONTATO, NÚMERO, SAC, WHATSAPP, 0800 - Entrar em Contat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8" t="32177" r="21991" b="33157"/>
          <a:stretch/>
        </p:blipFill>
        <p:spPr bwMode="auto">
          <a:xfrm>
            <a:off x="7119257" y="2520273"/>
            <a:ext cx="3176642" cy="112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253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ovalight, Loja Online | Shopee Brasi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55" b="35746"/>
          <a:stretch/>
        </p:blipFill>
        <p:spPr bwMode="auto">
          <a:xfrm>
            <a:off x="1524000" y="0"/>
            <a:ext cx="3846283" cy="13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74320" y="2235200"/>
            <a:ext cx="1162594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9600" dirty="0" smtClean="0">
                <a:latin typeface="Arial Black" panose="020B0A04020102020204" pitchFamily="34" charset="0"/>
              </a:rPr>
              <a:t>MATERIA PRIMA</a:t>
            </a:r>
          </a:p>
          <a:p>
            <a:pPr algn="ctr"/>
            <a:r>
              <a:rPr lang="pt-BR" sz="4000" dirty="0" smtClean="0">
                <a:latin typeface="Arial Black" panose="020B0A04020102020204" pitchFamily="34" charset="0"/>
              </a:rPr>
              <a:t> </a:t>
            </a:r>
            <a:endParaRPr lang="pt-BR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243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ovalight, Loja Online | Shopee Brasi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55" b="35746"/>
          <a:stretch/>
        </p:blipFill>
        <p:spPr bwMode="auto">
          <a:xfrm>
            <a:off x="1524000" y="0"/>
            <a:ext cx="3846283" cy="13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200400" y="2235200"/>
            <a:ext cx="57912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3800" dirty="0" smtClean="0">
                <a:latin typeface="Arial Black" panose="020B0A04020102020204" pitchFamily="34" charset="0"/>
              </a:rPr>
              <a:t>400W</a:t>
            </a:r>
            <a:r>
              <a:rPr lang="pt-BR" dirty="0" smtClean="0">
                <a:latin typeface="Arial Black" panose="020B0A04020102020204" pitchFamily="34" charset="0"/>
              </a:rPr>
              <a:t> </a:t>
            </a:r>
            <a:endParaRPr lang="pt-B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013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ovalight, Loja Online | Shopee Brasi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55" b="35746"/>
          <a:stretch/>
        </p:blipFill>
        <p:spPr bwMode="auto">
          <a:xfrm>
            <a:off x="1524000" y="0"/>
            <a:ext cx="3846283" cy="13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200400" y="2235200"/>
            <a:ext cx="57912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3800" dirty="0">
                <a:latin typeface="Arial Black" panose="020B0A04020102020204" pitchFamily="34" charset="0"/>
              </a:rPr>
              <a:t>2</a:t>
            </a:r>
            <a:r>
              <a:rPr lang="pt-BR" sz="13800" dirty="0" smtClean="0">
                <a:latin typeface="Arial Black" panose="020B0A04020102020204" pitchFamily="34" charset="0"/>
              </a:rPr>
              <a:t>00W</a:t>
            </a:r>
            <a:r>
              <a:rPr lang="pt-BR" dirty="0" smtClean="0">
                <a:latin typeface="Arial Black" panose="020B0A04020102020204" pitchFamily="34" charset="0"/>
              </a:rPr>
              <a:t> </a:t>
            </a:r>
            <a:endParaRPr lang="pt-B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481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ovalight, Loja Online | Shopee Brasi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55" b="35746"/>
          <a:stretch/>
        </p:blipFill>
        <p:spPr bwMode="auto">
          <a:xfrm>
            <a:off x="1524000" y="0"/>
            <a:ext cx="3846283" cy="13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974669" y="2235200"/>
            <a:ext cx="824266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3800" dirty="0" smtClean="0">
                <a:latin typeface="Arial Black" panose="020B0A04020102020204" pitchFamily="34" charset="0"/>
              </a:rPr>
              <a:t>100W (HK)</a:t>
            </a:r>
            <a:r>
              <a:rPr lang="pt-BR" dirty="0" smtClean="0">
                <a:latin typeface="Arial Black" panose="020B0A04020102020204" pitchFamily="34" charset="0"/>
              </a:rPr>
              <a:t> </a:t>
            </a:r>
            <a:endParaRPr lang="pt-B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108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ovalight, Loja Online | Shopee Brasi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55" b="35746"/>
          <a:stretch/>
        </p:blipFill>
        <p:spPr bwMode="auto">
          <a:xfrm>
            <a:off x="1524000" y="0"/>
            <a:ext cx="3846283" cy="13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974669" y="2235200"/>
            <a:ext cx="824266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3800" dirty="0" smtClean="0">
                <a:latin typeface="Arial Black" panose="020B0A04020102020204" pitchFamily="34" charset="0"/>
              </a:rPr>
              <a:t>100W (SD)</a:t>
            </a:r>
            <a:r>
              <a:rPr lang="pt-BR" dirty="0" smtClean="0">
                <a:latin typeface="Arial Black" panose="020B0A04020102020204" pitchFamily="34" charset="0"/>
              </a:rPr>
              <a:t> </a:t>
            </a:r>
            <a:endParaRPr lang="pt-B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01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54037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13800" dirty="0" smtClean="0">
                <a:latin typeface="Arial Black" panose="020B0A04020102020204" pitchFamily="34" charset="0"/>
              </a:rPr>
              <a:t>R-300WBF</a:t>
            </a:r>
            <a:r>
              <a:rPr lang="pt-BR" dirty="0" smtClean="0">
                <a:latin typeface="Arial Black" panose="020B0A04020102020204" pitchFamily="34" charset="0"/>
              </a:rPr>
              <a:t> </a:t>
            </a:r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1028" name="Picture 4" descr="Comunicado de imprensa - Mercado Livre · Metabooks PT-B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1" t="21377" r="9273" b="26589"/>
          <a:stretch/>
        </p:blipFill>
        <p:spPr bwMode="auto">
          <a:xfrm>
            <a:off x="6844938" y="5209484"/>
            <a:ext cx="3122024" cy="87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novalight, Loja Online | Shopee Brasi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55" b="35746"/>
          <a:stretch/>
        </p:blipFill>
        <p:spPr bwMode="auto">
          <a:xfrm>
            <a:off x="1524000" y="0"/>
            <a:ext cx="3846283" cy="13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49345" y="4771994"/>
            <a:ext cx="532093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IP67</a:t>
            </a:r>
            <a:br>
              <a:rPr lang="pt-BR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pt-BR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COR: 6500K</a:t>
            </a:r>
            <a:endParaRPr lang="pt-BR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6185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ovalight, Loja Online | Shopee Brasi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55" b="35746"/>
          <a:stretch/>
        </p:blipFill>
        <p:spPr bwMode="auto">
          <a:xfrm>
            <a:off x="1524000" y="0"/>
            <a:ext cx="3846283" cy="13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843746" y="2235200"/>
            <a:ext cx="450450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3800" dirty="0">
                <a:latin typeface="Arial Black" panose="020B0A04020102020204" pitchFamily="34" charset="0"/>
              </a:rPr>
              <a:t>5</a:t>
            </a:r>
            <a:r>
              <a:rPr lang="pt-BR" sz="13800" dirty="0" smtClean="0">
                <a:latin typeface="Arial Black" panose="020B0A04020102020204" pitchFamily="34" charset="0"/>
              </a:rPr>
              <a:t>0W </a:t>
            </a:r>
            <a:r>
              <a:rPr lang="pt-BR" dirty="0" smtClean="0">
                <a:latin typeface="Arial Black" panose="020B0A04020102020204" pitchFamily="34" charset="0"/>
              </a:rPr>
              <a:t> </a:t>
            </a:r>
            <a:endParaRPr lang="pt-B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4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38466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13800" dirty="0" smtClean="0">
                <a:latin typeface="Arial Black" panose="020B0A04020102020204" pitchFamily="34" charset="0"/>
              </a:rPr>
              <a:t>R-400WBF</a:t>
            </a:r>
            <a:r>
              <a:rPr lang="pt-BR" dirty="0" smtClean="0">
                <a:latin typeface="Arial Black" panose="020B0A04020102020204" pitchFamily="34" charset="0"/>
              </a:rPr>
              <a:t> </a:t>
            </a:r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1028" name="Picture 4" descr="Comunicado de imprensa - Mercado Livre · Metabooks PT-B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1" t="21377" r="9273" b="26589"/>
          <a:stretch/>
        </p:blipFill>
        <p:spPr bwMode="auto">
          <a:xfrm>
            <a:off x="6844938" y="5209484"/>
            <a:ext cx="3122024" cy="87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novalight, Loja Online | Shopee Brasi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55" b="35746"/>
          <a:stretch/>
        </p:blipFill>
        <p:spPr bwMode="auto">
          <a:xfrm>
            <a:off x="1524000" y="0"/>
            <a:ext cx="3846283" cy="13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49345" y="4771994"/>
            <a:ext cx="532093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IP67</a:t>
            </a:r>
            <a:br>
              <a:rPr lang="pt-BR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pt-BR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COR: 6500K</a:t>
            </a:r>
            <a:endParaRPr lang="pt-BR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239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54037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13800" dirty="0" smtClean="0">
                <a:latin typeface="Arial Black" panose="020B0A04020102020204" pitchFamily="34" charset="0"/>
              </a:rPr>
              <a:t>R-500WBF</a:t>
            </a:r>
            <a:r>
              <a:rPr lang="pt-BR" dirty="0" smtClean="0">
                <a:latin typeface="Arial Black" panose="020B0A04020102020204" pitchFamily="34" charset="0"/>
              </a:rPr>
              <a:t> </a:t>
            </a:r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1028" name="Picture 4" descr="Comunicado de imprensa - Mercado Livre · Metabooks PT-B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1" t="21377" r="9273" b="26589"/>
          <a:stretch/>
        </p:blipFill>
        <p:spPr bwMode="auto">
          <a:xfrm>
            <a:off x="6844938" y="5209484"/>
            <a:ext cx="3122024" cy="87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novalight, Loja Online | Shopee Brasi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55" b="35746"/>
          <a:stretch/>
        </p:blipFill>
        <p:spPr bwMode="auto">
          <a:xfrm>
            <a:off x="1524000" y="0"/>
            <a:ext cx="3846283" cy="13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-304800" y="477199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pt-BR" sz="54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</a:rPr>
              <a:t>IP67</a:t>
            </a:r>
            <a:br>
              <a:rPr lang="pt-BR" sz="54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</a:rPr>
            </a:br>
            <a:r>
              <a:rPr lang="pt-BR" sz="54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</a:rPr>
              <a:t>COR: 6500K</a:t>
            </a:r>
            <a:endParaRPr lang="pt-BR" sz="5400" b="1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83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54037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13800" dirty="0" smtClean="0">
                <a:latin typeface="Arial Black" panose="020B0A04020102020204" pitchFamily="34" charset="0"/>
              </a:rPr>
              <a:t>R-600WBF</a:t>
            </a:r>
            <a:r>
              <a:rPr lang="pt-BR" dirty="0" smtClean="0">
                <a:latin typeface="Arial Black" panose="020B0A04020102020204" pitchFamily="34" charset="0"/>
              </a:rPr>
              <a:t> </a:t>
            </a:r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1028" name="Picture 4" descr="Comunicado de imprensa - Mercado Livre · Metabooks PT-B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1" t="21377" r="9273" b="26589"/>
          <a:stretch/>
        </p:blipFill>
        <p:spPr bwMode="auto">
          <a:xfrm>
            <a:off x="6844938" y="5209484"/>
            <a:ext cx="3122024" cy="87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novalight, Loja Online | Shopee Brasi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55" b="35746"/>
          <a:stretch/>
        </p:blipFill>
        <p:spPr bwMode="auto">
          <a:xfrm>
            <a:off x="1524000" y="0"/>
            <a:ext cx="3846283" cy="13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-266700" y="477199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pt-BR" sz="54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</a:rPr>
              <a:t>IP67</a:t>
            </a:r>
            <a:br>
              <a:rPr lang="pt-BR" sz="54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</a:rPr>
            </a:br>
            <a:r>
              <a:rPr lang="pt-BR" sz="54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</a:rPr>
              <a:t>COR: 6500K</a:t>
            </a:r>
            <a:endParaRPr lang="pt-BR" sz="5400" b="1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323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92777" y="1579562"/>
            <a:ext cx="10206447" cy="2387600"/>
          </a:xfrm>
        </p:spPr>
        <p:txBody>
          <a:bodyPr>
            <a:normAutofit fontScale="90000"/>
          </a:bodyPr>
          <a:lstStyle/>
          <a:p>
            <a:r>
              <a:rPr lang="pt-BR" sz="13800" dirty="0" smtClean="0">
                <a:latin typeface="Arial Black" panose="020B0A04020102020204" pitchFamily="34" charset="0"/>
              </a:rPr>
              <a:t>R-1000WBF</a:t>
            </a:r>
            <a:r>
              <a:rPr lang="pt-BR" dirty="0" smtClean="0">
                <a:latin typeface="Arial Black" panose="020B0A04020102020204" pitchFamily="34" charset="0"/>
              </a:rPr>
              <a:t> </a:t>
            </a:r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1026" name="Picture 2" descr="inovalight, Loja Online | Shopee Brasi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55" b="35746"/>
          <a:stretch/>
        </p:blipFill>
        <p:spPr bwMode="auto">
          <a:xfrm>
            <a:off x="661396" y="200903"/>
            <a:ext cx="3846283" cy="13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unicado de imprensa - Mercado Livre · Metabooks PT-B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1" t="21377" r="9273" b="26589"/>
          <a:stretch/>
        </p:blipFill>
        <p:spPr bwMode="auto">
          <a:xfrm>
            <a:off x="6818812" y="5210039"/>
            <a:ext cx="3122024" cy="87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-463463" y="477254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pt-BR" sz="54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</a:rPr>
              <a:t>IP67</a:t>
            </a:r>
            <a:br>
              <a:rPr lang="pt-BR" sz="54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</a:rPr>
            </a:br>
            <a:r>
              <a:rPr lang="pt-BR" sz="54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</a:rPr>
              <a:t>COR: 6500K</a:t>
            </a:r>
            <a:endParaRPr lang="pt-BR" sz="5400" b="1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251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97874" y="250703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13800" dirty="0" smtClean="0">
                <a:latin typeface="Arial Black" panose="020B0A04020102020204" pitchFamily="34" charset="0"/>
              </a:rPr>
              <a:t>R-600WBF</a:t>
            </a:r>
            <a:br>
              <a:rPr lang="pt-BR" sz="13800" dirty="0" smtClean="0">
                <a:latin typeface="Arial Black" panose="020B0A04020102020204" pitchFamily="34" charset="0"/>
              </a:rPr>
            </a:br>
            <a:r>
              <a:rPr lang="pt-BR" sz="13800" dirty="0" smtClean="0">
                <a:latin typeface="Arial Black" panose="020B0A04020102020204" pitchFamily="34" charset="0"/>
              </a:rPr>
              <a:t>PREMIUM</a:t>
            </a:r>
            <a:r>
              <a:rPr lang="pt-BR" dirty="0" smtClean="0">
                <a:latin typeface="Arial Black" panose="020B0A04020102020204" pitchFamily="34" charset="0"/>
              </a:rPr>
              <a:t> </a:t>
            </a:r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1028" name="Picture 4" descr="Comunicado de imprensa - Mercado Livre · Metabooks PT-B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1" t="21377" r="9273" b="26589"/>
          <a:stretch/>
        </p:blipFill>
        <p:spPr bwMode="auto">
          <a:xfrm>
            <a:off x="6844938" y="5209484"/>
            <a:ext cx="3122024" cy="87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novalight, Loja Online | Shopee Brasi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55" b="35746"/>
          <a:stretch/>
        </p:blipFill>
        <p:spPr bwMode="auto">
          <a:xfrm>
            <a:off x="1524000" y="0"/>
            <a:ext cx="3846283" cy="13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120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97874" y="250703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13800" dirty="0" smtClean="0">
                <a:latin typeface="Arial Black" panose="020B0A04020102020204" pitchFamily="34" charset="0"/>
              </a:rPr>
              <a:t>R-200WBF</a:t>
            </a:r>
            <a:br>
              <a:rPr lang="pt-BR" sz="13800" dirty="0" smtClean="0">
                <a:latin typeface="Arial Black" panose="020B0A04020102020204" pitchFamily="34" charset="0"/>
              </a:rPr>
            </a:br>
            <a:r>
              <a:rPr lang="pt-BR" sz="13800" dirty="0" smtClean="0">
                <a:latin typeface="Arial Black" panose="020B0A04020102020204" pitchFamily="34" charset="0"/>
              </a:rPr>
              <a:t>PREMIUM</a:t>
            </a:r>
            <a:r>
              <a:rPr lang="pt-BR" dirty="0" smtClean="0">
                <a:latin typeface="Arial Black" panose="020B0A04020102020204" pitchFamily="34" charset="0"/>
              </a:rPr>
              <a:t> </a:t>
            </a:r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1028" name="Picture 4" descr="Comunicado de imprensa - Mercado Livre · Metabooks PT-B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1" t="21377" r="9273" b="26589"/>
          <a:stretch/>
        </p:blipFill>
        <p:spPr bwMode="auto">
          <a:xfrm>
            <a:off x="6844938" y="5209484"/>
            <a:ext cx="3122024" cy="87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novalight, Loja Online | Shopee Brasi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55" b="35746"/>
          <a:stretch/>
        </p:blipFill>
        <p:spPr bwMode="auto">
          <a:xfrm>
            <a:off x="1524000" y="0"/>
            <a:ext cx="3846283" cy="13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190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1524000" y="245477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13800" dirty="0" smtClean="0">
                <a:latin typeface="Arial Black" panose="020B0A04020102020204" pitchFamily="34" charset="0"/>
              </a:rPr>
              <a:t>R-200WBF</a:t>
            </a:r>
            <a:br>
              <a:rPr lang="pt-BR" sz="13800" dirty="0" smtClean="0">
                <a:latin typeface="Arial Black" panose="020B0A04020102020204" pitchFamily="34" charset="0"/>
              </a:rPr>
            </a:br>
            <a:r>
              <a:rPr lang="pt-BR" sz="13800" dirty="0" smtClean="0">
                <a:latin typeface="Arial Black" panose="020B0A04020102020204" pitchFamily="34" charset="0"/>
              </a:rPr>
              <a:t>MINI</a:t>
            </a:r>
            <a:r>
              <a:rPr lang="pt-BR" dirty="0" smtClean="0">
                <a:latin typeface="Arial Black" panose="020B0A04020102020204" pitchFamily="34" charset="0"/>
              </a:rPr>
              <a:t> </a:t>
            </a:r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8" name="Picture 2" descr="Telefone Shopee: CONTATO, NÚMERO, SAC, WHATSAPP, 0800 - Entrar em Contat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8" t="32177" r="21991" b="33157"/>
          <a:stretch/>
        </p:blipFill>
        <p:spPr bwMode="auto">
          <a:xfrm>
            <a:off x="6910251" y="4813135"/>
            <a:ext cx="3176642" cy="112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novalight, Loja Online | Shopee Brasi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55" b="35746"/>
          <a:stretch/>
        </p:blipFill>
        <p:spPr bwMode="auto">
          <a:xfrm>
            <a:off x="1524000" y="0"/>
            <a:ext cx="3846283" cy="13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3931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32</Words>
  <Application>Microsoft Office PowerPoint</Application>
  <PresentationFormat>Widescreen</PresentationFormat>
  <Paragraphs>25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Tema do Office</vt:lpstr>
      <vt:lpstr>R-200WBF </vt:lpstr>
      <vt:lpstr>R-300WBF </vt:lpstr>
      <vt:lpstr>R-400WBF </vt:lpstr>
      <vt:lpstr>R-500WBF </vt:lpstr>
      <vt:lpstr>R-600WBF </vt:lpstr>
      <vt:lpstr>R-1000WBF </vt:lpstr>
      <vt:lpstr>R-600WBF PREMIUM </vt:lpstr>
      <vt:lpstr>R-200WBF PREMIUM </vt:lpstr>
      <vt:lpstr>R-200WBF MINI </vt:lpstr>
      <vt:lpstr>R-300WBF </vt:lpstr>
      <vt:lpstr>R-400WBF </vt:lpstr>
      <vt:lpstr>Apresentação do PowerPoint</vt:lpstr>
      <vt:lpstr>FULL  FULL  FULL  FULL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R-200WBF</dc:title>
  <dc:creator>157-PC</dc:creator>
  <cp:lastModifiedBy>157-PC</cp:lastModifiedBy>
  <cp:revision>7</cp:revision>
  <cp:lastPrinted>2024-07-06T14:15:40Z</cp:lastPrinted>
  <dcterms:created xsi:type="dcterms:W3CDTF">2024-07-06T13:46:19Z</dcterms:created>
  <dcterms:modified xsi:type="dcterms:W3CDTF">2024-09-11T11:13:53Z</dcterms:modified>
</cp:coreProperties>
</file>