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119" d="100"/>
          <a:sy n="119" d="100"/>
        </p:scale>
        <p:origin x="102"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D014AF-AC40-42FA-B184-13B8B1DAB5B0}"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45914122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D014AF-AC40-42FA-B184-13B8B1DAB5B0}"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02957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D014AF-AC40-42FA-B184-13B8B1DAB5B0}"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845040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D014AF-AC40-42FA-B184-13B8B1DAB5B0}"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F31F-8769-49AC-A71C-B8425A3C2FC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4795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D014AF-AC40-42FA-B184-13B8B1DAB5B0}"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2473492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D014AF-AC40-42FA-B184-13B8B1DAB5B0}"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4083486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D014AF-AC40-42FA-B184-13B8B1DAB5B0}"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3938896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014AF-AC40-42FA-B184-13B8B1DAB5B0}"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3764285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014AF-AC40-42FA-B184-13B8B1DAB5B0}"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1693690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D014AF-AC40-42FA-B184-13B8B1DAB5B0}"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4016062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D014AF-AC40-42FA-B184-13B8B1DAB5B0}" type="datetimeFigureOut">
              <a:rPr lang="en-US" smtClean="0"/>
              <a:t>8/13/2020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6724174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D014AF-AC40-42FA-B184-13B8B1DAB5B0}"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6971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D014AF-AC40-42FA-B184-13B8B1DAB5B0}" type="datetimeFigureOut">
              <a:rPr lang="en-US" smtClean="0"/>
              <a:t>8/13/2020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249189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D014AF-AC40-42FA-B184-13B8B1DAB5B0}" type="datetimeFigureOut">
              <a:rPr lang="en-US" smtClean="0"/>
              <a:t>8/13/2020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19446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014AF-AC40-42FA-B184-13B8B1DAB5B0}" type="datetimeFigureOut">
              <a:rPr lang="en-US" smtClean="0"/>
              <a:t>8/13/2020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224719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D014AF-AC40-42FA-B184-13B8B1DAB5B0}"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8514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D014AF-AC40-42FA-B184-13B8B1DAB5B0}" type="datetimeFigureOut">
              <a:rPr lang="en-US" smtClean="0"/>
              <a:t>8/13/2020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CF31F-8769-49AC-A71C-B8425A3C2FCF}" type="slidenum">
              <a:rPr lang="en-US" smtClean="0"/>
              <a:t>‹#›</a:t>
            </a:fld>
            <a:endParaRPr lang="en-US"/>
          </a:p>
        </p:txBody>
      </p:sp>
    </p:spTree>
    <p:extLst>
      <p:ext uri="{BB962C8B-B14F-4D97-AF65-F5344CB8AC3E}">
        <p14:creationId xmlns:p14="http://schemas.microsoft.com/office/powerpoint/2010/main" val="141507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DD014AF-AC40-42FA-B184-13B8B1DAB5B0}" type="datetimeFigureOut">
              <a:rPr lang="en-US" smtClean="0"/>
              <a:t>8/13/2020</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4BCF31F-8769-49AC-A71C-B8425A3C2FCF}" type="slidenum">
              <a:rPr lang="en-US" smtClean="0"/>
              <a:t>‹#›</a:t>
            </a:fld>
            <a:endParaRPr lang="en-US"/>
          </a:p>
        </p:txBody>
      </p:sp>
    </p:spTree>
    <p:extLst>
      <p:ext uri="{BB962C8B-B14F-4D97-AF65-F5344CB8AC3E}">
        <p14:creationId xmlns:p14="http://schemas.microsoft.com/office/powerpoint/2010/main" val="244152476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www.pexels.com/photo/curve-industry-photography-vintage-65128/"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hyperlink" Target="https://www.filmpost.it/" TargetMode="Externa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randonljackson23/what-2-watch" TargetMode="External"/><Relationship Id="rId2" Type="http://schemas.openxmlformats.org/officeDocument/2006/relationships/hyperlink" Target="https://sleepy-lake-06641.herokuapp.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6" name="Picture 5" descr="Bowl of popcorn and remote control">
            <a:extLst>
              <a:ext uri="{FF2B5EF4-FFF2-40B4-BE49-F238E27FC236}">
                <a16:creationId xmlns:a16="http://schemas.microsoft.com/office/drawing/2014/main" id="{501B51D3-4136-495E-A7B9-0FE5922EAC99}"/>
              </a:ext>
            </a:extLst>
          </p:cNvPr>
          <p:cNvPicPr>
            <a:picLocks noChangeAspect="1"/>
          </p:cNvPicPr>
          <p:nvPr/>
        </p:nvPicPr>
        <p:blipFill rotWithShape="1">
          <a:blip r:embed="rId3">
            <a:extLst>
              <a:ext uri="{28A0092B-C50C-407E-A947-70E740481C1C}">
                <a14:useLocalDpi xmlns:a14="http://schemas.microsoft.com/office/drawing/2010/main" val="0"/>
              </a:ext>
            </a:extLst>
          </a:blip>
          <a:srcRect l="3054" r="23658"/>
          <a:stretch/>
        </p:blipFill>
        <p:spPr>
          <a:xfrm rot="21600000">
            <a:off x="11967" y="9"/>
            <a:ext cx="7534881" cy="6862703"/>
          </a:xfrm>
          <a:prstGeom prst="rect">
            <a:avLst/>
          </a:prstGeom>
        </p:spPr>
      </p:pic>
      <p:sp>
        <p:nvSpPr>
          <p:cNvPr id="71" name="Rectangle: Rounded Corners 70">
            <a:extLst>
              <a:ext uri="{FF2B5EF4-FFF2-40B4-BE49-F238E27FC236}">
                <a16:creationId xmlns:a16="http://schemas.microsoft.com/office/drawing/2014/main" id="{2DAAB02E-B240-4ABC-98CB-1365DD6C8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090" y="1336431"/>
            <a:ext cx="3803904" cy="4113800"/>
          </a:xfrm>
          <a:prstGeom prst="roundRect">
            <a:avLst>
              <a:gd name="adj" fmla="val 0"/>
            </a:avLst>
          </a:prstGeom>
          <a:ln w="38100">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Rounded Corners 72">
            <a:extLst>
              <a:ext uri="{FF2B5EF4-FFF2-40B4-BE49-F238E27FC236}">
                <a16:creationId xmlns:a16="http://schemas.microsoft.com/office/drawing/2014/main" id="{FAAEF4A4-40FD-4C41-86B0-A27F0CA8C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5200" y="1521326"/>
            <a:ext cx="3473684" cy="3744010"/>
          </a:xfrm>
          <a:prstGeom prst="roundRect">
            <a:avLst>
              <a:gd name="adj" fmla="val 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0719ED1-5F77-4DFC-9B20-32CFB380CE56}"/>
              </a:ext>
            </a:extLst>
          </p:cNvPr>
          <p:cNvSpPr>
            <a:spLocks noGrp="1"/>
          </p:cNvSpPr>
          <p:nvPr>
            <p:ph type="ctrTitle"/>
          </p:nvPr>
        </p:nvSpPr>
        <p:spPr>
          <a:xfrm>
            <a:off x="1165187" y="1733344"/>
            <a:ext cx="3073710" cy="2114887"/>
          </a:xfrm>
        </p:spPr>
        <p:txBody>
          <a:bodyPr anchor="t">
            <a:normAutofit/>
          </a:bodyPr>
          <a:lstStyle/>
          <a:p>
            <a:r>
              <a:rPr lang="en-US" sz="4000" dirty="0">
                <a:solidFill>
                  <a:srgbClr val="E3E3E3"/>
                </a:solidFill>
                <a:latin typeface="Copperplate Gothic Bold" panose="020E0705020206020404" pitchFamily="34" charset="0"/>
              </a:rPr>
              <a:t>What 2 Watch</a:t>
            </a:r>
          </a:p>
        </p:txBody>
      </p:sp>
      <p:sp>
        <p:nvSpPr>
          <p:cNvPr id="3" name="Subtitle 2">
            <a:extLst>
              <a:ext uri="{FF2B5EF4-FFF2-40B4-BE49-F238E27FC236}">
                <a16:creationId xmlns:a16="http://schemas.microsoft.com/office/drawing/2014/main" id="{FF539BE7-B237-4B8B-BD2F-7847FC3749FC}"/>
              </a:ext>
            </a:extLst>
          </p:cNvPr>
          <p:cNvSpPr>
            <a:spLocks noGrp="1"/>
          </p:cNvSpPr>
          <p:nvPr>
            <p:ph type="subTitle" idx="1"/>
          </p:nvPr>
        </p:nvSpPr>
        <p:spPr>
          <a:xfrm>
            <a:off x="1165187" y="4160914"/>
            <a:ext cx="3073710" cy="913504"/>
          </a:xfrm>
        </p:spPr>
        <p:txBody>
          <a:bodyPr anchor="ctr">
            <a:normAutofit/>
          </a:bodyPr>
          <a:lstStyle/>
          <a:p>
            <a:pPr>
              <a:lnSpc>
                <a:spcPct val="90000"/>
              </a:lnSpc>
            </a:pPr>
            <a:r>
              <a:rPr lang="en-US" sz="1800">
                <a:solidFill>
                  <a:srgbClr val="E3E3E3"/>
                </a:solidFill>
              </a:rPr>
              <a:t>Presented by: Jim Hopkinson, Brandon Jackson, and Chris Hadley</a:t>
            </a:r>
          </a:p>
        </p:txBody>
      </p:sp>
      <p:pic>
        <p:nvPicPr>
          <p:cNvPr id="8" name="Picture 7" descr="A group of people sitting in a room&#10;&#10;Description automatically generated">
            <a:extLst>
              <a:ext uri="{FF2B5EF4-FFF2-40B4-BE49-F238E27FC236}">
                <a16:creationId xmlns:a16="http://schemas.microsoft.com/office/drawing/2014/main" id="{8280BCAA-E6E6-482E-A56F-EBD16587B7B1}"/>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3562" r="9784" b="-2"/>
          <a:stretch/>
        </p:blipFill>
        <p:spPr>
          <a:xfrm>
            <a:off x="7532590" y="-4855"/>
            <a:ext cx="4659410" cy="3429000"/>
          </a:xfrm>
          <a:prstGeom prst="rect">
            <a:avLst/>
          </a:prstGeom>
        </p:spPr>
      </p:pic>
      <p:cxnSp>
        <p:nvCxnSpPr>
          <p:cNvPr id="75" name="Straight Connector 74">
            <a:extLst>
              <a:ext uri="{FF2B5EF4-FFF2-40B4-BE49-F238E27FC236}">
                <a16:creationId xmlns:a16="http://schemas.microsoft.com/office/drawing/2014/main" id="{B2B6E864-7D0D-4B47-AF74-19F1A33403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3619" y="20963"/>
            <a:ext cx="0" cy="685800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8D2CBD-43F3-4B60-93C6-2E260BA75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492" y="3424145"/>
            <a:ext cx="4645152" cy="0"/>
          </a:xfrm>
          <a:prstGeom prst="line">
            <a:avLst/>
          </a:prstGeom>
          <a:ln w="38100" cap="sq">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1" name="Picture 10" descr="A close up of a bag&#10;&#10;Description automatically generated">
            <a:extLst>
              <a:ext uri="{FF2B5EF4-FFF2-40B4-BE49-F238E27FC236}">
                <a16:creationId xmlns:a16="http://schemas.microsoft.com/office/drawing/2014/main" id="{25F0C614-9E89-4847-8832-53B13F31245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523704" y="3431361"/>
            <a:ext cx="4668296" cy="3426639"/>
          </a:xfrm>
          <a:prstGeom prst="rect">
            <a:avLst/>
          </a:prstGeom>
        </p:spPr>
      </p:pic>
    </p:spTree>
    <p:extLst>
      <p:ext uri="{BB962C8B-B14F-4D97-AF65-F5344CB8AC3E}">
        <p14:creationId xmlns:p14="http://schemas.microsoft.com/office/powerpoint/2010/main" val="47915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DB7A-248C-4FCC-B0C2-330EC6895062}"/>
              </a:ext>
            </a:extLst>
          </p:cNvPr>
          <p:cNvSpPr>
            <a:spLocks noGrp="1"/>
          </p:cNvSpPr>
          <p:nvPr>
            <p:ph type="title"/>
          </p:nvPr>
        </p:nvSpPr>
        <p:spPr/>
        <p:txBody>
          <a:bodyPr>
            <a:normAutofit fontScale="90000"/>
          </a:bodyPr>
          <a:lstStyle/>
          <a:p>
            <a:r>
              <a:rPr lang="en-US" dirty="0"/>
              <a:t>Want an easier way to agree on something to watch?</a:t>
            </a:r>
          </a:p>
        </p:txBody>
      </p:sp>
      <p:sp>
        <p:nvSpPr>
          <p:cNvPr id="3" name="Content Placeholder 2">
            <a:extLst>
              <a:ext uri="{FF2B5EF4-FFF2-40B4-BE49-F238E27FC236}">
                <a16:creationId xmlns:a16="http://schemas.microsoft.com/office/drawing/2014/main" id="{4195631F-A158-4EB4-8856-B0F1A4B5F6CE}"/>
              </a:ext>
            </a:extLst>
          </p:cNvPr>
          <p:cNvSpPr>
            <a:spLocks noGrp="1"/>
          </p:cNvSpPr>
          <p:nvPr>
            <p:ph idx="1"/>
          </p:nvPr>
        </p:nvSpPr>
        <p:spPr>
          <a:xfrm>
            <a:off x="919119" y="1714500"/>
            <a:ext cx="10353762" cy="4058751"/>
          </a:xfrm>
        </p:spPr>
        <p:txBody>
          <a:bodyPr/>
          <a:lstStyle/>
          <a:p>
            <a:pPr marL="36900" indent="0" algn="ctr">
              <a:buNone/>
            </a:pPr>
            <a:r>
              <a:rPr lang="en-US" dirty="0"/>
              <a:t>You and your friends want to watch something together?</a:t>
            </a:r>
          </a:p>
          <a:p>
            <a:pPr marL="36900" indent="0" algn="ctr">
              <a:buNone/>
            </a:pPr>
            <a:endParaRPr lang="en-US" dirty="0"/>
          </a:p>
          <a:p>
            <a:pPr marL="36900" indent="0" algn="ctr">
              <a:buNone/>
            </a:pPr>
            <a:r>
              <a:rPr lang="en-US" dirty="0"/>
              <a:t>Can’t agree on what to watch?</a:t>
            </a:r>
          </a:p>
          <a:p>
            <a:pPr marL="36900" indent="0" algn="ctr">
              <a:buNone/>
            </a:pPr>
            <a:endParaRPr lang="en-US" dirty="0"/>
          </a:p>
          <a:p>
            <a:pPr marL="36900" indent="0" algn="ctr">
              <a:buNone/>
            </a:pPr>
            <a:r>
              <a:rPr lang="en-US" dirty="0"/>
              <a:t>Wish you could put it up to a vote without starting that dreaded group text message?</a:t>
            </a:r>
          </a:p>
        </p:txBody>
      </p:sp>
      <p:pic>
        <p:nvPicPr>
          <p:cNvPr id="5" name="Graphic 4" descr="Phone Vibration">
            <a:extLst>
              <a:ext uri="{FF2B5EF4-FFF2-40B4-BE49-F238E27FC236}">
                <a16:creationId xmlns:a16="http://schemas.microsoft.com/office/drawing/2014/main" id="{DD5F8765-6DDA-4B88-AF35-69EE08E3FC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1332" y="4190998"/>
            <a:ext cx="1238251" cy="1238251"/>
          </a:xfrm>
          <a:prstGeom prst="rect">
            <a:avLst/>
          </a:prstGeom>
        </p:spPr>
      </p:pic>
      <p:pic>
        <p:nvPicPr>
          <p:cNvPr id="7" name="Graphic 6" descr="Customer review">
            <a:extLst>
              <a:ext uri="{FF2B5EF4-FFF2-40B4-BE49-F238E27FC236}">
                <a16:creationId xmlns:a16="http://schemas.microsoft.com/office/drawing/2014/main" id="{675D2BC9-4DEE-4EC6-BCCE-8C58ADDBF7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56903" y="4190998"/>
            <a:ext cx="1466850" cy="1466850"/>
          </a:xfrm>
          <a:prstGeom prst="rect">
            <a:avLst/>
          </a:prstGeom>
        </p:spPr>
      </p:pic>
      <p:pic>
        <p:nvPicPr>
          <p:cNvPr id="11" name="Graphic 10" descr="Thumbs up sign">
            <a:extLst>
              <a:ext uri="{FF2B5EF4-FFF2-40B4-BE49-F238E27FC236}">
                <a16:creationId xmlns:a16="http://schemas.microsoft.com/office/drawing/2014/main" id="{3B0F4C44-3067-4A85-8B26-2B1EE1560F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01073" y="4190998"/>
            <a:ext cx="1238251" cy="1238251"/>
          </a:xfrm>
          <a:prstGeom prst="rect">
            <a:avLst/>
          </a:prstGeom>
        </p:spPr>
      </p:pic>
    </p:spTree>
    <p:extLst>
      <p:ext uri="{BB962C8B-B14F-4D97-AF65-F5344CB8AC3E}">
        <p14:creationId xmlns:p14="http://schemas.microsoft.com/office/powerpoint/2010/main" val="111345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611A-530D-4190-A743-A5833341AA67}"/>
              </a:ext>
            </a:extLst>
          </p:cNvPr>
          <p:cNvSpPr>
            <a:spLocks noGrp="1"/>
          </p:cNvSpPr>
          <p:nvPr>
            <p:ph type="title"/>
          </p:nvPr>
        </p:nvSpPr>
        <p:spPr/>
        <p:txBody>
          <a:bodyPr/>
          <a:lstStyle/>
          <a:p>
            <a:r>
              <a:rPr lang="en-US" dirty="0"/>
              <a:t>Concept</a:t>
            </a:r>
          </a:p>
        </p:txBody>
      </p:sp>
      <p:sp>
        <p:nvSpPr>
          <p:cNvPr id="3" name="Content Placeholder 2">
            <a:extLst>
              <a:ext uri="{FF2B5EF4-FFF2-40B4-BE49-F238E27FC236}">
                <a16:creationId xmlns:a16="http://schemas.microsoft.com/office/drawing/2014/main" id="{396329F5-DF97-4BA0-A93A-CA6349FEDD16}"/>
              </a:ext>
            </a:extLst>
          </p:cNvPr>
          <p:cNvSpPr>
            <a:spLocks noGrp="1"/>
          </p:cNvSpPr>
          <p:nvPr>
            <p:ph idx="1"/>
          </p:nvPr>
        </p:nvSpPr>
        <p:spPr/>
        <p:txBody>
          <a:bodyPr/>
          <a:lstStyle/>
          <a:p>
            <a:pPr marL="36900" indent="0" algn="ctr">
              <a:buNone/>
            </a:pPr>
            <a:r>
              <a:rPr lang="en-US" sz="2800" b="1" i="0" u="sng" dirty="0">
                <a:effectLst/>
                <a:latin typeface="-apple-system"/>
              </a:rPr>
              <a:t>USER STORY:</a:t>
            </a:r>
          </a:p>
          <a:p>
            <a:pPr marL="36900" indent="0" algn="l">
              <a:buNone/>
            </a:pPr>
            <a:r>
              <a:rPr lang="en-US" sz="1600" b="0" i="0" dirty="0">
                <a:effectLst/>
                <a:latin typeface="-apple-system"/>
              </a:rPr>
              <a:t>As a user, I want an application that helps a group of people decide what movie to watch based on popularity votes by the group. So that we can end endless hours of waisted time trying to figure out what to watch. Given my input of suggesting movies and voting, I want to see the movie that most of the group would like to watch.</a:t>
            </a:r>
          </a:p>
          <a:p>
            <a:pPr marL="36900" indent="0" algn="l">
              <a:buNone/>
            </a:pPr>
            <a:endParaRPr lang="en-US" sz="1600" dirty="0">
              <a:effectLst/>
              <a:latin typeface="-apple-system"/>
            </a:endParaRPr>
          </a:p>
          <a:p>
            <a:pPr marL="36900" indent="0" algn="ctr">
              <a:buNone/>
            </a:pPr>
            <a:r>
              <a:rPr lang="en-US" sz="2800" b="1" i="0" u="sng" dirty="0">
                <a:effectLst/>
                <a:latin typeface="-apple-system"/>
              </a:rPr>
              <a:t>MOTIVATION FOR DEVELOPMENT:</a:t>
            </a:r>
          </a:p>
          <a:p>
            <a:pPr marL="36900" indent="0" algn="l">
              <a:buNone/>
            </a:pPr>
            <a:r>
              <a:rPr lang="en-US" sz="1600" b="0" i="0" dirty="0">
                <a:effectLst/>
                <a:latin typeface="-apple-system"/>
              </a:rPr>
              <a:t>Hoping to put an end to waisted hours of endlessly scrolling through movies trying to figure out what me and my friends want to watch.</a:t>
            </a:r>
          </a:p>
          <a:p>
            <a:pPr marL="36900" indent="0" algn="l">
              <a:buNone/>
            </a:pPr>
            <a:endParaRPr lang="en-US" sz="1600" b="0" i="0" dirty="0">
              <a:effectLst/>
              <a:latin typeface="-apple-system"/>
            </a:endParaRPr>
          </a:p>
          <a:p>
            <a:pPr marL="36900" indent="0">
              <a:buNone/>
            </a:pPr>
            <a:endParaRPr lang="en-US" dirty="0"/>
          </a:p>
        </p:txBody>
      </p:sp>
    </p:spTree>
    <p:extLst>
      <p:ext uri="{BB962C8B-B14F-4D97-AF65-F5344CB8AC3E}">
        <p14:creationId xmlns:p14="http://schemas.microsoft.com/office/powerpoint/2010/main" val="1054904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09BB-A699-4DAC-BB86-F19A52262293}"/>
              </a:ext>
            </a:extLst>
          </p:cNvPr>
          <p:cNvSpPr>
            <a:spLocks noGrp="1"/>
          </p:cNvSpPr>
          <p:nvPr>
            <p:ph type="title"/>
          </p:nvPr>
        </p:nvSpPr>
        <p:spPr/>
        <p:txBody>
          <a:bodyPr/>
          <a:lstStyle/>
          <a:p>
            <a:pPr algn="l"/>
            <a:r>
              <a:rPr lang="en-US" dirty="0"/>
              <a:t>Process</a:t>
            </a:r>
          </a:p>
        </p:txBody>
      </p:sp>
      <p:sp>
        <p:nvSpPr>
          <p:cNvPr id="3" name="Content Placeholder 2">
            <a:extLst>
              <a:ext uri="{FF2B5EF4-FFF2-40B4-BE49-F238E27FC236}">
                <a16:creationId xmlns:a16="http://schemas.microsoft.com/office/drawing/2014/main" id="{C504A6CD-61C8-4DBC-B611-370510646E92}"/>
              </a:ext>
            </a:extLst>
          </p:cNvPr>
          <p:cNvSpPr>
            <a:spLocks noGrp="1"/>
          </p:cNvSpPr>
          <p:nvPr>
            <p:ph idx="1"/>
          </p:nvPr>
        </p:nvSpPr>
        <p:spPr/>
        <p:txBody>
          <a:bodyPr/>
          <a:lstStyle/>
          <a:p>
            <a:r>
              <a:rPr lang="en-US" u="sng" dirty="0"/>
              <a:t>Technologies used </a:t>
            </a:r>
            <a:r>
              <a:rPr lang="en-US" dirty="0"/>
              <a:t>– Handlebars, Node.js, Express.js, MySQL, </a:t>
            </a:r>
            <a:r>
              <a:rPr lang="en-US" dirty="0" err="1"/>
              <a:t>Sequelize</a:t>
            </a:r>
            <a:r>
              <a:rPr lang="en-US" dirty="0"/>
              <a:t>, </a:t>
            </a:r>
            <a:r>
              <a:rPr lang="en-US" dirty="0" err="1"/>
              <a:t>bcrypt</a:t>
            </a:r>
            <a:r>
              <a:rPr lang="en-US" dirty="0"/>
              <a:t>, </a:t>
            </a:r>
            <a:r>
              <a:rPr lang="en-US" dirty="0" err="1"/>
              <a:t>dotenv</a:t>
            </a:r>
            <a:r>
              <a:rPr lang="en-US" dirty="0"/>
              <a:t>, countdown</a:t>
            </a:r>
          </a:p>
          <a:p>
            <a:pPr algn="l"/>
            <a:r>
              <a:rPr lang="en-US" b="0" i="0" dirty="0">
                <a:effectLst/>
                <a:latin typeface="-apple-system"/>
              </a:rPr>
              <a:t>We started the project by creating the back-end with routes and models (Jim) that would accept the valid input of the front end (Chris), and return the correct response (Brandon). We created a file structure for the project that would allow the code to be easily maintained by future developers. We then created the front end to be visually pleasing and functional to allow the user to interface with the back-end.</a:t>
            </a:r>
          </a:p>
          <a:p>
            <a:pPr algn="l"/>
            <a:r>
              <a:rPr lang="en-US" b="0" i="0" u="sng" dirty="0">
                <a:effectLst/>
                <a:latin typeface="-apple-system"/>
              </a:rPr>
              <a:t>Challenges</a:t>
            </a:r>
            <a:r>
              <a:rPr lang="en-US" b="0" i="0" dirty="0">
                <a:effectLst/>
                <a:latin typeface="-apple-system"/>
              </a:rPr>
              <a:t> – getting the </a:t>
            </a:r>
            <a:r>
              <a:rPr lang="en-US" b="0" i="0" dirty="0" err="1">
                <a:effectLst/>
                <a:latin typeface="-apple-system"/>
              </a:rPr>
              <a:t>javascript</a:t>
            </a:r>
            <a:r>
              <a:rPr lang="en-US" b="0" i="0" dirty="0">
                <a:effectLst/>
                <a:latin typeface="-apple-system"/>
              </a:rPr>
              <a:t> and handlebars to work correctly</a:t>
            </a:r>
          </a:p>
          <a:p>
            <a:pPr algn="l"/>
            <a:r>
              <a:rPr lang="en-US" u="sng" dirty="0">
                <a:effectLst/>
                <a:latin typeface="-apple-system"/>
              </a:rPr>
              <a:t>Successes</a:t>
            </a:r>
            <a:r>
              <a:rPr lang="en-US" dirty="0">
                <a:effectLst/>
                <a:latin typeface="-apple-system"/>
              </a:rPr>
              <a:t> – Reusing code we were all familiar with.  Communication amongst the group. No issues with </a:t>
            </a:r>
            <a:r>
              <a:rPr lang="en-US" dirty="0" err="1">
                <a:effectLst/>
                <a:latin typeface="-apple-system"/>
              </a:rPr>
              <a:t>Github</a:t>
            </a:r>
            <a:r>
              <a:rPr lang="en-US" dirty="0">
                <a:effectLst/>
                <a:latin typeface="-apple-system"/>
              </a:rPr>
              <a:t>!</a:t>
            </a:r>
            <a:endParaRPr lang="en-US" b="0" i="0" u="sng" dirty="0">
              <a:effectLst/>
              <a:latin typeface="-apple-system"/>
            </a:endParaRPr>
          </a:p>
          <a:p>
            <a:endParaRPr lang="en-US" dirty="0"/>
          </a:p>
        </p:txBody>
      </p:sp>
      <p:pic>
        <p:nvPicPr>
          <p:cNvPr id="5" name="Graphic 4" descr="Lights On">
            <a:extLst>
              <a:ext uri="{FF2B5EF4-FFF2-40B4-BE49-F238E27FC236}">
                <a16:creationId xmlns:a16="http://schemas.microsoft.com/office/drawing/2014/main" id="{B39BE423-3F6D-4090-AE38-C17CAEC206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710514">
            <a:off x="9786780" y="484657"/>
            <a:ext cx="1512203" cy="1512203"/>
          </a:xfrm>
          <a:prstGeom prst="rect">
            <a:avLst/>
          </a:prstGeom>
        </p:spPr>
      </p:pic>
    </p:spTree>
    <p:extLst>
      <p:ext uri="{BB962C8B-B14F-4D97-AF65-F5344CB8AC3E}">
        <p14:creationId xmlns:p14="http://schemas.microsoft.com/office/powerpoint/2010/main" val="239295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Performance Curtains">
            <a:extLst>
              <a:ext uri="{FF2B5EF4-FFF2-40B4-BE49-F238E27FC236}">
                <a16:creationId xmlns:a16="http://schemas.microsoft.com/office/drawing/2014/main" id="{AF8F50F3-E8DE-4586-AF60-35E1373BB1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160" y="-1240023"/>
            <a:ext cx="10325099" cy="9338045"/>
          </a:xfrm>
          <a:prstGeom prst="rect">
            <a:avLst/>
          </a:prstGeom>
        </p:spPr>
      </p:pic>
      <p:sp>
        <p:nvSpPr>
          <p:cNvPr id="2" name="Title 1">
            <a:extLst>
              <a:ext uri="{FF2B5EF4-FFF2-40B4-BE49-F238E27FC236}">
                <a16:creationId xmlns:a16="http://schemas.microsoft.com/office/drawing/2014/main" id="{9C83494D-9750-4372-836E-A080D1389943}"/>
              </a:ext>
            </a:extLst>
          </p:cNvPr>
          <p:cNvSpPr>
            <a:spLocks noGrp="1"/>
          </p:cNvSpPr>
          <p:nvPr>
            <p:ph type="ctrTitle"/>
          </p:nvPr>
        </p:nvSpPr>
        <p:spPr/>
        <p:txBody>
          <a:bodyPr/>
          <a:lstStyle/>
          <a:p>
            <a:r>
              <a:rPr lang="en-US" dirty="0"/>
              <a:t>DEMO</a:t>
            </a:r>
          </a:p>
        </p:txBody>
      </p:sp>
      <p:sp>
        <p:nvSpPr>
          <p:cNvPr id="3" name="Subtitle 2">
            <a:extLst>
              <a:ext uri="{FF2B5EF4-FFF2-40B4-BE49-F238E27FC236}">
                <a16:creationId xmlns:a16="http://schemas.microsoft.com/office/drawing/2014/main" id="{58596D73-A019-43FA-BAB5-3CE9BB36C74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6367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DD736-2663-4D0B-9782-60875C2B4A71}"/>
              </a:ext>
            </a:extLst>
          </p:cNvPr>
          <p:cNvSpPr>
            <a:spLocks noGrp="1"/>
          </p:cNvSpPr>
          <p:nvPr>
            <p:ph type="title"/>
          </p:nvPr>
        </p:nvSpPr>
        <p:spPr/>
        <p:txBody>
          <a:bodyPr/>
          <a:lstStyle/>
          <a:p>
            <a:r>
              <a:rPr lang="en-US" dirty="0"/>
              <a:t>Directions for Future Development</a:t>
            </a:r>
          </a:p>
        </p:txBody>
      </p:sp>
      <p:sp>
        <p:nvSpPr>
          <p:cNvPr id="3" name="Content Placeholder 2">
            <a:extLst>
              <a:ext uri="{FF2B5EF4-FFF2-40B4-BE49-F238E27FC236}">
                <a16:creationId xmlns:a16="http://schemas.microsoft.com/office/drawing/2014/main" id="{E58C4F65-E1A5-4622-9FF5-36BA3B94CA05}"/>
              </a:ext>
            </a:extLst>
          </p:cNvPr>
          <p:cNvSpPr>
            <a:spLocks noGrp="1"/>
          </p:cNvSpPr>
          <p:nvPr>
            <p:ph idx="1"/>
          </p:nvPr>
        </p:nvSpPr>
        <p:spPr/>
        <p:txBody>
          <a:bodyPr/>
          <a:lstStyle/>
          <a:p>
            <a:r>
              <a:rPr lang="en-US" dirty="0"/>
              <a:t>Change the format of each post (add the ability to upload an image?)</a:t>
            </a:r>
          </a:p>
          <a:p>
            <a:r>
              <a:rPr lang="en-US" dirty="0"/>
              <a:t>Add a comment section in the dashboard for conversation between users.</a:t>
            </a:r>
          </a:p>
          <a:p>
            <a:r>
              <a:rPr lang="en-US" dirty="0"/>
              <a:t>Display nominations by number of votes so most popular is displayed first.</a:t>
            </a:r>
          </a:p>
          <a:p>
            <a:r>
              <a:rPr lang="en-US" dirty="0"/>
              <a:t>Add an Auto Delete feature so each week the dashboard clears all posts.</a:t>
            </a:r>
          </a:p>
          <a:p>
            <a:r>
              <a:rPr lang="en-US" dirty="0"/>
              <a:t>Notifications to users: </a:t>
            </a:r>
          </a:p>
          <a:p>
            <a:pPr lvl="1"/>
            <a:r>
              <a:rPr lang="en-US" dirty="0"/>
              <a:t>When new posts are made?</a:t>
            </a:r>
          </a:p>
          <a:p>
            <a:pPr lvl="1"/>
            <a:r>
              <a:rPr lang="en-US" dirty="0"/>
              <a:t>When the winning show is decided?</a:t>
            </a:r>
          </a:p>
          <a:p>
            <a:pPr lvl="1"/>
            <a:r>
              <a:rPr lang="en-US" dirty="0"/>
              <a:t>When the Dashboard has cleared, and suggestions can be made again?</a:t>
            </a:r>
          </a:p>
        </p:txBody>
      </p:sp>
      <p:pic>
        <p:nvPicPr>
          <p:cNvPr id="5" name="Graphic 4" descr="Construction Barricade">
            <a:extLst>
              <a:ext uri="{FF2B5EF4-FFF2-40B4-BE49-F238E27FC236}">
                <a16:creationId xmlns:a16="http://schemas.microsoft.com/office/drawing/2014/main" id="{50D6A3BA-6A3F-4A8E-A5BA-548AF68D15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0525" y="320743"/>
            <a:ext cx="1804737" cy="1411706"/>
          </a:xfrm>
          <a:prstGeom prst="rect">
            <a:avLst/>
          </a:prstGeom>
        </p:spPr>
      </p:pic>
      <p:pic>
        <p:nvPicPr>
          <p:cNvPr id="7" name="Graphic 6" descr="Construction Barricade">
            <a:extLst>
              <a:ext uri="{FF2B5EF4-FFF2-40B4-BE49-F238E27FC236}">
                <a16:creationId xmlns:a16="http://schemas.microsoft.com/office/drawing/2014/main" id="{1A147B09-EAB9-415D-B8CD-3621DF3FB9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74440" y="320743"/>
            <a:ext cx="1804737" cy="1411706"/>
          </a:xfrm>
          <a:prstGeom prst="rect">
            <a:avLst/>
          </a:prstGeom>
        </p:spPr>
      </p:pic>
      <p:pic>
        <p:nvPicPr>
          <p:cNvPr id="9" name="Graphic 8" descr="Tools">
            <a:extLst>
              <a:ext uri="{FF2B5EF4-FFF2-40B4-BE49-F238E27FC236}">
                <a16:creationId xmlns:a16="http://schemas.microsoft.com/office/drawing/2014/main" id="{88EDC092-3D24-4469-A5AE-F75FD59055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81409" y="4043112"/>
            <a:ext cx="914400" cy="914400"/>
          </a:xfrm>
          <a:prstGeom prst="rect">
            <a:avLst/>
          </a:prstGeom>
        </p:spPr>
      </p:pic>
      <p:pic>
        <p:nvPicPr>
          <p:cNvPr id="11" name="Graphic 10" descr="Bulldozer">
            <a:extLst>
              <a:ext uri="{FF2B5EF4-FFF2-40B4-BE49-F238E27FC236}">
                <a16:creationId xmlns:a16="http://schemas.microsoft.com/office/drawing/2014/main" id="{2A5314CC-20ED-4183-BBE0-9D1A577D6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5152" y="4957512"/>
            <a:ext cx="1667376" cy="1667376"/>
          </a:xfrm>
          <a:prstGeom prst="rect">
            <a:avLst/>
          </a:prstGeom>
        </p:spPr>
      </p:pic>
      <p:pic>
        <p:nvPicPr>
          <p:cNvPr id="13" name="Graphic 12" descr="Run">
            <a:extLst>
              <a:ext uri="{FF2B5EF4-FFF2-40B4-BE49-F238E27FC236}">
                <a16:creationId xmlns:a16="http://schemas.microsoft.com/office/drawing/2014/main" id="{8BC86A9E-CDA6-4D4C-8B07-A2A17A3424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568263" y="5216443"/>
            <a:ext cx="914400" cy="914400"/>
          </a:xfrm>
          <a:prstGeom prst="rect">
            <a:avLst/>
          </a:prstGeom>
        </p:spPr>
      </p:pic>
      <p:pic>
        <p:nvPicPr>
          <p:cNvPr id="15" name="Graphic 14" descr="Run">
            <a:extLst>
              <a:ext uri="{FF2B5EF4-FFF2-40B4-BE49-F238E27FC236}">
                <a16:creationId xmlns:a16="http://schemas.microsoft.com/office/drawing/2014/main" id="{457C8B7D-4899-4DBD-9C1B-7AFEB215571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25463" y="5474243"/>
            <a:ext cx="914400" cy="914400"/>
          </a:xfrm>
          <a:prstGeom prst="rect">
            <a:avLst/>
          </a:prstGeom>
        </p:spPr>
      </p:pic>
      <p:pic>
        <p:nvPicPr>
          <p:cNvPr id="17" name="Graphic 16" descr="Run">
            <a:extLst>
              <a:ext uri="{FF2B5EF4-FFF2-40B4-BE49-F238E27FC236}">
                <a16:creationId xmlns:a16="http://schemas.microsoft.com/office/drawing/2014/main" id="{CDDD723E-B777-42C9-B068-30A584D1777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09787" y="5240255"/>
            <a:ext cx="914400" cy="914400"/>
          </a:xfrm>
          <a:prstGeom prst="rect">
            <a:avLst/>
          </a:prstGeom>
        </p:spPr>
      </p:pic>
      <p:cxnSp>
        <p:nvCxnSpPr>
          <p:cNvPr id="19" name="Straight Connector 18">
            <a:extLst>
              <a:ext uri="{FF2B5EF4-FFF2-40B4-BE49-F238E27FC236}">
                <a16:creationId xmlns:a16="http://schemas.microsoft.com/office/drawing/2014/main" id="{478DBD5E-5E61-4E88-BE40-8C34FB6D08C5}"/>
              </a:ext>
            </a:extLst>
          </p:cNvPr>
          <p:cNvCxnSpPr/>
          <p:nvPr/>
        </p:nvCxnSpPr>
        <p:spPr>
          <a:xfrm flipH="1" flipV="1">
            <a:off x="802105" y="5474243"/>
            <a:ext cx="401053" cy="92368"/>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88D2A21-31E9-4E9B-8096-479241705571}"/>
              </a:ext>
            </a:extLst>
          </p:cNvPr>
          <p:cNvCxnSpPr>
            <a:cxnSpLocks/>
          </p:cNvCxnSpPr>
          <p:nvPr/>
        </p:nvCxnSpPr>
        <p:spPr>
          <a:xfrm flipH="1">
            <a:off x="673768" y="5791200"/>
            <a:ext cx="529391" cy="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78E27321-3728-4ABD-AB39-814982EB20D7}"/>
              </a:ext>
            </a:extLst>
          </p:cNvPr>
          <p:cNvCxnSpPr/>
          <p:nvPr/>
        </p:nvCxnSpPr>
        <p:spPr>
          <a:xfrm flipH="1">
            <a:off x="802105" y="6047874"/>
            <a:ext cx="401053" cy="10678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6916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4B31-8DB0-43DB-B409-63EFFCDB8780}"/>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33554AD7-12BF-4B80-BA41-51B001B20084}"/>
              </a:ext>
            </a:extLst>
          </p:cNvPr>
          <p:cNvSpPr>
            <a:spLocks noGrp="1"/>
          </p:cNvSpPr>
          <p:nvPr>
            <p:ph idx="1"/>
          </p:nvPr>
        </p:nvSpPr>
        <p:spPr/>
        <p:txBody>
          <a:bodyPr/>
          <a:lstStyle/>
          <a:p>
            <a:r>
              <a:rPr lang="en-US" dirty="0"/>
              <a:t>Heroku – </a:t>
            </a:r>
            <a:r>
              <a:rPr lang="en-US" dirty="0">
                <a:hlinkClick r:id="rId2"/>
              </a:rPr>
              <a:t>https://sleepy-lake-06641.herokuapp.com/</a:t>
            </a:r>
            <a:endParaRPr lang="en-US" dirty="0"/>
          </a:p>
          <a:p>
            <a:endParaRPr lang="en-US" dirty="0"/>
          </a:p>
          <a:p>
            <a:endParaRPr lang="en-US" dirty="0"/>
          </a:p>
          <a:p>
            <a:r>
              <a:rPr lang="en-US" dirty="0" err="1"/>
              <a:t>Github</a:t>
            </a:r>
            <a:r>
              <a:rPr lang="en-US" dirty="0"/>
              <a:t> Repo - </a:t>
            </a:r>
            <a:r>
              <a:rPr lang="en-US" dirty="0">
                <a:hlinkClick r:id="rId3"/>
              </a:rPr>
              <a:t>https://github.com/brandonljackson23/what-2-watch</a:t>
            </a:r>
            <a:endParaRPr lang="en-US" dirty="0"/>
          </a:p>
        </p:txBody>
      </p:sp>
    </p:spTree>
    <p:extLst>
      <p:ext uri="{BB962C8B-B14F-4D97-AF65-F5344CB8AC3E}">
        <p14:creationId xmlns:p14="http://schemas.microsoft.com/office/powerpoint/2010/main" val="3753605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otalTime>92</TotalTime>
  <Words>408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Calibri</vt:lpstr>
      <vt:lpstr>Calisto MT</vt:lpstr>
      <vt:lpstr>Copperplate Gothic Bold</vt:lpstr>
      <vt:lpstr>Wingdings 2</vt:lpstr>
      <vt:lpstr>Slate</vt:lpstr>
      <vt:lpstr>What 2 Watch</vt:lpstr>
      <vt:lpstr>Want an easier way to agree on something to watch?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2 Watch</dc:title>
  <dc:creator>Chris Hadley</dc:creator>
  <cp:lastModifiedBy>Chris Hadley</cp:lastModifiedBy>
  <cp:revision>6</cp:revision>
  <dcterms:created xsi:type="dcterms:W3CDTF">2020-08-11T20:58:08Z</dcterms:created>
  <dcterms:modified xsi:type="dcterms:W3CDTF">2020-08-14T01:53:06Z</dcterms:modified>
</cp:coreProperties>
</file>