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E2B9D-328B-44AB-B6E1-29A0AF48345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65F41-195F-4EC0-B065-5F779C6A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6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2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5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8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075944-06BE-439D-8FB2-112276E0EB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11F6132-0C9B-4231-B6B0-5BA038DCB2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383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-a7pGYzQahxvCrngK9AOYfD8rDRGZ0g/view?usp=drive_link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D9CE-E8F0-B0F9-B635-BD6F520F6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COOKING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2681F-5195-B535-DCA5-169C6A18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18" y="3429000"/>
            <a:ext cx="10993546" cy="246762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Maciuca</a:t>
            </a:r>
            <a:r>
              <a:rPr lang="en-US" dirty="0">
                <a:solidFill>
                  <a:schemeClr val="bg1"/>
                </a:solidFill>
              </a:rPr>
              <a:t> Emma</a:t>
            </a:r>
          </a:p>
          <a:p>
            <a:r>
              <a:rPr lang="en-US" dirty="0" err="1">
                <a:solidFill>
                  <a:schemeClr val="bg1"/>
                </a:solidFill>
              </a:rPr>
              <a:t>Navodaru</a:t>
            </a:r>
            <a:r>
              <a:rPr lang="en-US" dirty="0">
                <a:solidFill>
                  <a:schemeClr val="bg1"/>
                </a:solidFill>
              </a:rPr>
              <a:t> Denisa </a:t>
            </a:r>
          </a:p>
          <a:p>
            <a:r>
              <a:rPr lang="en-US" dirty="0">
                <a:solidFill>
                  <a:schemeClr val="bg1"/>
                </a:solidFill>
              </a:rPr>
              <a:t>Nichita Iulia</a:t>
            </a:r>
          </a:p>
          <a:p>
            <a:r>
              <a:rPr lang="en-US" dirty="0">
                <a:solidFill>
                  <a:schemeClr val="bg1"/>
                </a:solidFill>
              </a:rPr>
              <a:t>Diaconu Horia</a:t>
            </a:r>
          </a:p>
        </p:txBody>
      </p:sp>
    </p:spTree>
    <p:extLst>
      <p:ext uri="{BB962C8B-B14F-4D97-AF65-F5344CB8AC3E}">
        <p14:creationId xmlns:p14="http://schemas.microsoft.com/office/powerpoint/2010/main" val="208946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7C6A-8639-AFCE-0755-E2C89F0A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</a:t>
            </a:r>
            <a:r>
              <a:rPr lang="ro-RO" dirty="0"/>
              <a:t>e</a:t>
            </a:r>
            <a:r>
              <a:rPr lang="en-US" dirty="0"/>
              <a:t>a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DBE9-A614-DFE6-100F-0DC3083ED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50" y="2279627"/>
            <a:ext cx="5575350" cy="3678303"/>
          </a:xfrm>
        </p:spPr>
        <p:txBody>
          <a:bodyPr/>
          <a:lstStyle/>
          <a:p>
            <a:r>
              <a:rPr lang="en-US" dirty="0"/>
              <a:t>Cooking Game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platformelor</a:t>
            </a:r>
            <a:r>
              <a:rPr lang="en-US" dirty="0"/>
              <a:t> de pc care </a:t>
            </a:r>
            <a:r>
              <a:rPr lang="en-US" dirty="0" err="1"/>
              <a:t>simuleaz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experien</a:t>
            </a:r>
            <a:r>
              <a:rPr lang="ro-RO" dirty="0"/>
              <a:t>ț</a:t>
            </a:r>
            <a:r>
              <a:rPr lang="en-US" dirty="0"/>
              <a:t>a de a fi </a:t>
            </a:r>
            <a:r>
              <a:rPr lang="en-US" dirty="0" err="1"/>
              <a:t>buc</a:t>
            </a:r>
            <a:r>
              <a:rPr lang="ro-RO" dirty="0"/>
              <a:t>ă</a:t>
            </a:r>
            <a:r>
              <a:rPr lang="en-US" dirty="0"/>
              <a:t>tar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restaurant </a:t>
            </a:r>
            <a:r>
              <a:rPr lang="en-US" dirty="0" err="1"/>
              <a:t>ce</a:t>
            </a:r>
            <a:r>
              <a:rPr lang="en-US" dirty="0"/>
              <a:t> serve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gogo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pas </a:t>
            </a:r>
            <a:r>
              <a:rPr lang="en-US" dirty="0" err="1"/>
              <a:t>necesar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o </a:t>
            </a:r>
            <a:r>
              <a:rPr lang="en-US" dirty="0" err="1"/>
              <a:t>gogoas</a:t>
            </a:r>
            <a:r>
              <a:rPr lang="ro-RO" dirty="0"/>
              <a:t>ă</a:t>
            </a:r>
            <a:r>
              <a:rPr lang="en-US" dirty="0"/>
              <a:t>. Cu </a:t>
            </a:r>
            <a:r>
              <a:rPr lang="ro-RO" dirty="0"/>
              <a:t>câ</a:t>
            </a:r>
            <a:r>
              <a:rPr lang="en-US" dirty="0"/>
              <a:t>t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cre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nivel</a:t>
            </a:r>
            <a:r>
              <a:rPr lang="en-US" dirty="0"/>
              <a:t> , cu at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gogo</a:t>
            </a:r>
            <a:r>
              <a:rPr lang="ro-RO" dirty="0"/>
              <a:t>ș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personalizate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r</a:t>
            </a:r>
            <a:r>
              <a:rPr lang="ro-RO" dirty="0"/>
              <a:t>ă</a:t>
            </a:r>
            <a:r>
              <a:rPr lang="en-US" dirty="0" err="1"/>
              <a:t>bdarea</a:t>
            </a:r>
            <a:r>
              <a:rPr lang="en-US" dirty="0"/>
              <a:t> </a:t>
            </a:r>
            <a:r>
              <a:rPr lang="en-US" dirty="0" err="1"/>
              <a:t>clien</a:t>
            </a:r>
            <a:r>
              <a:rPr lang="ro-RO" dirty="0"/>
              <a:t>ț</a:t>
            </a:r>
            <a:r>
              <a:rPr lang="en-US" dirty="0" err="1"/>
              <a:t>ilor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ro-RO" dirty="0"/>
              <a:t>ă</a:t>
            </a:r>
            <a:r>
              <a:rPr lang="en-US" dirty="0" err="1"/>
              <a:t>dea</a:t>
            </a:r>
            <a:r>
              <a:rPr lang="en-US" dirty="0"/>
              <a:t> . </a:t>
            </a:r>
            <a:r>
              <a:rPr lang="en-US" dirty="0" err="1"/>
              <a:t>Publicul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de la </a:t>
            </a:r>
            <a:r>
              <a:rPr lang="en-US" dirty="0" err="1"/>
              <a:t>copii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</a:t>
            </a:r>
            <a:r>
              <a:rPr lang="en-US" dirty="0" err="1"/>
              <a:t>adul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care c</a:t>
            </a:r>
            <a:r>
              <a:rPr lang="ro-RO" dirty="0"/>
              <a:t>a</a:t>
            </a:r>
            <a:r>
              <a:rPr lang="en-US" dirty="0" err="1"/>
              <a:t>ut</a:t>
            </a:r>
            <a:r>
              <a:rPr lang="ro-RO" dirty="0"/>
              <a:t>ă</a:t>
            </a:r>
            <a:r>
              <a:rPr lang="en-US" dirty="0"/>
              <a:t> un </a:t>
            </a:r>
            <a:r>
              <a:rPr lang="en-US" dirty="0" err="1"/>
              <a:t>joc</a:t>
            </a:r>
            <a:r>
              <a:rPr lang="en-US" dirty="0"/>
              <a:t> casual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captivant</a:t>
            </a:r>
            <a:r>
              <a:rPr lang="ro-RO" dirty="0"/>
              <a:t>.</a:t>
            </a: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8F18B-19FB-4879-AC63-6B31FDED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31" y="2630850"/>
            <a:ext cx="5379223" cy="29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5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CF72-A5EC-6847-73BE-99EA95B7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CD0E-92A2-3DD1-C836-65F7A6004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96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000" b="1" dirty="0"/>
              <a:t>1. </a:t>
            </a:r>
            <a:r>
              <a:rPr lang="en-US" sz="1000" b="1" dirty="0" err="1"/>
              <a:t>Structura</a:t>
            </a:r>
            <a:r>
              <a:rPr lang="en-US" sz="1000" b="1" dirty="0"/>
              <a:t> </a:t>
            </a:r>
            <a:r>
              <a:rPr lang="en-US" sz="1000" b="1" dirty="0" err="1"/>
              <a:t>principală</a:t>
            </a:r>
            <a:r>
              <a:rPr lang="en-US" sz="1000" b="1" dirty="0"/>
              <a:t> a </a:t>
            </a:r>
            <a:r>
              <a:rPr lang="en-US" sz="1000" b="1" dirty="0" err="1"/>
              <a:t>proiectului</a:t>
            </a:r>
            <a:endParaRPr lang="en-US" sz="1000" b="1" dirty="0"/>
          </a:p>
          <a:p>
            <a:pPr>
              <a:buNone/>
            </a:pPr>
            <a:r>
              <a:rPr lang="en-US" sz="1000" dirty="0" err="1"/>
              <a:t>Proiectul</a:t>
            </a:r>
            <a:r>
              <a:rPr lang="en-US" sz="1000" dirty="0"/>
              <a:t> </a:t>
            </a:r>
            <a:r>
              <a:rPr lang="en-US" sz="1000" dirty="0" err="1"/>
              <a:t>este</a:t>
            </a:r>
            <a:r>
              <a:rPr lang="en-US" sz="1000" dirty="0"/>
              <a:t> </a:t>
            </a:r>
            <a:r>
              <a:rPr lang="en-US" sz="1000" dirty="0" err="1"/>
              <a:t>organizat</a:t>
            </a:r>
            <a:r>
              <a:rPr lang="en-US" sz="1000" dirty="0"/>
              <a:t> </a:t>
            </a:r>
            <a:r>
              <a:rPr lang="en-US" sz="1000" dirty="0" err="1"/>
              <a:t>în</a:t>
            </a:r>
            <a:r>
              <a:rPr lang="en-US" sz="1000" dirty="0"/>
              <a:t> </a:t>
            </a:r>
            <a:r>
              <a:rPr lang="en-US" sz="1000" dirty="0" err="1"/>
              <a:t>mai</a:t>
            </a:r>
            <a:r>
              <a:rPr lang="en-US" sz="1000" dirty="0"/>
              <a:t> </a:t>
            </a:r>
            <a:r>
              <a:rPr lang="en-US" sz="1000" dirty="0" err="1"/>
              <a:t>multe</a:t>
            </a:r>
            <a:r>
              <a:rPr lang="en-US" sz="1000" dirty="0"/>
              <a:t> module </a:t>
            </a:r>
            <a:r>
              <a:rPr lang="en-US" sz="1000" dirty="0" err="1"/>
              <a:t>independente</a:t>
            </a:r>
            <a:r>
              <a:rPr lang="en-US" sz="1000" dirty="0"/>
              <a:t>, </a:t>
            </a:r>
            <a:r>
              <a:rPr lang="en-US" sz="1000" dirty="0" err="1"/>
              <a:t>după</a:t>
            </a:r>
            <a:r>
              <a:rPr lang="en-US" sz="1000" dirty="0"/>
              <a:t> </a:t>
            </a:r>
            <a:r>
              <a:rPr lang="en-US" sz="1000" dirty="0" err="1"/>
              <a:t>principiul</a:t>
            </a:r>
            <a:r>
              <a:rPr lang="en-US" sz="1000" dirty="0"/>
              <a:t> </a:t>
            </a:r>
            <a:r>
              <a:rPr lang="en-US" sz="1000" b="1" dirty="0"/>
              <a:t>MVC (Model-View-Controller)</a:t>
            </a:r>
            <a:r>
              <a:rPr lang="en-US" sz="1000" dirty="0"/>
              <a:t>, </a:t>
            </a:r>
            <a:r>
              <a:rPr lang="en-US" sz="1000" dirty="0" err="1"/>
              <a:t>pentru</a:t>
            </a:r>
            <a:r>
              <a:rPr lang="en-US" sz="1000" dirty="0"/>
              <a:t> a </a:t>
            </a:r>
            <a:r>
              <a:rPr lang="en-US" sz="1000" dirty="0" err="1"/>
              <a:t>asigura</a:t>
            </a:r>
            <a:r>
              <a:rPr lang="en-US" sz="1000" dirty="0"/>
              <a:t> o </a:t>
            </a:r>
            <a:r>
              <a:rPr lang="en-US" sz="1000" dirty="0" err="1"/>
              <a:t>bună</a:t>
            </a:r>
            <a:r>
              <a:rPr lang="en-US" sz="1000" dirty="0"/>
              <a:t> </a:t>
            </a:r>
            <a:r>
              <a:rPr lang="en-US" sz="1000" dirty="0" err="1"/>
              <a:t>separare</a:t>
            </a:r>
            <a:r>
              <a:rPr lang="en-US" sz="1000" dirty="0"/>
              <a:t> </a:t>
            </a:r>
            <a:r>
              <a:rPr lang="en-US" sz="1000" dirty="0" err="1"/>
              <a:t>între</a:t>
            </a:r>
            <a:r>
              <a:rPr lang="en-US" sz="1000" dirty="0"/>
              <a:t> </a:t>
            </a:r>
            <a:r>
              <a:rPr lang="en-US" sz="1000" dirty="0" err="1"/>
              <a:t>logică</a:t>
            </a:r>
            <a:r>
              <a:rPr lang="en-US" sz="1000" dirty="0"/>
              <a:t>, </a:t>
            </a:r>
            <a:r>
              <a:rPr lang="en-US" sz="1000" dirty="0" err="1"/>
              <a:t>interfață</a:t>
            </a:r>
            <a:r>
              <a:rPr lang="en-US" sz="1000" dirty="0"/>
              <a:t> </a:t>
            </a:r>
            <a:r>
              <a:rPr lang="en-US" sz="1000" dirty="0" err="1"/>
              <a:t>și</a:t>
            </a:r>
            <a:r>
              <a:rPr lang="en-US" sz="1000" dirty="0"/>
              <a:t>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Model (Date)</a:t>
            </a:r>
            <a:r>
              <a:rPr lang="en-US" sz="1000" dirty="0"/>
              <a:t> – </a:t>
            </a:r>
            <a:r>
              <a:rPr lang="en-US" sz="1000" dirty="0" err="1"/>
              <a:t>conține</a:t>
            </a:r>
            <a:r>
              <a:rPr lang="en-US" sz="1000" dirty="0"/>
              <a:t> </a:t>
            </a:r>
            <a:r>
              <a:rPr lang="en-US" sz="1000" dirty="0" err="1"/>
              <a:t>clase</a:t>
            </a:r>
            <a:r>
              <a:rPr lang="en-US" sz="1000" dirty="0"/>
              <a:t> </a:t>
            </a:r>
            <a:r>
              <a:rPr lang="en-US" sz="1000" dirty="0" err="1"/>
              <a:t>pentru</a:t>
            </a:r>
            <a:r>
              <a:rPr lang="en-US" sz="1000" dirty="0"/>
              <a:t> </a:t>
            </a:r>
            <a:r>
              <a:rPr lang="en-US" sz="1000" dirty="0" err="1"/>
              <a:t>rețete</a:t>
            </a:r>
            <a:r>
              <a:rPr lang="en-US" sz="1000" dirty="0"/>
              <a:t>, </a:t>
            </a:r>
            <a:r>
              <a:rPr lang="en-US" sz="1000" dirty="0" err="1"/>
              <a:t>ingrediente</a:t>
            </a:r>
            <a:r>
              <a:rPr lang="en-US" sz="1000" dirty="0"/>
              <a:t>, </a:t>
            </a:r>
            <a:r>
              <a:rPr lang="en-US" sz="1000" dirty="0" err="1"/>
              <a:t>comenzile</a:t>
            </a:r>
            <a:r>
              <a:rPr lang="en-US" sz="1000" dirty="0"/>
              <a:t> </a:t>
            </a:r>
            <a:r>
              <a:rPr lang="en-US" sz="1000" dirty="0" err="1"/>
              <a:t>clienților</a:t>
            </a:r>
            <a:r>
              <a:rPr lang="en-US" sz="1000" dirty="0"/>
              <a:t> </a:t>
            </a:r>
            <a:r>
              <a:rPr lang="en-US" sz="1000" dirty="0" err="1"/>
              <a:t>și</a:t>
            </a:r>
            <a:r>
              <a:rPr lang="en-US" sz="1000" dirty="0"/>
              <a:t> </a:t>
            </a:r>
            <a:r>
              <a:rPr lang="en-US" sz="1000" dirty="0" err="1"/>
              <a:t>starea</a:t>
            </a:r>
            <a:r>
              <a:rPr lang="en-US" sz="1000" dirty="0"/>
              <a:t> </a:t>
            </a:r>
            <a:r>
              <a:rPr lang="en-US" sz="1000" dirty="0" err="1"/>
              <a:t>progresului</a:t>
            </a:r>
            <a:r>
              <a:rPr lang="en-US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View (UI)</a:t>
            </a:r>
            <a:r>
              <a:rPr lang="en-US" sz="1000" dirty="0"/>
              <a:t> – </a:t>
            </a:r>
            <a:r>
              <a:rPr lang="en-US" sz="1000" dirty="0" err="1"/>
              <a:t>meniuri</a:t>
            </a:r>
            <a:r>
              <a:rPr lang="en-US" sz="1000" dirty="0"/>
              <a:t>, </a:t>
            </a:r>
            <a:r>
              <a:rPr lang="en-US" sz="1000" dirty="0" err="1"/>
              <a:t>butoane</a:t>
            </a:r>
            <a:r>
              <a:rPr lang="en-US" sz="1000" dirty="0"/>
              <a:t>, </a:t>
            </a:r>
            <a:r>
              <a:rPr lang="en-US" sz="1000" dirty="0" err="1"/>
              <a:t>animații</a:t>
            </a:r>
            <a:r>
              <a:rPr lang="en-US" sz="1000" dirty="0"/>
              <a:t>, </a:t>
            </a:r>
            <a:r>
              <a:rPr lang="en-US" sz="1000" dirty="0" err="1"/>
              <a:t>și</a:t>
            </a:r>
            <a:r>
              <a:rPr lang="en-US" sz="1000" dirty="0"/>
              <a:t> </a:t>
            </a:r>
            <a:r>
              <a:rPr lang="en-US" sz="1000" dirty="0" err="1"/>
              <a:t>afișaje</a:t>
            </a:r>
            <a:r>
              <a:rPr lang="en-US" sz="1000" dirty="0"/>
              <a:t> </a:t>
            </a:r>
            <a:r>
              <a:rPr lang="en-US" sz="1000" dirty="0" err="1"/>
              <a:t>vizuale</a:t>
            </a:r>
            <a:r>
              <a:rPr lang="en-US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Controller (</a:t>
            </a:r>
            <a:r>
              <a:rPr lang="en-US" sz="1000" b="1" dirty="0" err="1"/>
              <a:t>Logică</a:t>
            </a:r>
            <a:r>
              <a:rPr lang="en-US" sz="1000" b="1" dirty="0"/>
              <a:t> de </a:t>
            </a:r>
            <a:r>
              <a:rPr lang="en-US" sz="1000" b="1" dirty="0" err="1"/>
              <a:t>joc</a:t>
            </a:r>
            <a:r>
              <a:rPr lang="en-US" sz="1000" b="1" dirty="0"/>
              <a:t>)</a:t>
            </a:r>
            <a:r>
              <a:rPr lang="en-US" sz="1000" dirty="0"/>
              <a:t> – </a:t>
            </a:r>
            <a:r>
              <a:rPr lang="en-US" sz="1000" dirty="0" err="1"/>
              <a:t>controlează</a:t>
            </a:r>
            <a:r>
              <a:rPr lang="en-US" sz="1000" dirty="0"/>
              <a:t> </a:t>
            </a:r>
            <a:r>
              <a:rPr lang="en-US" sz="1000" dirty="0" err="1"/>
              <a:t>interacțiunile</a:t>
            </a:r>
            <a:r>
              <a:rPr lang="en-US" sz="1000" dirty="0"/>
              <a:t> </a:t>
            </a:r>
            <a:r>
              <a:rPr lang="en-US" sz="1000" dirty="0" err="1"/>
              <a:t>dintre</a:t>
            </a:r>
            <a:r>
              <a:rPr lang="en-US" sz="1000" dirty="0"/>
              <a:t> </a:t>
            </a:r>
            <a:r>
              <a:rPr lang="en-US" sz="1000" dirty="0" err="1"/>
              <a:t>utilizator</a:t>
            </a:r>
            <a:r>
              <a:rPr lang="en-US" sz="1000" dirty="0"/>
              <a:t> </a:t>
            </a:r>
            <a:r>
              <a:rPr lang="en-US" sz="1000" dirty="0" err="1"/>
              <a:t>și</a:t>
            </a:r>
            <a:r>
              <a:rPr lang="en-US" sz="1000" dirty="0"/>
              <a:t> </a:t>
            </a:r>
            <a:r>
              <a:rPr lang="en-US" sz="1000" dirty="0" err="1"/>
              <a:t>joc</a:t>
            </a:r>
            <a:r>
              <a:rPr lang="en-US" sz="10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1" dirty="0">
                <a:latin typeface="Arial" panose="020B0604020202020204" pitchFamily="34" charset="0"/>
              </a:rPr>
              <a:t>2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Scene Unity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Jocul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împărțit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multe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scene: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Main Menu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meniul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principal,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setările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selectarea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nivelului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Gameplay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scena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principală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gătitului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Game Over / Victory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afișează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opțiuni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Sisteme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componente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UI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construit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cu Canvas-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folosind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Unity UI Toolkit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animații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tranziții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fluide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rețete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folosește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Scriptable Objects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stocarea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rețetelor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ingredientelor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facilitând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reutilizarea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modificarea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compatibil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cu touch, mouse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tastatură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funcție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platforma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lansare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salvare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folosește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PlayerPrefs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sau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un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sistem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personalizat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de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serializare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JSON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pentru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salvarea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</a:rPr>
              <a:t>progresului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Audio 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gestionează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efectele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sonore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muzica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fundal, cu control al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volumului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Game Manager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componentă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centrală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care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gestionează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stările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jocului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scorul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timpul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tranzițiile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între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scene.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62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A3BA-D554-1173-1E7F-AE6D9050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interesanta</a:t>
            </a:r>
            <a:endParaRPr lang="en-US" dirty="0"/>
          </a:p>
        </p:txBody>
      </p:sp>
      <p:pic>
        <p:nvPicPr>
          <p:cNvPr id="5" name="Content Placeholder 4" descr="Lightbulb">
            <a:extLst>
              <a:ext uri="{FF2B5EF4-FFF2-40B4-BE49-F238E27FC236}">
                <a16:creationId xmlns:a16="http://schemas.microsoft.com/office/drawing/2014/main" id="{7B336053-4A16-C3C0-5DDF-7B3BEFFBB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0050" y="801556"/>
            <a:ext cx="914400" cy="91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59E6EC-CB19-A8DE-0786-E716C7B4AF57}"/>
              </a:ext>
            </a:extLst>
          </p:cNvPr>
          <p:cNvSpPr txBox="1"/>
          <p:nvPr/>
        </p:nvSpPr>
        <p:spPr>
          <a:xfrm>
            <a:off x="698500" y="2463800"/>
            <a:ext cx="111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interesantă</a:t>
            </a:r>
            <a:r>
              <a:rPr lang="en-US" dirty="0"/>
              <a:t> a </a:t>
            </a:r>
            <a:r>
              <a:rPr lang="en-US" dirty="0" err="1"/>
              <a:t>proiectului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am </a:t>
            </a:r>
            <a:r>
              <a:rPr lang="en-US" dirty="0" err="1"/>
              <a:t>structurat</a:t>
            </a:r>
            <a:r>
              <a:rPr lang="en-US" dirty="0"/>
              <a:t> </a:t>
            </a:r>
            <a:r>
              <a:rPr lang="en-US" dirty="0" err="1"/>
              <a:t>jocul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fi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extins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întreținut</a:t>
            </a:r>
            <a:r>
              <a:rPr lang="en-US" dirty="0"/>
              <a:t>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precum </a:t>
            </a:r>
            <a:r>
              <a:rPr lang="en-US" b="1" dirty="0"/>
              <a:t>Scriptable Objects</a:t>
            </a:r>
            <a:r>
              <a:rPr lang="en-US" dirty="0"/>
              <a:t>, </a:t>
            </a:r>
            <a:r>
              <a:rPr lang="en-US" b="1" dirty="0"/>
              <a:t>Event System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/>
              <a:t>State Machines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Unity. </a:t>
            </a:r>
            <a:r>
              <a:rPr lang="en-US" dirty="0" err="1"/>
              <a:t>Deși</a:t>
            </a:r>
            <a:r>
              <a:rPr lang="en-US" dirty="0"/>
              <a:t> </a:t>
            </a:r>
            <a:r>
              <a:rPr lang="en-US" dirty="0" err="1"/>
              <a:t>proiectul</a:t>
            </a:r>
            <a:r>
              <a:rPr lang="en-US" dirty="0"/>
              <a:t> se </a:t>
            </a:r>
            <a:r>
              <a:rPr lang="en-US" dirty="0" err="1"/>
              <a:t>află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stadiu</a:t>
            </a:r>
            <a:r>
              <a:rPr lang="en-US" dirty="0"/>
              <a:t> incipient, </a:t>
            </a:r>
            <a:r>
              <a:rPr lang="en-US" dirty="0" err="1"/>
              <a:t>plănuim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includem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funcționalitate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b="1" dirty="0" err="1"/>
              <a:t>profil</a:t>
            </a:r>
            <a:r>
              <a:rPr lang="en-US" b="1" dirty="0"/>
              <a:t> personal</a:t>
            </a:r>
            <a:r>
              <a:rPr lang="en-US" dirty="0"/>
              <a:t>,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salva</a:t>
            </a:r>
            <a:r>
              <a:rPr lang="en-US" dirty="0"/>
              <a:t> automat </a:t>
            </a:r>
            <a:r>
              <a:rPr lang="en-US" dirty="0" err="1"/>
              <a:t>progresul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849CA-6DDF-5914-5727-AF32FEB71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670" y="3846035"/>
            <a:ext cx="4703347" cy="26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2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3B16-8BC7-6630-02DC-F4B70D32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Partea</a:t>
            </a:r>
            <a:r>
              <a:rPr lang="en-US" dirty="0"/>
              <a:t> </a:t>
            </a:r>
            <a:r>
              <a:rPr lang="en-US" dirty="0" err="1"/>
              <a:t>dificila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4B949-59E1-E047-50AF-4D87BA211D1C}"/>
              </a:ext>
            </a:extLst>
          </p:cNvPr>
          <p:cNvSpPr txBox="1"/>
          <p:nvPr/>
        </p:nvSpPr>
        <p:spPr>
          <a:xfrm>
            <a:off x="914400" y="2540000"/>
            <a:ext cx="10102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err="1"/>
              <a:t>Părțile</a:t>
            </a:r>
            <a:r>
              <a:rPr lang="en-US" b="1" dirty="0"/>
              <a:t> </a:t>
            </a:r>
            <a:r>
              <a:rPr lang="en-US" b="1" dirty="0" err="1"/>
              <a:t>dificile</a:t>
            </a:r>
            <a:r>
              <a:rPr lang="en-US" b="1" dirty="0"/>
              <a:t> pe care le-am </a:t>
            </a:r>
            <a:r>
              <a:rPr lang="en-US" b="1" dirty="0" err="1"/>
              <a:t>întâmpinat</a:t>
            </a:r>
            <a:r>
              <a:rPr lang="en-US" b="1" dirty="0"/>
              <a:t> au </a:t>
            </a:r>
            <a:r>
              <a:rPr lang="en-US" b="1" dirty="0" err="1"/>
              <a:t>fost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</a:t>
            </a:r>
            <a:r>
              <a:rPr lang="en-US" dirty="0" err="1"/>
              <a:t>potrivite</a:t>
            </a:r>
            <a:r>
              <a:rPr lang="en-US" dirty="0"/>
              <a:t> (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care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Organizarea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 (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sarcinilor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membru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face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paralel</a:t>
            </a:r>
            <a:r>
              <a:rPr lang="en-US" dirty="0"/>
              <a:t> etc.);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Învățarea</a:t>
            </a:r>
            <a:r>
              <a:rPr lang="en-US" dirty="0"/>
              <a:t> </a:t>
            </a:r>
            <a:r>
              <a:rPr lang="en-US" dirty="0" err="1"/>
              <a:t>platformei</a:t>
            </a:r>
            <a:r>
              <a:rPr lang="en-US" dirty="0"/>
              <a:t> Unity.</a:t>
            </a:r>
          </a:p>
        </p:txBody>
      </p:sp>
    </p:spTree>
    <p:extLst>
      <p:ext uri="{BB962C8B-B14F-4D97-AF65-F5344CB8AC3E}">
        <p14:creationId xmlns:p14="http://schemas.microsoft.com/office/powerpoint/2010/main" val="35127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CD8F-965D-6074-3659-BE02EAF0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A MAI RAMAS DE FACUT ???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04877C-38D1-338A-A348-A79CD6EB1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440" y="39319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gameplay-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interacțiunea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jucătorul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gătitul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gogoșii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back-end);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Salvarea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utilizatorului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utilizatorului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aplicației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eventualelor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bug-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40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1523-C3E0-906E-79E4-C52784F3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F441-A97A-5E6C-974E-D0AA3EBF9914}"/>
              </a:ext>
            </a:extLst>
          </p:cNvPr>
          <p:cNvSpPr txBox="1"/>
          <p:nvPr/>
        </p:nvSpPr>
        <p:spPr>
          <a:xfrm>
            <a:off x="3047215" y="310819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https://drive.google.com/file/d/1q-a7pGYzQahxvCrngK9AOYfD8rDRGZ0g/view?usp=drive_link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18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197</TotalTime>
  <Words>541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Wingdings 2</vt:lpstr>
      <vt:lpstr>Dividend</vt:lpstr>
      <vt:lpstr>COOKING GAME</vt:lpstr>
      <vt:lpstr>Ideea aplicatiei</vt:lpstr>
      <vt:lpstr>Arhitectura aplicatiei</vt:lpstr>
      <vt:lpstr>Partea interesanta</vt:lpstr>
      <vt:lpstr>Partea dificila</vt:lpstr>
      <vt:lpstr>CE A MAI RAMAS DE FACUT ???</vt:lpstr>
      <vt:lpstr>MIC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HORIA-FLORIAN DIACONU</dc:creator>
  <cp:lastModifiedBy>HORIA-FLORIAN DIACONU</cp:lastModifiedBy>
  <cp:revision>5</cp:revision>
  <dcterms:created xsi:type="dcterms:W3CDTF">2025-05-05T17:59:27Z</dcterms:created>
  <dcterms:modified xsi:type="dcterms:W3CDTF">2025-05-06T22:35:21Z</dcterms:modified>
</cp:coreProperties>
</file>