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h Tran Khanh" initials="LTK" lastIdx="1" clrIdx="0">
    <p:extLst>
      <p:ext uri="{19B8F6BF-5375-455C-9EA6-DF929625EA0E}">
        <p15:presenceInfo xmlns:p15="http://schemas.microsoft.com/office/powerpoint/2012/main" userId="S-1-5-21-3975660836-3658154216-3962524702-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1AB7-DAED-4068-AAB6-EFBD440131A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F85C-4E5C-4E8E-A3B1-70E9FDBF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AF85C-4E5C-4E8E-A3B1-70E9FDBFF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18399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think-cell Slide" r:id="rId15" imgW="499" imgH="499" progId="TCLayout.ActiveDocument.1">
                  <p:embed/>
                </p:oleObj>
              </mc:Choice>
              <mc:Fallback>
                <p:oleObj name="think-cell Slide" r:id="rId15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8C4E-622E-42A7-BCE0-5C3A40F15F3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88D0-7C48-43CB-9D98-45F4AD24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5118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4" imgW="499" imgH="499" progId="TCLayout.ActiveDocument.1">
                  <p:embed/>
                </p:oleObj>
              </mc:Choice>
              <mc:Fallback>
                <p:oleObj name="think-cell Slide" r:id="rId4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937" y="3623081"/>
            <a:ext cx="5999481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761" y="4361412"/>
            <a:ext cx="1150720" cy="1409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623" y="1874466"/>
            <a:ext cx="1127858" cy="1242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6558" y="437003"/>
            <a:ext cx="1200200" cy="1384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883" y="1942282"/>
            <a:ext cx="1571132" cy="100769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977998" y="2446128"/>
            <a:ext cx="82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99008" y="2162175"/>
            <a:ext cx="0" cy="6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9008" y="2171700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79908" y="2446127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99008" y="2828925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77998" y="1129119"/>
            <a:ext cx="82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99008" y="619125"/>
            <a:ext cx="0" cy="114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99008" y="854691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79908" y="1129118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99008" y="1511916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99008" y="635616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8033" y="1761525"/>
            <a:ext cx="26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3720" y="3817474"/>
            <a:ext cx="784928" cy="9602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8932" y="5411569"/>
            <a:ext cx="914479" cy="11583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4900" y="5381686"/>
            <a:ext cx="5999481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4901" y="574113"/>
            <a:ext cx="5999482" cy="937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14900" y="1925165"/>
            <a:ext cx="5999482" cy="10420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6" name="Straight Connector 45"/>
          <p:cNvCxnSpPr/>
          <p:nvPr/>
        </p:nvCxnSpPr>
        <p:spPr>
          <a:xfrm>
            <a:off x="2016060" y="5002236"/>
            <a:ext cx="82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18033" y="4338357"/>
            <a:ext cx="0" cy="172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837082" y="4338357"/>
            <a:ext cx="28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18045" y="6067425"/>
            <a:ext cx="28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817" y="574113"/>
            <a:ext cx="81394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Chi </a:t>
            </a:r>
            <a:r>
              <a:rPr lang="en-US" sz="1200" dirty="0" err="1" smtClean="0">
                <a:solidFill>
                  <a:schemeClr val="accent2"/>
                </a:solidFill>
              </a:rPr>
              <a:t>tiết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dữ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liệu</a:t>
            </a:r>
            <a:r>
              <a:rPr lang="en-US" sz="1200" dirty="0" smtClean="0">
                <a:solidFill>
                  <a:schemeClr val="accent2"/>
                </a:solidFill>
              </a:rPr>
              <a:t> Sales- </a:t>
            </a:r>
            <a:r>
              <a:rPr lang="en-US" sz="1200" dirty="0" err="1" smtClean="0">
                <a:solidFill>
                  <a:schemeClr val="accent2"/>
                </a:solidFill>
              </a:rPr>
              <a:t>kênh</a:t>
            </a:r>
            <a:r>
              <a:rPr lang="en-US" sz="1200" dirty="0" smtClean="0">
                <a:solidFill>
                  <a:schemeClr val="accent2"/>
                </a:solidFill>
              </a:rPr>
              <a:t> MT</a:t>
            </a:r>
          </a:p>
          <a:p>
            <a:r>
              <a:rPr lang="en-US" sz="1200" b="1" dirty="0" smtClean="0">
                <a:solidFill>
                  <a:schemeClr val="accent2"/>
                </a:solidFill>
              </a:rPr>
              <a:t>01.2020 – 06.2021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78" y="1874818"/>
            <a:ext cx="804984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Chi </a:t>
            </a:r>
            <a:r>
              <a:rPr lang="en-US" sz="1200" dirty="0" err="1" smtClean="0">
                <a:solidFill>
                  <a:schemeClr val="accent2"/>
                </a:solidFill>
              </a:rPr>
              <a:t>tiết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dữ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liệu</a:t>
            </a:r>
            <a:r>
              <a:rPr lang="en-US" sz="1200" dirty="0" smtClean="0">
                <a:solidFill>
                  <a:schemeClr val="accent2"/>
                </a:solidFill>
              </a:rPr>
              <a:t> Sales- </a:t>
            </a:r>
            <a:r>
              <a:rPr lang="en-US" sz="1200" dirty="0" err="1" smtClean="0">
                <a:solidFill>
                  <a:schemeClr val="accent2"/>
                </a:solidFill>
              </a:rPr>
              <a:t>kênh</a:t>
            </a:r>
            <a:r>
              <a:rPr lang="en-US" sz="1200" dirty="0" smtClean="0">
                <a:solidFill>
                  <a:schemeClr val="accent2"/>
                </a:solidFill>
              </a:rPr>
              <a:t> GT</a:t>
            </a:r>
          </a:p>
          <a:p>
            <a:r>
              <a:rPr lang="en-US" sz="1200" b="1" dirty="0" smtClean="0">
                <a:solidFill>
                  <a:schemeClr val="accent2"/>
                </a:solidFill>
              </a:rPr>
              <a:t>01.2020 – 06.2021</a:t>
            </a:r>
          </a:p>
          <a:p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20242" y="906209"/>
            <a:ext cx="88666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Lưu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theo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từng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quý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94664" y="2184517"/>
            <a:ext cx="88666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Lưu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theo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bán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niên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72448" y="3789198"/>
            <a:ext cx="132791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Tên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sản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phẩm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và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giá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bán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lẻ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3411" y="5553244"/>
            <a:ext cx="1327916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Kinh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độ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và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vĩ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độ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của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từng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tỉnh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58517" y="-57779"/>
            <a:ext cx="59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DATA SOURCE – 01.2020 – 06.2021 (18 </a:t>
            </a:r>
            <a:r>
              <a:rPr lang="en-US" sz="2000" b="1" dirty="0" err="1" smtClean="0">
                <a:latin typeface="Arial Rounded MT Bold" panose="020F0704030504030204" pitchFamily="34" charset="0"/>
              </a:rPr>
              <a:t>tháng</a:t>
            </a:r>
            <a:r>
              <a:rPr lang="en-US" sz="2000" b="1" dirty="0" smtClean="0">
                <a:latin typeface="Arial Rounded MT Bold" panose="020F0704030504030204" pitchFamily="34" charset="0"/>
              </a:rPr>
              <a:t>)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433" y="511737"/>
            <a:ext cx="106689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think-cell Slide" r:id="rId5" imgW="499" imgH="499" progId="TCLayout.ActiveDocument.1">
                  <p:embed/>
                </p:oleObj>
              </mc:Choice>
              <mc:Fallback>
                <p:oleObj name="think-cell Slide" r:id="rId5" imgW="499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58517" y="-57779"/>
            <a:ext cx="59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YÊU CẦU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69504" y="1642529"/>
            <a:ext cx="46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theo</a:t>
            </a:r>
            <a:r>
              <a:rPr lang="en-US" sz="1400" b="1" dirty="0" smtClean="0"/>
              <a:t> KÊNH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69504" y="2809510"/>
            <a:ext cx="2753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theo</a:t>
            </a:r>
            <a:r>
              <a:rPr lang="en-US" sz="1400" b="1" dirty="0" smtClean="0"/>
              <a:t> ĐỊA LÝ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58018" y="1917901"/>
            <a:ext cx="54565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u="sng" dirty="0" err="1" smtClean="0">
                <a:solidFill>
                  <a:srgbClr val="FF0000"/>
                </a:solidFill>
              </a:rPr>
              <a:t>Sản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phẩm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nào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tăng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trưởng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tốt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u="sng" dirty="0" err="1" smtClean="0"/>
              <a:t>nhất</a:t>
            </a:r>
            <a:r>
              <a:rPr lang="en-US" sz="1300" u="sng" dirty="0" smtClean="0"/>
              <a:t> </a:t>
            </a:r>
            <a:r>
              <a:rPr lang="en-US" sz="1300" dirty="0" err="1" smtClean="0"/>
              <a:t>tại</a:t>
            </a:r>
            <a:r>
              <a:rPr lang="en-US" sz="1300" dirty="0" smtClean="0"/>
              <a:t> </a:t>
            </a:r>
            <a:r>
              <a:rPr lang="en-US" sz="1300" dirty="0" err="1" smtClean="0"/>
              <a:t>thời</a:t>
            </a:r>
            <a:r>
              <a:rPr lang="en-US" sz="1300" dirty="0" smtClean="0"/>
              <a:t> </a:t>
            </a:r>
            <a:r>
              <a:rPr lang="en-US" sz="1300" dirty="0" err="1" smtClean="0"/>
              <a:t>điểm</a:t>
            </a:r>
            <a:r>
              <a:rPr lang="en-US" sz="1300" dirty="0" smtClean="0"/>
              <a:t> YTD 06/2021 ( </a:t>
            </a:r>
            <a:r>
              <a:rPr lang="en-US" sz="1300" dirty="0" err="1" smtClean="0"/>
              <a:t>lũy</a:t>
            </a:r>
            <a:r>
              <a:rPr lang="en-US" sz="1300" dirty="0" smtClean="0"/>
              <a:t> 6 </a:t>
            </a:r>
            <a:r>
              <a:rPr lang="en-US" sz="1300" dirty="0" err="1" smtClean="0"/>
              <a:t>tháng</a:t>
            </a:r>
            <a:r>
              <a:rPr lang="en-US" sz="1300" dirty="0" smtClean="0"/>
              <a:t> 2021 so với 2020) </a:t>
            </a:r>
            <a:r>
              <a:rPr lang="en-US" sz="1300" b="1" dirty="0" err="1" smtClean="0">
                <a:solidFill>
                  <a:srgbClr val="FF0000"/>
                </a:solidFill>
              </a:rPr>
              <a:t>kênh</a:t>
            </a:r>
            <a:r>
              <a:rPr lang="en-US" sz="1300" b="1" dirty="0" smtClean="0">
                <a:solidFill>
                  <a:srgbClr val="FF0000"/>
                </a:solidFill>
              </a:rPr>
              <a:t> GT</a:t>
            </a:r>
          </a:p>
          <a:p>
            <a:pPr marL="342900" indent="-342900">
              <a:buAutoNum type="arabicPeriod"/>
            </a:pPr>
            <a:r>
              <a:rPr lang="en-US" sz="1300" u="sng" dirty="0" err="1" smtClean="0"/>
              <a:t>Sản</a:t>
            </a:r>
            <a:r>
              <a:rPr lang="en-US" sz="1300" u="sng" dirty="0" smtClean="0"/>
              <a:t> </a:t>
            </a:r>
            <a:r>
              <a:rPr lang="en-US" sz="1300" u="sng" dirty="0" err="1" smtClean="0"/>
              <a:t>phẩm</a:t>
            </a:r>
            <a:r>
              <a:rPr lang="en-US" sz="1300" u="sng" dirty="0" smtClean="0"/>
              <a:t> </a:t>
            </a:r>
            <a:r>
              <a:rPr lang="en-US" sz="1300" u="sng" dirty="0" err="1" smtClean="0"/>
              <a:t>nào</a:t>
            </a:r>
            <a:r>
              <a:rPr lang="en-US" sz="1300" u="sng" dirty="0" smtClean="0"/>
              <a:t> </a:t>
            </a:r>
            <a:r>
              <a:rPr lang="en-US" sz="1300" u="sng" dirty="0" err="1" smtClean="0"/>
              <a:t>tăng</a:t>
            </a:r>
            <a:r>
              <a:rPr lang="en-US" sz="1300" u="sng" dirty="0" smtClean="0"/>
              <a:t> </a:t>
            </a:r>
            <a:r>
              <a:rPr lang="en-US" sz="1300" u="sng" dirty="0" err="1" smtClean="0"/>
              <a:t>trưởng</a:t>
            </a:r>
            <a:r>
              <a:rPr lang="en-US" sz="1300" u="sng" dirty="0" smtClean="0"/>
              <a:t> </a:t>
            </a:r>
            <a:r>
              <a:rPr lang="en-US" sz="1300" u="sng" dirty="0" err="1" smtClean="0"/>
              <a:t>tốt</a:t>
            </a:r>
            <a:r>
              <a:rPr lang="en-US" sz="1300" u="sng" dirty="0" smtClean="0"/>
              <a:t> </a:t>
            </a:r>
            <a:r>
              <a:rPr lang="en-US" sz="1300" u="sng" dirty="0" err="1" smtClean="0"/>
              <a:t>nhất</a:t>
            </a:r>
            <a:r>
              <a:rPr lang="en-US" sz="1300" u="sng" dirty="0" smtClean="0"/>
              <a:t> </a:t>
            </a:r>
            <a:r>
              <a:rPr lang="en-US" sz="1300" dirty="0" err="1" smtClean="0"/>
              <a:t>tại</a:t>
            </a:r>
            <a:r>
              <a:rPr lang="en-US" sz="1300" dirty="0" smtClean="0"/>
              <a:t> </a:t>
            </a:r>
            <a:r>
              <a:rPr lang="en-US" sz="1300" dirty="0" err="1" smtClean="0"/>
              <a:t>thời</a:t>
            </a:r>
            <a:r>
              <a:rPr lang="en-US" sz="1300" dirty="0" smtClean="0"/>
              <a:t> </a:t>
            </a:r>
            <a:r>
              <a:rPr lang="en-US" sz="1300" dirty="0" err="1" smtClean="0"/>
              <a:t>điểm</a:t>
            </a:r>
            <a:r>
              <a:rPr lang="en-US" sz="1300" dirty="0" smtClean="0"/>
              <a:t> YTD 06/2021 ( </a:t>
            </a:r>
            <a:r>
              <a:rPr lang="en-US" sz="1300" dirty="0" err="1" smtClean="0"/>
              <a:t>lũy</a:t>
            </a:r>
            <a:r>
              <a:rPr lang="en-US" sz="1300" dirty="0" smtClean="0"/>
              <a:t> 6 </a:t>
            </a:r>
            <a:r>
              <a:rPr lang="en-US" sz="1300" dirty="0" err="1" smtClean="0"/>
              <a:t>tháng</a:t>
            </a:r>
            <a:r>
              <a:rPr lang="en-US" sz="1300" dirty="0" smtClean="0"/>
              <a:t> 2021 so với 2020) </a:t>
            </a:r>
            <a:r>
              <a:rPr lang="en-US" sz="1300" b="1" dirty="0" err="1" smtClean="0">
                <a:solidFill>
                  <a:srgbClr val="FF0000"/>
                </a:solidFill>
              </a:rPr>
              <a:t>kênh</a:t>
            </a:r>
            <a:r>
              <a:rPr lang="en-US" sz="1300" b="1" dirty="0" smtClean="0">
                <a:solidFill>
                  <a:srgbClr val="FF0000"/>
                </a:solidFill>
              </a:rPr>
              <a:t> 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324" y="292721"/>
            <a:ext cx="11401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b="1" u="sng" dirty="0" smtClean="0">
                <a:solidFill>
                  <a:srgbClr val="FF0000"/>
                </a:solidFill>
              </a:rPr>
              <a:t>Power BI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để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làm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cơ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sở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phân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tích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trả</a:t>
            </a:r>
            <a:r>
              <a:rPr lang="en-US" sz="1400" dirty="0" smtClean="0"/>
              <a:t> </a:t>
            </a:r>
            <a:r>
              <a:rPr lang="en-US" sz="1400" dirty="0" err="1" smtClean="0"/>
              <a:t>lời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câu</a:t>
            </a:r>
            <a:r>
              <a:rPr lang="en-US" sz="1400" dirty="0" smtClean="0"/>
              <a:t> </a:t>
            </a:r>
            <a:r>
              <a:rPr lang="en-US" sz="1400" dirty="0" err="1" smtClean="0"/>
              <a:t>hỏi</a:t>
            </a:r>
            <a:r>
              <a:rPr lang="en-US" sz="1400" dirty="0" smtClean="0"/>
              <a:t> </a:t>
            </a:r>
            <a:r>
              <a:rPr lang="en-US" sz="1400" dirty="0" err="1" smtClean="0"/>
              <a:t>Giám</a:t>
            </a:r>
            <a:r>
              <a:rPr lang="en-US" sz="1400" dirty="0" smtClean="0"/>
              <a:t> </a:t>
            </a:r>
            <a:r>
              <a:rPr lang="en-US" sz="1400" dirty="0" err="1" smtClean="0"/>
              <a:t>đốc</a:t>
            </a:r>
            <a:r>
              <a:rPr lang="en-US" sz="1400" dirty="0" smtClean="0"/>
              <a:t> </a:t>
            </a:r>
            <a:r>
              <a:rPr lang="en-US" sz="1400" dirty="0" err="1" smtClean="0"/>
              <a:t>kinh</a:t>
            </a:r>
            <a:r>
              <a:rPr lang="en-US" sz="1400" dirty="0" smtClean="0"/>
              <a:t> </a:t>
            </a:r>
            <a:r>
              <a:rPr lang="en-US" sz="1400" dirty="0" err="1" smtClean="0"/>
              <a:t>doanh</a:t>
            </a:r>
            <a:endParaRPr lang="en-US" sz="1400" dirty="0" smtClean="0"/>
          </a:p>
          <a:p>
            <a:pPr marL="342900" indent="-342900">
              <a:buFontTx/>
              <a:buAutoNum type="arabicPeriod"/>
            </a:pP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b="1" u="sng" dirty="0" smtClean="0">
                <a:solidFill>
                  <a:srgbClr val="FF0000"/>
                </a:solidFill>
              </a:rPr>
              <a:t>PowerPoint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để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trình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bày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câu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trả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lời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r>
              <a:rPr lang="en-US" sz="1400" dirty="0" smtClean="0"/>
              <a:t> </a:t>
            </a:r>
            <a:r>
              <a:rPr lang="en-US" sz="1400" dirty="0" err="1" smtClean="0"/>
              <a:t>thuyết</a:t>
            </a:r>
            <a:r>
              <a:rPr lang="en-US" sz="1400" dirty="0" smtClean="0"/>
              <a:t> </a:t>
            </a:r>
            <a:r>
              <a:rPr lang="en-US" sz="1400" dirty="0" err="1" smtClean="0"/>
              <a:t>phục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. ( Capture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ảnh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power BI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 </a:t>
            </a:r>
            <a:r>
              <a:rPr lang="en-US" sz="1400" dirty="0" err="1" smtClean="0"/>
              <a:t>bày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1 </a:t>
            </a:r>
            <a:r>
              <a:rPr lang="en-US" sz="1400" dirty="0" err="1" smtClean="0"/>
              <a:t>bài</a:t>
            </a:r>
            <a:r>
              <a:rPr lang="en-US" sz="1400" dirty="0" smtClean="0"/>
              <a:t> </a:t>
            </a:r>
            <a:r>
              <a:rPr lang="en-US" sz="1400" dirty="0" err="1" smtClean="0"/>
              <a:t>thuyết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vị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bằng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đơn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vị</a:t>
            </a:r>
            <a:r>
              <a:rPr lang="en-US" sz="1400" b="1" dirty="0" smtClean="0">
                <a:solidFill>
                  <a:srgbClr val="FF0000"/>
                </a:solidFill>
              </a:rPr>
              <a:t> (</a:t>
            </a:r>
            <a:r>
              <a:rPr lang="en-US" sz="1400" b="1" dirty="0" err="1" smtClean="0">
                <a:solidFill>
                  <a:srgbClr val="FF0000"/>
                </a:solidFill>
              </a:rPr>
              <a:t>triệuVNĐ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0900" y="905256"/>
            <a:ext cx="59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CÂU HỎI CỦA GIÁM ĐỐC KINH DOANH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58018" y="3056668"/>
            <a:ext cx="54565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 err="1" smtClean="0"/>
              <a:t>Liệt</a:t>
            </a:r>
            <a:r>
              <a:rPr lang="en-US" sz="1300" dirty="0" smtClean="0"/>
              <a:t> </a:t>
            </a:r>
            <a:r>
              <a:rPr lang="en-US" sz="1300" dirty="0" err="1" smtClean="0"/>
              <a:t>kê</a:t>
            </a:r>
            <a:r>
              <a:rPr lang="en-US" sz="1300" dirty="0" smtClean="0"/>
              <a:t> </a:t>
            </a:r>
            <a:r>
              <a:rPr lang="en-US" sz="1300" b="1" dirty="0" smtClean="0">
                <a:solidFill>
                  <a:srgbClr val="FF0000"/>
                </a:solidFill>
              </a:rPr>
              <a:t>top 10 </a:t>
            </a:r>
            <a:r>
              <a:rPr lang="en-US" sz="1300" b="1" dirty="0" err="1" smtClean="0">
                <a:solidFill>
                  <a:srgbClr val="FF0000"/>
                </a:solidFill>
              </a:rPr>
              <a:t>tỉnh</a:t>
            </a:r>
            <a:r>
              <a:rPr lang="en-US" sz="1300" b="1" dirty="0" smtClean="0">
                <a:solidFill>
                  <a:srgbClr val="FF0000"/>
                </a:solidFill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</a:rPr>
              <a:t>có</a:t>
            </a:r>
            <a:r>
              <a:rPr lang="en-US" sz="1300" b="1" dirty="0" smtClean="0">
                <a:solidFill>
                  <a:srgbClr val="FF0000"/>
                </a:solidFill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</a:rPr>
              <a:t>mức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</a:rPr>
              <a:t>sales* </a:t>
            </a:r>
            <a:r>
              <a:rPr lang="en-US" sz="1300" b="1" dirty="0" err="1" smtClean="0">
                <a:solidFill>
                  <a:srgbClr val="FF0000"/>
                </a:solidFill>
              </a:rPr>
              <a:t>cao</a:t>
            </a:r>
            <a:r>
              <a:rPr lang="en-US" sz="1300" b="1" dirty="0" smtClean="0">
                <a:solidFill>
                  <a:srgbClr val="FF0000"/>
                </a:solidFill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</a:rPr>
              <a:t>nhất</a:t>
            </a:r>
            <a:r>
              <a:rPr lang="en-US" sz="1300" b="1" dirty="0" smtClean="0">
                <a:solidFill>
                  <a:srgbClr val="FF0000"/>
                </a:solidFill>
              </a:rPr>
              <a:t> </a:t>
            </a:r>
            <a:r>
              <a:rPr lang="en-US" sz="1300" dirty="0" err="1" smtClean="0"/>
              <a:t>trong</a:t>
            </a:r>
            <a:r>
              <a:rPr lang="en-US" sz="1300" dirty="0" smtClean="0"/>
              <a:t> 6 </a:t>
            </a:r>
            <a:r>
              <a:rPr lang="en-US" sz="1300" dirty="0" err="1" smtClean="0"/>
              <a:t>tháng</a:t>
            </a:r>
            <a:r>
              <a:rPr lang="en-US" sz="1300" dirty="0" smtClean="0"/>
              <a:t> </a:t>
            </a:r>
            <a:r>
              <a:rPr lang="en-US" sz="1300" dirty="0" err="1" smtClean="0"/>
              <a:t>đầu</a:t>
            </a:r>
            <a:r>
              <a:rPr lang="en-US" sz="1300" dirty="0" smtClean="0"/>
              <a:t> </a:t>
            </a:r>
            <a:r>
              <a:rPr lang="en-US" sz="1300" dirty="0" err="1" smtClean="0"/>
              <a:t>năm</a:t>
            </a:r>
            <a:r>
              <a:rPr lang="en-US" sz="1300" dirty="0" smtClean="0"/>
              <a:t> 2021 ( </a:t>
            </a:r>
            <a:r>
              <a:rPr lang="en-US" sz="1300" i="1" dirty="0" err="1" smtClean="0">
                <a:solidFill>
                  <a:schemeClr val="accent2"/>
                </a:solidFill>
              </a:rPr>
              <a:t>Mức</a:t>
            </a:r>
            <a:r>
              <a:rPr lang="en-US" sz="1300" i="1" dirty="0" smtClean="0">
                <a:solidFill>
                  <a:schemeClr val="accent2"/>
                </a:solidFill>
              </a:rPr>
              <a:t> </a:t>
            </a:r>
            <a:r>
              <a:rPr lang="en-US" sz="1300" i="1" dirty="0" err="1" smtClean="0">
                <a:solidFill>
                  <a:schemeClr val="accent2"/>
                </a:solidFill>
              </a:rPr>
              <a:t>tiêu</a:t>
            </a:r>
            <a:r>
              <a:rPr lang="en-US" sz="1300" i="1" dirty="0" smtClean="0">
                <a:solidFill>
                  <a:schemeClr val="accent2"/>
                </a:solidFill>
              </a:rPr>
              <a:t> </a:t>
            </a:r>
            <a:r>
              <a:rPr lang="en-US" sz="1300" i="1" dirty="0" err="1" smtClean="0">
                <a:solidFill>
                  <a:schemeClr val="accent2"/>
                </a:solidFill>
              </a:rPr>
              <a:t>thụ</a:t>
            </a:r>
            <a:r>
              <a:rPr lang="en-US" sz="1300" i="1" dirty="0" smtClean="0">
                <a:solidFill>
                  <a:schemeClr val="accent2"/>
                </a:solidFill>
              </a:rPr>
              <a:t> </a:t>
            </a:r>
            <a:r>
              <a:rPr lang="en-US" sz="1300" i="1" dirty="0" err="1" smtClean="0">
                <a:solidFill>
                  <a:schemeClr val="accent2"/>
                </a:solidFill>
              </a:rPr>
              <a:t>tính</a:t>
            </a:r>
            <a:r>
              <a:rPr lang="en-US" sz="1300" i="1" dirty="0" smtClean="0">
                <a:solidFill>
                  <a:schemeClr val="accent2"/>
                </a:solidFill>
              </a:rPr>
              <a:t> </a:t>
            </a:r>
            <a:r>
              <a:rPr lang="en-US" sz="1300" i="1" dirty="0" err="1" smtClean="0">
                <a:solidFill>
                  <a:schemeClr val="accent2"/>
                </a:solidFill>
              </a:rPr>
              <a:t>bằng</a:t>
            </a:r>
            <a:r>
              <a:rPr lang="en-US" sz="1300" i="1" dirty="0" smtClean="0">
                <a:solidFill>
                  <a:schemeClr val="accent2"/>
                </a:solidFill>
              </a:rPr>
              <a:t> </a:t>
            </a:r>
            <a:r>
              <a:rPr lang="en-US" sz="1300" i="1" dirty="0" err="1" smtClean="0">
                <a:solidFill>
                  <a:schemeClr val="accent2"/>
                </a:solidFill>
              </a:rPr>
              <a:t>tổng</a:t>
            </a:r>
            <a:r>
              <a:rPr lang="en-US" sz="1300" i="1" dirty="0" smtClean="0">
                <a:solidFill>
                  <a:schemeClr val="accent2"/>
                </a:solidFill>
              </a:rPr>
              <a:t> GT + MT</a:t>
            </a:r>
            <a:r>
              <a:rPr lang="en-US" sz="13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300" dirty="0" smtClean="0"/>
              <a:t>Trong top 10 </a:t>
            </a:r>
            <a:r>
              <a:rPr lang="en-US" sz="1300" dirty="0" err="1" smtClean="0"/>
              <a:t>tỉnh</a:t>
            </a:r>
            <a:r>
              <a:rPr lang="en-US" sz="1300" dirty="0" smtClean="0"/>
              <a:t> </a:t>
            </a:r>
            <a:r>
              <a:rPr lang="en-US" sz="1300" dirty="0" err="1" smtClean="0"/>
              <a:t>trên</a:t>
            </a:r>
            <a:r>
              <a:rPr lang="en-US" sz="1300" dirty="0" smtClean="0"/>
              <a:t>, </a:t>
            </a:r>
            <a:r>
              <a:rPr lang="en-US" sz="1300" dirty="0" err="1" smtClean="0"/>
              <a:t>đâu</a:t>
            </a:r>
            <a:r>
              <a:rPr lang="en-US" sz="1300" dirty="0" smtClean="0"/>
              <a:t> </a:t>
            </a:r>
            <a:r>
              <a:rPr lang="en-US" sz="1300" dirty="0" err="1" smtClean="0"/>
              <a:t>là</a:t>
            </a:r>
            <a:r>
              <a:rPr lang="en-US" sz="1300" dirty="0" smtClean="0"/>
              <a:t> </a:t>
            </a:r>
            <a:r>
              <a:rPr lang="en-US" sz="1300" dirty="0" err="1" smtClean="0"/>
              <a:t>Tỉnh</a:t>
            </a:r>
            <a:r>
              <a:rPr lang="en-US" sz="1300" dirty="0" smtClean="0"/>
              <a:t> 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mức</a:t>
            </a:r>
            <a:r>
              <a:rPr lang="en-US" sz="1300" dirty="0" smtClean="0"/>
              <a:t> </a:t>
            </a:r>
            <a:r>
              <a:rPr lang="en-US" sz="1300" dirty="0" err="1" smtClean="0"/>
              <a:t>tiêu</a:t>
            </a:r>
            <a:r>
              <a:rPr lang="en-US" sz="1300" dirty="0" smtClean="0"/>
              <a:t> </a:t>
            </a:r>
            <a:r>
              <a:rPr lang="en-US" sz="1300" dirty="0" err="1" smtClean="0">
                <a:solidFill>
                  <a:srgbClr val="FF0000"/>
                </a:solidFill>
              </a:rPr>
              <a:t>thụ</a:t>
            </a:r>
            <a:r>
              <a:rPr lang="en-US" sz="1300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tăng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trưởng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cao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nhất</a:t>
            </a:r>
            <a:r>
              <a:rPr lang="en-US" sz="1300" dirty="0" smtClean="0">
                <a:solidFill>
                  <a:srgbClr val="FF0000"/>
                </a:solidFill>
              </a:rPr>
              <a:t> </a:t>
            </a:r>
            <a:r>
              <a:rPr lang="en-US" sz="1300" dirty="0" smtClean="0"/>
              <a:t>YTD 06/2021? </a:t>
            </a:r>
            <a:r>
              <a:rPr lang="en-US" sz="1300" dirty="0" err="1" smtClean="0"/>
              <a:t>Dòng</a:t>
            </a:r>
            <a:r>
              <a:rPr lang="en-US" sz="1300" dirty="0" smtClean="0"/>
              <a:t> </a:t>
            </a:r>
            <a:r>
              <a:rPr lang="en-US" sz="1300" dirty="0" err="1" smtClean="0"/>
              <a:t>sản</a:t>
            </a:r>
            <a:r>
              <a:rPr lang="en-US" sz="1300" dirty="0" smtClean="0"/>
              <a:t> </a:t>
            </a:r>
            <a:r>
              <a:rPr lang="en-US" sz="1300" dirty="0" err="1" smtClean="0"/>
              <a:t>phẩm</a:t>
            </a:r>
            <a:r>
              <a:rPr lang="en-US" sz="1300" dirty="0" smtClean="0"/>
              <a:t> </a:t>
            </a:r>
            <a:r>
              <a:rPr lang="en-US" sz="1300" dirty="0" err="1" smtClean="0"/>
              <a:t>nào</a:t>
            </a:r>
            <a:r>
              <a:rPr lang="en-US" sz="1300" dirty="0" smtClean="0"/>
              <a:t> </a:t>
            </a:r>
            <a:r>
              <a:rPr lang="en-US" sz="1300" dirty="0" err="1" smtClean="0"/>
              <a:t>đóng</a:t>
            </a:r>
            <a:r>
              <a:rPr lang="en-US" sz="1300" dirty="0" smtClean="0"/>
              <a:t> </a:t>
            </a:r>
            <a:r>
              <a:rPr lang="en-US" sz="1300" dirty="0" err="1" smtClean="0"/>
              <a:t>góp</a:t>
            </a:r>
            <a:r>
              <a:rPr lang="en-US" sz="1300" dirty="0" smtClean="0"/>
              <a:t> </a:t>
            </a:r>
            <a:r>
              <a:rPr lang="en-US" sz="1300" dirty="0" err="1" smtClean="0"/>
              <a:t>cho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tăng</a:t>
            </a:r>
            <a:r>
              <a:rPr lang="en-US" sz="1300" dirty="0" smtClean="0"/>
              <a:t> </a:t>
            </a:r>
            <a:r>
              <a:rPr lang="en-US" sz="1300" dirty="0" err="1" smtClean="0"/>
              <a:t>trưởng</a:t>
            </a:r>
            <a:r>
              <a:rPr lang="en-US" sz="1300" dirty="0" smtClean="0"/>
              <a:t> </a:t>
            </a:r>
            <a:r>
              <a:rPr lang="en-US" sz="1300" dirty="0" err="1" smtClean="0"/>
              <a:t>này</a:t>
            </a:r>
            <a:endParaRPr lang="en-US" sz="1300" dirty="0" smtClean="0"/>
          </a:p>
          <a:p>
            <a:pPr marL="342900" indent="-342900">
              <a:buFontTx/>
              <a:buAutoNum type="arabicPeriod"/>
            </a:pPr>
            <a:r>
              <a:rPr lang="en-US" sz="1300" dirty="0" smtClean="0"/>
              <a:t>Trong top 10 </a:t>
            </a:r>
            <a:r>
              <a:rPr lang="en-US" sz="1300" dirty="0" err="1" smtClean="0"/>
              <a:t>tỉnh</a:t>
            </a:r>
            <a:r>
              <a:rPr lang="en-US" sz="1300" dirty="0" smtClean="0"/>
              <a:t> </a:t>
            </a:r>
            <a:r>
              <a:rPr lang="en-US" sz="1300" dirty="0" err="1" smtClean="0"/>
              <a:t>trên</a:t>
            </a:r>
            <a:r>
              <a:rPr lang="en-US" sz="1300" dirty="0" smtClean="0"/>
              <a:t>, </a:t>
            </a:r>
            <a:r>
              <a:rPr lang="en-US" sz="1300" dirty="0" err="1" smtClean="0"/>
              <a:t>đâu</a:t>
            </a:r>
            <a:r>
              <a:rPr lang="en-US" sz="1300" dirty="0" smtClean="0"/>
              <a:t> </a:t>
            </a:r>
            <a:r>
              <a:rPr lang="en-US" sz="1300" dirty="0" err="1" smtClean="0"/>
              <a:t>là</a:t>
            </a:r>
            <a:r>
              <a:rPr lang="en-US" sz="1300" dirty="0" smtClean="0"/>
              <a:t> </a:t>
            </a:r>
            <a:r>
              <a:rPr lang="en-US" sz="1300" dirty="0" err="1" smtClean="0"/>
              <a:t>Tỉnh</a:t>
            </a:r>
            <a:r>
              <a:rPr lang="en-US" sz="1300" dirty="0" smtClean="0"/>
              <a:t> 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mức</a:t>
            </a:r>
            <a:r>
              <a:rPr lang="en-US" sz="1300" dirty="0" smtClean="0"/>
              <a:t> </a:t>
            </a:r>
            <a:r>
              <a:rPr lang="en-US" sz="1300" dirty="0" err="1" smtClean="0"/>
              <a:t>tiêu</a:t>
            </a:r>
            <a:r>
              <a:rPr lang="en-US" sz="1300" dirty="0" smtClean="0"/>
              <a:t> </a:t>
            </a:r>
            <a:r>
              <a:rPr lang="en-US" sz="1300" dirty="0" err="1" smtClean="0"/>
              <a:t>thụ</a:t>
            </a:r>
            <a:r>
              <a:rPr lang="en-US" sz="1300" dirty="0" smtClean="0"/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sụt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giảm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nhiều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b="1" u="sng" dirty="0" err="1" smtClean="0">
                <a:solidFill>
                  <a:srgbClr val="FF0000"/>
                </a:solidFill>
              </a:rPr>
              <a:t>nhất</a:t>
            </a:r>
            <a:r>
              <a:rPr lang="en-US" sz="1300" b="1" u="sng" dirty="0" smtClean="0">
                <a:solidFill>
                  <a:srgbClr val="FF0000"/>
                </a:solidFill>
              </a:rPr>
              <a:t> </a:t>
            </a:r>
            <a:r>
              <a:rPr lang="en-US" sz="1300" dirty="0" smtClean="0"/>
              <a:t>YTD 06/2021? </a:t>
            </a:r>
            <a:r>
              <a:rPr lang="en-US" sz="1300" dirty="0" err="1" smtClean="0"/>
              <a:t>Dòng</a:t>
            </a:r>
            <a:r>
              <a:rPr lang="en-US" sz="1300" dirty="0" smtClean="0"/>
              <a:t> </a:t>
            </a:r>
            <a:r>
              <a:rPr lang="en-US" sz="1300" dirty="0" err="1" smtClean="0"/>
              <a:t>sản</a:t>
            </a:r>
            <a:r>
              <a:rPr lang="en-US" sz="1300" dirty="0" smtClean="0"/>
              <a:t> </a:t>
            </a:r>
            <a:r>
              <a:rPr lang="en-US" sz="1300" dirty="0" err="1" smtClean="0"/>
              <a:t>phẩm</a:t>
            </a:r>
            <a:r>
              <a:rPr lang="en-US" sz="1300" dirty="0" smtClean="0"/>
              <a:t> </a:t>
            </a:r>
            <a:r>
              <a:rPr lang="en-US" sz="1300" dirty="0" err="1" smtClean="0"/>
              <a:t>nào</a:t>
            </a:r>
            <a:r>
              <a:rPr lang="en-US" sz="1300" dirty="0" smtClean="0"/>
              <a:t> </a:t>
            </a:r>
            <a:r>
              <a:rPr lang="en-US" sz="1300" dirty="0" err="1" smtClean="0"/>
              <a:t>ảnh</a:t>
            </a:r>
            <a:r>
              <a:rPr lang="en-US" sz="1300" dirty="0" smtClean="0"/>
              <a:t> </a:t>
            </a:r>
            <a:r>
              <a:rPr lang="en-US" sz="1300" dirty="0" err="1" smtClean="0"/>
              <a:t>hưởng</a:t>
            </a:r>
            <a:r>
              <a:rPr lang="en-US" sz="1300" dirty="0" smtClean="0"/>
              <a:t> </a:t>
            </a:r>
            <a:r>
              <a:rPr lang="en-US" sz="1300" dirty="0" err="1" smtClean="0"/>
              <a:t>đến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sụt</a:t>
            </a:r>
            <a:r>
              <a:rPr lang="en-US" sz="1300" dirty="0" smtClean="0"/>
              <a:t>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này</a:t>
            </a:r>
            <a:endParaRPr lang="en-US" sz="13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13195" y="1215549"/>
            <a:ext cx="0" cy="564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70958" y="1368548"/>
            <a:ext cx="2231093" cy="42786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ANALYSIS-PHÂN TÍCH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8022" y="4355902"/>
            <a:ext cx="2753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theo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Chủ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đề</a:t>
            </a:r>
            <a:r>
              <a:rPr lang="en-US" sz="1400" b="1" dirty="0" smtClean="0"/>
              <a:t> (ad-hoc)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58018" y="4734986"/>
            <a:ext cx="589139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vi-VN" sz="1300" b="1" dirty="0">
                <a:latin typeface="Calibri" panose="020F0502020204030204" pitchFamily="34" charset="0"/>
                <a:cs typeface="Calibri" panose="020F0502020204030204" pitchFamily="34" charset="0"/>
              </a:rPr>
              <a:t>sánh dựa trên 2 tiêu </a:t>
            </a:r>
            <a:r>
              <a:rPr lang="vi-VN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chí:</a:t>
            </a:r>
            <a:endParaRPr lang="en-US" sz="13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vi-VN" sz="1300" dirty="0">
                <a:latin typeface="Calibri" panose="020F0502020204030204" pitchFamily="34" charset="0"/>
                <a:cs typeface="Calibri" panose="020F0502020204030204" pitchFamily="34" charset="0"/>
              </a:rPr>
              <a:t>kênh </a:t>
            </a:r>
            <a:r>
              <a:rPr lang="vi-VN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MT, chọn 6 tỉnh </a:t>
            </a:r>
            <a:r>
              <a:rPr lang="vi-VN" sz="1300" dirty="0">
                <a:latin typeface="Calibri" panose="020F0502020204030204" pitchFamily="34" charset="0"/>
                <a:cs typeface="Calibri" panose="020F0502020204030204" pitchFamily="34" charset="0"/>
              </a:rPr>
              <a:t>để </a:t>
            </a:r>
            <a:r>
              <a:rPr lang="vi-VN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 tư tiền </a:t>
            </a:r>
            <a:r>
              <a:rPr lang="vi-VN" sz="1300" dirty="0">
                <a:latin typeface="Calibri" panose="020F0502020204030204" pitchFamily="34" charset="0"/>
                <a:cs typeface="Calibri" panose="020F0502020204030204" pitchFamily="34" charset="0"/>
              </a:rPr>
              <a:t>phát triển sản phẩm Váng sữa. Tiêu chí lựa chọn tỉnh phụ thuộc vào 2 yếu tố sau: </a:t>
            </a:r>
            <a:r>
              <a:rPr lang="vi-VN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mô doanh số</a:t>
            </a:r>
            <a:r>
              <a:rPr lang="vi-VN" sz="13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tăng trưởng </a:t>
            </a:r>
            <a:r>
              <a:rPr lang="vi-VN" sz="1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YTD06/2021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Tạo </a:t>
            </a:r>
            <a:r>
              <a:rPr lang="vi-VN" sz="1300" dirty="0">
                <a:latin typeface="Calibri" panose="020F0502020204030204" pitchFamily="34" charset="0"/>
                <a:cs typeface="Calibri" panose="020F0502020204030204" pitchFamily="34" charset="0"/>
              </a:rPr>
              <a:t>Tooltip để thấy được doanh số theo tháng, % tăng trưởng lũy kế  của từng đối tượng tỉnh được nêu trên.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04821" y="1321889"/>
            <a:ext cx="2346079" cy="5211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REPORTING-BÁO CÁO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146" y="1950306"/>
            <a:ext cx="5133741" cy="560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Tạo Report để báo cáo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kinh doanh </a:t>
            </a:r>
            <a:r>
              <a:rPr lang="en-US" dirty="0" err="1" smtClean="0"/>
              <a:t>cho</a:t>
            </a:r>
            <a:r>
              <a:rPr lang="en-US" dirty="0" smtClean="0"/>
              <a:t> GĐKD các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1600" dirty="0" smtClean="0"/>
              <a:t>1.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Tình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kinh doanh </a:t>
            </a:r>
            <a:r>
              <a:rPr lang="en-US" sz="1600" dirty="0" err="1" smtClean="0"/>
              <a:t>biến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 qua </a:t>
            </a:r>
            <a:r>
              <a:rPr lang="en-US" sz="1600" dirty="0" err="1" smtClean="0"/>
              <a:t>từng</a:t>
            </a:r>
            <a:r>
              <a:rPr lang="en-US" sz="1600" dirty="0" smtClean="0"/>
              <a:t> </a:t>
            </a:r>
            <a:r>
              <a:rPr lang="en-US" sz="1600" dirty="0" err="1" smtClean="0"/>
              <a:t>tháng</a:t>
            </a:r>
            <a:r>
              <a:rPr lang="en-US" sz="1600" dirty="0" smtClean="0"/>
              <a:t>.</a:t>
            </a:r>
            <a:endParaRPr lang="en-US" dirty="0" smtClean="0"/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cấu</a:t>
            </a:r>
            <a:r>
              <a:rPr lang="en-US" sz="1600" dirty="0" smtClean="0"/>
              <a:t> doanh </a:t>
            </a:r>
            <a:r>
              <a:rPr lang="en-US" sz="1600" dirty="0" err="1" smtClean="0"/>
              <a:t>thu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kênh</a:t>
            </a:r>
            <a:r>
              <a:rPr lang="en-US" sz="1600" dirty="0" smtClean="0"/>
              <a:t>,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sản</a:t>
            </a:r>
            <a:r>
              <a:rPr lang="en-US" sz="1600" dirty="0" smtClean="0"/>
              <a:t> </a:t>
            </a:r>
            <a:r>
              <a:rPr lang="en-US" sz="1600" dirty="0" err="1" smtClean="0"/>
              <a:t>phẩm</a:t>
            </a:r>
            <a:r>
              <a:rPr lang="en-US" sz="1600" dirty="0" smtClean="0"/>
              <a:t>,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tỉnh</a:t>
            </a:r>
            <a:r>
              <a:rPr lang="en-US" sz="1600" dirty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năm</a:t>
            </a:r>
            <a:r>
              <a:rPr lang="en-US" sz="1600" dirty="0" smtClean="0"/>
              <a:t> 2021. </a:t>
            </a:r>
          </a:p>
          <a:p>
            <a:r>
              <a:rPr lang="en-US" sz="1600" dirty="0" smtClean="0"/>
              <a:t>So </a:t>
            </a:r>
            <a:r>
              <a:rPr lang="en-US" sz="1600" dirty="0" err="1" smtClean="0"/>
              <a:t>sánh</a:t>
            </a:r>
            <a:r>
              <a:rPr lang="en-US" sz="1600" dirty="0" smtClean="0"/>
              <a:t> với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/>
              <a:t>cấu</a:t>
            </a:r>
            <a:r>
              <a:rPr lang="en-US" sz="1600" dirty="0"/>
              <a:t> doanh </a:t>
            </a:r>
            <a:r>
              <a:rPr lang="en-US" sz="1600" dirty="0" err="1"/>
              <a:t>thu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kênh</a:t>
            </a:r>
            <a:r>
              <a:rPr lang="en-US" sz="1600" dirty="0"/>
              <a:t>,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,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tỉnh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năm</a:t>
            </a:r>
            <a:r>
              <a:rPr lang="en-US" sz="1600" dirty="0"/>
              <a:t> </a:t>
            </a:r>
            <a:r>
              <a:rPr lang="en-US" sz="1600" dirty="0" smtClean="0"/>
              <a:t>2020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/>
              <a:t>Gợi</a:t>
            </a:r>
            <a:r>
              <a:rPr lang="en-US" sz="1400" dirty="0" smtClean="0"/>
              <a:t> ý </a:t>
            </a:r>
            <a:r>
              <a:rPr lang="en-US" sz="1400" dirty="0" smtClean="0">
                <a:solidFill>
                  <a:schemeClr val="accent5"/>
                </a:solidFill>
              </a:rPr>
              <a:t>measure</a:t>
            </a:r>
            <a:r>
              <a:rPr lang="en-US" sz="1400" dirty="0" smtClean="0"/>
              <a:t> &amp; </a:t>
            </a:r>
            <a:r>
              <a:rPr lang="en-US" sz="1400" dirty="0" smtClean="0">
                <a:solidFill>
                  <a:schemeClr val="accent2"/>
                </a:solidFill>
              </a:rPr>
              <a:t>dimension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Tổng</a:t>
            </a:r>
            <a:r>
              <a:rPr lang="en-US" sz="1400" dirty="0" smtClean="0"/>
              <a:t> doanh </a:t>
            </a:r>
            <a:r>
              <a:rPr lang="en-US" sz="1400" dirty="0" err="1" smtClean="0"/>
              <a:t>số</a:t>
            </a:r>
            <a:r>
              <a:rPr lang="en-US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% </a:t>
            </a:r>
            <a:r>
              <a:rPr lang="en-US" sz="1400" dirty="0" err="1" smtClean="0"/>
              <a:t>tăng</a:t>
            </a:r>
            <a:r>
              <a:rPr lang="en-US" sz="1400" dirty="0" smtClean="0"/>
              <a:t> </a:t>
            </a:r>
            <a:r>
              <a:rPr lang="en-US" sz="1400" dirty="0" err="1" smtClean="0"/>
              <a:t>trưởng</a:t>
            </a:r>
            <a:r>
              <a:rPr lang="en-US" sz="1400" dirty="0" smtClean="0"/>
              <a:t> </a:t>
            </a:r>
            <a:r>
              <a:rPr lang="en-US" sz="1400" dirty="0" err="1" smtClean="0"/>
              <a:t>lũy</a:t>
            </a:r>
            <a:r>
              <a:rPr lang="en-US" sz="1400" dirty="0" smtClean="0"/>
              <a:t> </a:t>
            </a:r>
            <a:r>
              <a:rPr lang="en-US" sz="1400" dirty="0" err="1" smtClean="0"/>
              <a:t>kế</a:t>
            </a:r>
            <a:endParaRPr lang="en-US" sz="1400" dirty="0" smtClean="0"/>
          </a:p>
          <a:p>
            <a:r>
              <a:rPr lang="en-US" sz="1000" i="1" dirty="0" smtClean="0">
                <a:solidFill>
                  <a:schemeClr val="accent5"/>
                </a:solidFill>
              </a:rPr>
              <a:t>(Measure)</a:t>
            </a:r>
            <a:endParaRPr lang="en-US" sz="1000" i="1" dirty="0">
              <a:solidFill>
                <a:schemeClr val="accent5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/>
              <a:t>Theo </a:t>
            </a:r>
            <a:r>
              <a:rPr lang="en-US" sz="1400" dirty="0" err="1" smtClean="0"/>
              <a:t>Tháng</a:t>
            </a:r>
            <a:r>
              <a:rPr lang="en-US" sz="1400" dirty="0" smtClean="0"/>
              <a:t>/ </a:t>
            </a:r>
            <a:r>
              <a:rPr lang="en-US" sz="1400" dirty="0" err="1" smtClean="0"/>
              <a:t>Năm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Theo </a:t>
            </a:r>
            <a:r>
              <a:rPr lang="en-US" sz="1400" dirty="0" err="1" smtClean="0"/>
              <a:t>từng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Theo </a:t>
            </a:r>
            <a:r>
              <a:rPr lang="en-US" sz="1400" dirty="0" err="1" smtClean="0"/>
              <a:t>Kênh</a:t>
            </a:r>
            <a:r>
              <a:rPr lang="en-US" sz="1400" dirty="0" smtClean="0"/>
              <a:t> (GT/MT)</a:t>
            </a:r>
            <a:endParaRPr lang="en-US" sz="1400" b="1" u="sng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Theo </a:t>
            </a:r>
            <a:r>
              <a:rPr lang="en-US" sz="1400" dirty="0" err="1" smtClean="0"/>
              <a:t>Tỉnh</a:t>
            </a:r>
            <a:endParaRPr lang="en-US" sz="1400" dirty="0" smtClean="0"/>
          </a:p>
          <a:p>
            <a:r>
              <a:rPr lang="en-US" sz="1050" i="1" dirty="0" smtClean="0">
                <a:solidFill>
                  <a:schemeClr val="accent2"/>
                </a:solidFill>
              </a:rPr>
              <a:t>(Dimension)</a:t>
            </a:r>
            <a:endParaRPr lang="en-US" sz="1050" i="1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3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458</Words>
  <Application>Microsoft Office PowerPoint</Application>
  <PresentationFormat>Widescreen</PresentationFormat>
  <Paragraphs>44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Tran Khanh</dc:creator>
  <cp:lastModifiedBy>Linh Tran Khanh</cp:lastModifiedBy>
  <cp:revision>40</cp:revision>
  <dcterms:created xsi:type="dcterms:W3CDTF">2022-02-06T05:05:28Z</dcterms:created>
  <dcterms:modified xsi:type="dcterms:W3CDTF">2022-11-17T08:10:53Z</dcterms:modified>
</cp:coreProperties>
</file>