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369"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94714-124D-4AD3-9BE3-AFB0F80DF894}" type="datetimeFigureOut">
              <a:rPr lang="en-IN" smtClean="0"/>
              <a:t>22-01-2024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58320-40BA-41B9-B71B-501C741176E8}" type="slidenum">
              <a:rPr lang="en-IN" smtClean="0"/>
              <a:t>‹#›</a:t>
            </a:fld>
            <a:endParaRPr lang="en-IN"/>
          </a:p>
        </p:txBody>
      </p:sp>
    </p:spTree>
    <p:extLst>
      <p:ext uri="{BB962C8B-B14F-4D97-AF65-F5344CB8AC3E}">
        <p14:creationId xmlns:p14="http://schemas.microsoft.com/office/powerpoint/2010/main" val="136207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Arrays are data structures that allow you to store a collection of elements of the same data type under a single name. They play a crucial role in organizing and manipulating data in C programs</a:t>
            </a:r>
            <a:endParaRPr lang="en-IN" dirty="0"/>
          </a:p>
        </p:txBody>
      </p:sp>
      <p:sp>
        <p:nvSpPr>
          <p:cNvPr id="4" name="Slide Number Placeholder 3"/>
          <p:cNvSpPr>
            <a:spLocks noGrp="1"/>
          </p:cNvSpPr>
          <p:nvPr>
            <p:ph type="sldNum" sz="quarter" idx="5"/>
          </p:nvPr>
        </p:nvSpPr>
        <p:spPr/>
        <p:txBody>
          <a:bodyPr/>
          <a:lstStyle/>
          <a:p>
            <a:fld id="{A3958320-40BA-41B9-B71B-501C741176E8}" type="slidenum">
              <a:rPr lang="en-IN" smtClean="0"/>
              <a:t>1</a:t>
            </a:fld>
            <a:endParaRPr lang="en-IN"/>
          </a:p>
        </p:txBody>
      </p:sp>
    </p:spTree>
    <p:extLst>
      <p:ext uri="{BB962C8B-B14F-4D97-AF65-F5344CB8AC3E}">
        <p14:creationId xmlns:p14="http://schemas.microsoft.com/office/powerpoint/2010/main" val="390202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In C, declaring an array involves specifying the data type of its elements and the array's size. Initialization, or assigning values to the array, can be done at the time of declaration or later using index notation. This slide illustrates how to declare and initialize arrays, making them ready for use in your programs.</a:t>
            </a:r>
            <a:endParaRPr lang="en-IN" dirty="0"/>
          </a:p>
        </p:txBody>
      </p:sp>
      <p:sp>
        <p:nvSpPr>
          <p:cNvPr id="4" name="Slide Number Placeholder 3"/>
          <p:cNvSpPr>
            <a:spLocks noGrp="1"/>
          </p:cNvSpPr>
          <p:nvPr>
            <p:ph type="sldNum" sz="quarter" idx="5"/>
          </p:nvPr>
        </p:nvSpPr>
        <p:spPr/>
        <p:txBody>
          <a:bodyPr/>
          <a:lstStyle/>
          <a:p>
            <a:fld id="{A3958320-40BA-41B9-B71B-501C741176E8}" type="slidenum">
              <a:rPr lang="en-IN" smtClean="0"/>
              <a:t>2</a:t>
            </a:fld>
            <a:endParaRPr lang="en-IN"/>
          </a:p>
        </p:txBody>
      </p:sp>
    </p:spTree>
    <p:extLst>
      <p:ext uri="{BB962C8B-B14F-4D97-AF65-F5344CB8AC3E}">
        <p14:creationId xmlns:p14="http://schemas.microsoft.com/office/powerpoint/2010/main" val="240938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C arrays use zero-based indexing, meaning the first element is accessed at index 0, the second at index 1, and so on. This slide explains how to access and work with individual elements within an array. </a:t>
            </a:r>
            <a:r>
              <a:rPr lang="en-GB" b="0" i="0">
                <a:solidFill>
                  <a:srgbClr val="D1D5DB"/>
                </a:solidFill>
                <a:effectLst/>
                <a:latin typeface="Söhne"/>
              </a:rPr>
              <a:t>Understanding array indexing is crucial for retrieving and manipulating data stored in arrays effectively.</a:t>
            </a:r>
            <a:endParaRPr lang="en-IN" dirty="0"/>
          </a:p>
        </p:txBody>
      </p:sp>
      <p:sp>
        <p:nvSpPr>
          <p:cNvPr id="4" name="Slide Number Placeholder 3"/>
          <p:cNvSpPr>
            <a:spLocks noGrp="1"/>
          </p:cNvSpPr>
          <p:nvPr>
            <p:ph type="sldNum" sz="quarter" idx="5"/>
          </p:nvPr>
        </p:nvSpPr>
        <p:spPr/>
        <p:txBody>
          <a:bodyPr/>
          <a:lstStyle/>
          <a:p>
            <a:fld id="{A3958320-40BA-41B9-B71B-501C741176E8}" type="slidenum">
              <a:rPr lang="en-IN" smtClean="0"/>
              <a:t>3</a:t>
            </a:fld>
            <a:endParaRPr lang="en-IN"/>
          </a:p>
        </p:txBody>
      </p:sp>
    </p:spTree>
    <p:extLst>
      <p:ext uri="{BB962C8B-B14F-4D97-AF65-F5344CB8AC3E}">
        <p14:creationId xmlns:p14="http://schemas.microsoft.com/office/powerpoint/2010/main" val="2088272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88010C2-343D-43AC-94F3-33E20B25AB70}" type="datetimeFigureOut">
              <a:rPr lang="en-IN" smtClean="0"/>
              <a:t>22-01-2024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123451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8010C2-343D-43AC-94F3-33E20B25AB70}"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4010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88010C2-343D-43AC-94F3-33E20B25AB70}" type="datetimeFigureOut">
              <a:rPr lang="en-IN" smtClean="0"/>
              <a:t>22-01-2024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212434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88010C2-343D-43AC-94F3-33E20B25AB70}" type="datetimeFigureOut">
              <a:rPr lang="en-IN" smtClean="0"/>
              <a:t>22-01-2024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45E1645-E1DA-4FED-B9E2-26F9C59ACE0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4557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88010C2-343D-43AC-94F3-33E20B25AB70}" type="datetimeFigureOut">
              <a:rPr lang="en-IN" smtClean="0"/>
              <a:t>22-01-2024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567000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8010C2-343D-43AC-94F3-33E20B25AB70}" type="datetimeFigureOut">
              <a:rPr lang="en-IN" smtClean="0"/>
              <a:t>22-01-2024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142151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8010C2-343D-43AC-94F3-33E20B25AB70}" type="datetimeFigureOut">
              <a:rPr lang="en-IN" smtClean="0"/>
              <a:t>22-01-2024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2191343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010C2-343D-43AC-94F3-33E20B25AB70}"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2659144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88010C2-343D-43AC-94F3-33E20B25AB70}" type="datetimeFigureOut">
              <a:rPr lang="en-IN" smtClean="0"/>
              <a:t>22-01-2024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1992714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CA24-6EAD-C813-3003-7CCA0CE242B1}"/>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559F6C-40AE-C118-85A4-AFC58E41DE6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8D1C08-BA8D-8876-4372-B0676F5B6085}"/>
              </a:ext>
            </a:extLst>
          </p:cNvPr>
          <p:cNvSpPr>
            <a:spLocks noGrp="1"/>
          </p:cNvSpPr>
          <p:nvPr>
            <p:ph type="dt" sz="half" idx="10"/>
          </p:nvPr>
        </p:nvSpPr>
        <p:spPr/>
        <p:txBody>
          <a:bodyPr/>
          <a:lstStyle/>
          <a:p>
            <a:fld id="{288010C2-343D-43AC-94F3-33E20B25AB70}" type="datetimeFigureOut">
              <a:rPr lang="en-IN" smtClean="0"/>
              <a:t>22-01-2024</a:t>
            </a:fld>
            <a:endParaRPr lang="en-IN"/>
          </a:p>
        </p:txBody>
      </p:sp>
      <p:sp>
        <p:nvSpPr>
          <p:cNvPr id="5" name="Footer Placeholder 4">
            <a:extLst>
              <a:ext uri="{FF2B5EF4-FFF2-40B4-BE49-F238E27FC236}">
                <a16:creationId xmlns:a16="http://schemas.microsoft.com/office/drawing/2014/main" id="{EF2AE539-DF50-8D76-EB68-9540D659A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0102F-73E7-688B-CA79-FE3D0A75CDCD}"/>
              </a:ext>
            </a:extLst>
          </p:cNvPr>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414079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010C2-343D-43AC-94F3-33E20B25AB70}"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361389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88010C2-343D-43AC-94F3-33E20B25AB70}" type="datetimeFigureOut">
              <a:rPr lang="en-IN" smtClean="0"/>
              <a:t>22-01-2024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298058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8010C2-343D-43AC-94F3-33E20B25AB70}"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322803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010C2-343D-43AC-94F3-33E20B25AB70}" type="datetimeFigureOut">
              <a:rPr lang="en-IN" smtClean="0"/>
              <a:t>22-01-2024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155742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8010C2-343D-43AC-94F3-33E20B25AB70}" type="datetimeFigureOut">
              <a:rPr lang="en-IN" smtClean="0"/>
              <a:t>22-01-2024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40589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010C2-343D-43AC-94F3-33E20B25AB70}" type="datetimeFigureOut">
              <a:rPr lang="en-IN" smtClean="0"/>
              <a:t>22-01-2024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93740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8010C2-343D-43AC-94F3-33E20B25AB70}"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363518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8010C2-343D-43AC-94F3-33E20B25AB70}"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E1645-E1DA-4FED-B9E2-26F9C59ACE0F}" type="slidenum">
              <a:rPr lang="en-IN" smtClean="0"/>
              <a:t>‹#›</a:t>
            </a:fld>
            <a:endParaRPr lang="en-IN"/>
          </a:p>
        </p:txBody>
      </p:sp>
    </p:spTree>
    <p:extLst>
      <p:ext uri="{BB962C8B-B14F-4D97-AF65-F5344CB8AC3E}">
        <p14:creationId xmlns:p14="http://schemas.microsoft.com/office/powerpoint/2010/main" val="200814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8010C2-343D-43AC-94F3-33E20B25AB70}" type="datetimeFigureOut">
              <a:rPr lang="en-IN" smtClean="0"/>
              <a:t>22-01-2024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5E1645-E1DA-4FED-B9E2-26F9C59ACE0F}" type="slidenum">
              <a:rPr lang="en-IN" smtClean="0"/>
              <a:t>‹#›</a:t>
            </a:fld>
            <a:endParaRPr lang="en-IN"/>
          </a:p>
        </p:txBody>
      </p:sp>
    </p:spTree>
    <p:extLst>
      <p:ext uri="{BB962C8B-B14F-4D97-AF65-F5344CB8AC3E}">
        <p14:creationId xmlns:p14="http://schemas.microsoft.com/office/powerpoint/2010/main" val="3704669445"/>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266-F99D-93B8-A3B2-E6F03F47F4B8}"/>
              </a:ext>
            </a:extLst>
          </p:cNvPr>
          <p:cNvSpPr>
            <a:spLocks noGrp="1"/>
          </p:cNvSpPr>
          <p:nvPr>
            <p:ph type="ctrTitle"/>
          </p:nvPr>
        </p:nvSpPr>
        <p:spPr/>
        <p:txBody>
          <a:bodyPr/>
          <a:lstStyle/>
          <a:p>
            <a:r>
              <a:rPr lang="en-IN"/>
              <a:t>Arrays in C</a:t>
            </a:r>
          </a:p>
        </p:txBody>
      </p:sp>
      <p:sp>
        <p:nvSpPr>
          <p:cNvPr id="3" name="Subtitle 2">
            <a:extLst>
              <a:ext uri="{FF2B5EF4-FFF2-40B4-BE49-F238E27FC236}">
                <a16:creationId xmlns:a16="http://schemas.microsoft.com/office/drawing/2014/main" id="{580F13A2-448E-B966-388B-04EB31A480CD}"/>
              </a:ext>
            </a:extLst>
          </p:cNvPr>
          <p:cNvSpPr>
            <a:spLocks noGrp="1"/>
          </p:cNvSpPr>
          <p:nvPr>
            <p:ph type="subTitle" idx="1"/>
          </p:nvPr>
        </p:nvSpPr>
        <p:spPr/>
        <p:txBody>
          <a:bodyPr/>
          <a:lstStyle/>
          <a:p>
            <a:r>
              <a:rPr lang="en-GB"/>
              <a:t>An introduction to arrays in the C programming language.</a:t>
            </a:r>
            <a:endParaRPr lang="en-IN"/>
          </a:p>
        </p:txBody>
      </p:sp>
    </p:spTree>
    <p:extLst>
      <p:ext uri="{BB962C8B-B14F-4D97-AF65-F5344CB8AC3E}">
        <p14:creationId xmlns:p14="http://schemas.microsoft.com/office/powerpoint/2010/main" val="286745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D7EB-825E-AC73-8747-EFFA4CF1D611}"/>
              </a:ext>
            </a:extLst>
          </p:cNvPr>
          <p:cNvSpPr>
            <a:spLocks noGrp="1"/>
          </p:cNvSpPr>
          <p:nvPr>
            <p:ph type="title"/>
          </p:nvPr>
        </p:nvSpPr>
        <p:spPr/>
        <p:txBody>
          <a:bodyPr/>
          <a:lstStyle/>
          <a:p>
            <a:r>
              <a:rPr lang="en-IN"/>
              <a:t>Declaration and Initialization</a:t>
            </a:r>
          </a:p>
        </p:txBody>
      </p:sp>
      <p:sp>
        <p:nvSpPr>
          <p:cNvPr id="3" name="Text Placeholder 2">
            <a:extLst>
              <a:ext uri="{FF2B5EF4-FFF2-40B4-BE49-F238E27FC236}">
                <a16:creationId xmlns:a16="http://schemas.microsoft.com/office/drawing/2014/main" id="{1E7765F0-7B44-9CB3-D2A1-F4B6F868987E}"/>
              </a:ext>
            </a:extLst>
          </p:cNvPr>
          <p:cNvSpPr>
            <a:spLocks noGrp="1"/>
          </p:cNvSpPr>
          <p:nvPr>
            <p:ph type="body" idx="1"/>
          </p:nvPr>
        </p:nvSpPr>
        <p:spPr/>
        <p:txBody>
          <a:bodyPr/>
          <a:lstStyle/>
          <a:p>
            <a:r>
              <a:rPr lang="en-GB"/>
              <a:t>int numbers[5] = {1, 2, 3, 4, 5};</a:t>
            </a:r>
            <a:endParaRPr lang="en-IN"/>
          </a:p>
        </p:txBody>
      </p:sp>
    </p:spTree>
    <p:extLst>
      <p:ext uri="{BB962C8B-B14F-4D97-AF65-F5344CB8AC3E}">
        <p14:creationId xmlns:p14="http://schemas.microsoft.com/office/powerpoint/2010/main" val="2982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F616-850D-F461-E85D-AEF5D0CAF4C8}"/>
              </a:ext>
            </a:extLst>
          </p:cNvPr>
          <p:cNvSpPr>
            <a:spLocks noGrp="1"/>
          </p:cNvSpPr>
          <p:nvPr>
            <p:ph type="title"/>
          </p:nvPr>
        </p:nvSpPr>
        <p:spPr/>
        <p:txBody>
          <a:bodyPr/>
          <a:lstStyle/>
          <a:p>
            <a:r>
              <a:rPr lang="en-IN"/>
              <a:t>Accessing Array Elements</a:t>
            </a:r>
          </a:p>
        </p:txBody>
      </p:sp>
      <p:sp>
        <p:nvSpPr>
          <p:cNvPr id="3" name="Text Placeholder 2">
            <a:extLst>
              <a:ext uri="{FF2B5EF4-FFF2-40B4-BE49-F238E27FC236}">
                <a16:creationId xmlns:a16="http://schemas.microsoft.com/office/drawing/2014/main" id="{80A60FA6-4CE1-E56B-E535-BC1896FF5F18}"/>
              </a:ext>
            </a:extLst>
          </p:cNvPr>
          <p:cNvSpPr>
            <a:spLocks noGrp="1"/>
          </p:cNvSpPr>
          <p:nvPr>
            <p:ph type="body" idx="1"/>
          </p:nvPr>
        </p:nvSpPr>
        <p:spPr/>
        <p:txBody>
          <a:bodyPr/>
          <a:lstStyle/>
          <a:p>
            <a:r>
              <a:rPr lang="en-GB"/>
              <a:t>int thirdElement = numbers[2];</a:t>
            </a:r>
            <a:endParaRPr lang="en-IN"/>
          </a:p>
        </p:txBody>
      </p:sp>
    </p:spTree>
    <p:extLst>
      <p:ext uri="{BB962C8B-B14F-4D97-AF65-F5344CB8AC3E}">
        <p14:creationId xmlns:p14="http://schemas.microsoft.com/office/powerpoint/2010/main" val="266361314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TotalTime>
  <Words>199</Words>
  <Application>Microsoft Office PowerPoint</Application>
  <PresentationFormat>Widescreen</PresentationFormat>
  <Paragraphs>12</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Century Gothic</vt:lpstr>
      <vt:lpstr>Söhne</vt:lpstr>
      <vt:lpstr>Vapor Trail</vt:lpstr>
      <vt:lpstr>Arrays in C</vt:lpstr>
      <vt:lpstr>Declaration and Initialization</vt:lpstr>
      <vt:lpstr>Accessing Array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C</dc:title>
  <dc:creator>Harsh Raj</dc:creator>
  <cp:lastModifiedBy>Harsh Raj</cp:lastModifiedBy>
  <cp:revision>1</cp:revision>
  <dcterms:created xsi:type="dcterms:W3CDTF">2024-01-22T16:47:03Z</dcterms:created>
  <dcterms:modified xsi:type="dcterms:W3CDTF">2024-01-22T16:48:35Z</dcterms:modified>
</cp:coreProperties>
</file>